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534" r:id="rId2"/>
    <p:sldId id="526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裕樹 籔" initials="裕樹" lastIdx="2" clrIdx="0">
    <p:extLst>
      <p:ext uri="{19B8F6BF-5375-455C-9EA6-DF929625EA0E}">
        <p15:presenceInfo xmlns:p15="http://schemas.microsoft.com/office/powerpoint/2012/main" userId="836071dbbe88bd4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3366FF"/>
    <a:srgbClr val="CCCCA3"/>
    <a:srgbClr val="FFFFCC"/>
    <a:srgbClr val="6A693B"/>
    <a:srgbClr val="CC6600"/>
    <a:srgbClr val="FFFF99"/>
    <a:srgbClr val="CCFFFF"/>
    <a:srgbClr val="9900CC"/>
    <a:srgbClr val="CC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62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948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AB054B8B-259D-B82A-ADF5-97A40B34E7E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8565A301-B3C4-C081-58A1-152D775A183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BE1CED7D-A604-76C5-423A-E2CB729BDED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4">
            <a:extLst>
              <a:ext uri="{FF2B5EF4-FFF2-40B4-BE49-F238E27FC236}">
                <a16:creationId xmlns:a16="http://schemas.microsoft.com/office/drawing/2014/main" id="{697A392A-8A78-DBA2-6632-6BFEB239103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6B0E61BF-C365-FCA3-4C99-791B75E637D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19">
            <a:extLst>
              <a:ext uri="{FF2B5EF4-FFF2-40B4-BE49-F238E27FC236}">
                <a16:creationId xmlns:a16="http://schemas.microsoft.com/office/drawing/2014/main" id="{750687ED-61A6-E906-469D-0B9C0188FAD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31363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>
            <a:extLst>
              <a:ext uri="{FF2B5EF4-FFF2-40B4-BE49-F238E27FC236}">
                <a16:creationId xmlns:a16="http://schemas.microsoft.com/office/drawing/2014/main" id="{156E310F-174A-DD27-4435-4D2BAFDC05E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 Box 8">
            <a:extLst>
              <a:ext uri="{FF2B5EF4-FFF2-40B4-BE49-F238E27FC236}">
                <a16:creationId xmlns:a16="http://schemas.microsoft.com/office/drawing/2014/main" id="{637072EE-1364-3360-2405-A47D191D21F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EDD421-5836-DDF3-5D63-32A5A828BE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テキスト ボックス 439">
            <a:extLst>
              <a:ext uri="{FF2B5EF4-FFF2-40B4-BE49-F238E27FC236}">
                <a16:creationId xmlns:a16="http://schemas.microsoft.com/office/drawing/2014/main" id="{4171AE78-DE46-7486-E25D-F4EA19F211B0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群馬県の場所を示すイラスト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A7F4EC66-EB1B-52BB-6921-2DFD1D52EFB7}"/>
              </a:ext>
            </a:extLst>
          </p:cNvPr>
          <p:cNvGrpSpPr>
            <a:grpSpLocks noChangeAspect="1"/>
          </p:cNvGrpSpPr>
          <p:nvPr/>
        </p:nvGrpSpPr>
        <p:grpSpPr>
          <a:xfrm>
            <a:off x="6640600" y="4163689"/>
            <a:ext cx="2478026" cy="1982419"/>
            <a:chOff x="6358889" y="3871081"/>
            <a:chExt cx="2065022" cy="1652016"/>
          </a:xfrm>
        </p:grpSpPr>
        <p:grpSp>
          <p:nvGrpSpPr>
            <p:cNvPr id="772" name="グループ化 771">
              <a:extLst>
                <a:ext uri="{FF2B5EF4-FFF2-40B4-BE49-F238E27FC236}">
                  <a16:creationId xmlns:a16="http://schemas.microsoft.com/office/drawing/2014/main" id="{87ADD847-0803-73CE-887C-9C57542EBC76}"/>
                </a:ext>
              </a:extLst>
            </p:cNvPr>
            <p:cNvGrpSpPr/>
            <p:nvPr/>
          </p:nvGrpSpPr>
          <p:grpSpPr>
            <a:xfrm>
              <a:off x="6358889" y="3871081"/>
              <a:ext cx="2065022" cy="1652016"/>
              <a:chOff x="12326555" y="10438577"/>
              <a:chExt cx="19442812" cy="20261737"/>
            </a:xfrm>
            <a:solidFill>
              <a:schemeClr val="bg1"/>
            </a:solidFill>
          </p:grpSpPr>
          <p:sp>
            <p:nvSpPr>
              <p:cNvPr id="773" name="フリーフォーム: 図形 772">
                <a:extLst>
                  <a:ext uri="{FF2B5EF4-FFF2-40B4-BE49-F238E27FC236}">
                    <a16:creationId xmlns:a16="http://schemas.microsoft.com/office/drawing/2014/main" id="{DC6E3111-A660-5F7C-774A-1EA48731FF80}"/>
                  </a:ext>
                </a:extLst>
              </p:cNvPr>
              <p:cNvSpPr/>
              <p:nvPr/>
            </p:nvSpPr>
            <p:spPr>
              <a:xfrm>
                <a:off x="19213466" y="22205025"/>
                <a:ext cx="1344656" cy="1050300"/>
              </a:xfrm>
              <a:custGeom>
                <a:avLst/>
                <a:gdLst>
                  <a:gd name="connsiteX0" fmla="*/ 789482 w 1344656"/>
                  <a:gd name="connsiteY0" fmla="*/ 7 h 1050300"/>
                  <a:gd name="connsiteX1" fmla="*/ 1031922 w 1344656"/>
                  <a:gd name="connsiteY1" fmla="*/ 35851 h 1050300"/>
                  <a:gd name="connsiteX2" fmla="*/ 1338506 w 1344656"/>
                  <a:gd name="connsiteY2" fmla="*/ 233493 h 1050300"/>
                  <a:gd name="connsiteX3" fmla="*/ 1344656 w 1344656"/>
                  <a:gd name="connsiteY3" fmla="*/ 239809 h 1050300"/>
                  <a:gd name="connsiteX4" fmla="*/ 1324374 w 1344656"/>
                  <a:gd name="connsiteY4" fmla="*/ 278217 h 1050300"/>
                  <a:gd name="connsiteX5" fmla="*/ 1185022 w 1344656"/>
                  <a:gd name="connsiteY5" fmla="*/ 529299 h 1050300"/>
                  <a:gd name="connsiteX6" fmla="*/ 929336 w 1344656"/>
                  <a:gd name="connsiteY6" fmla="*/ 338619 h 1050300"/>
                  <a:gd name="connsiteX7" fmla="*/ 521974 w 1344656"/>
                  <a:gd name="connsiteY7" fmla="*/ 464295 h 1050300"/>
                  <a:gd name="connsiteX8" fmla="*/ 283622 w 1344656"/>
                  <a:gd name="connsiteY8" fmla="*/ 1010335 h 1050300"/>
                  <a:gd name="connsiteX9" fmla="*/ 53938 w 1344656"/>
                  <a:gd name="connsiteY9" fmla="*/ 992999 h 1050300"/>
                  <a:gd name="connsiteX10" fmla="*/ 49606 w 1344656"/>
                  <a:gd name="connsiteY10" fmla="*/ 867323 h 1050300"/>
                  <a:gd name="connsiteX11" fmla="*/ 18898 w 1344656"/>
                  <a:gd name="connsiteY11" fmla="*/ 847991 h 1050300"/>
                  <a:gd name="connsiteX12" fmla="*/ 0 w 1344656"/>
                  <a:gd name="connsiteY12" fmla="*/ 842491 h 1050300"/>
                  <a:gd name="connsiteX13" fmla="*/ 9770 w 1344656"/>
                  <a:gd name="connsiteY13" fmla="*/ 815263 h 1050300"/>
                  <a:gd name="connsiteX14" fmla="*/ 379458 w 1344656"/>
                  <a:gd name="connsiteY14" fmla="*/ 140625 h 1050300"/>
                  <a:gd name="connsiteX15" fmla="*/ 789482 w 1344656"/>
                  <a:gd name="connsiteY15" fmla="*/ 7 h 10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4656" h="1050300">
                    <a:moveTo>
                      <a:pt x="789482" y="7"/>
                    </a:moveTo>
                    <a:cubicBezTo>
                      <a:pt x="876322" y="-351"/>
                      <a:pt x="960484" y="13229"/>
                      <a:pt x="1031922" y="35851"/>
                    </a:cubicBezTo>
                    <a:cubicBezTo>
                      <a:pt x="1127172" y="66013"/>
                      <a:pt x="1243058" y="143799"/>
                      <a:pt x="1338506" y="233493"/>
                    </a:cubicBezTo>
                    <a:lnTo>
                      <a:pt x="1344656" y="239809"/>
                    </a:lnTo>
                    <a:lnTo>
                      <a:pt x="1324374" y="278217"/>
                    </a:lnTo>
                    <a:cubicBezTo>
                      <a:pt x="1277516" y="377755"/>
                      <a:pt x="1240816" y="511423"/>
                      <a:pt x="1185022" y="529299"/>
                    </a:cubicBezTo>
                    <a:cubicBezTo>
                      <a:pt x="1110626" y="553135"/>
                      <a:pt x="1039844" y="349453"/>
                      <a:pt x="929336" y="338619"/>
                    </a:cubicBezTo>
                    <a:cubicBezTo>
                      <a:pt x="818828" y="327785"/>
                      <a:pt x="629592" y="352343"/>
                      <a:pt x="521974" y="464295"/>
                    </a:cubicBezTo>
                    <a:cubicBezTo>
                      <a:pt x="414354" y="576247"/>
                      <a:pt x="361628" y="922215"/>
                      <a:pt x="283622" y="1010335"/>
                    </a:cubicBezTo>
                    <a:cubicBezTo>
                      <a:pt x="205616" y="1098451"/>
                      <a:pt x="92942" y="1016835"/>
                      <a:pt x="53938" y="992999"/>
                    </a:cubicBezTo>
                    <a:cubicBezTo>
                      <a:pt x="14936" y="969165"/>
                      <a:pt x="75606" y="902715"/>
                      <a:pt x="49606" y="867323"/>
                    </a:cubicBezTo>
                    <a:cubicBezTo>
                      <a:pt x="43106" y="858475"/>
                      <a:pt x="32136" y="852697"/>
                      <a:pt x="18898" y="847991"/>
                    </a:cubicBezTo>
                    <a:lnTo>
                      <a:pt x="0" y="842491"/>
                    </a:lnTo>
                    <a:lnTo>
                      <a:pt x="9770" y="815263"/>
                    </a:lnTo>
                    <a:cubicBezTo>
                      <a:pt x="96388" y="585471"/>
                      <a:pt x="243728" y="261473"/>
                      <a:pt x="379458" y="140625"/>
                    </a:cubicBezTo>
                    <a:cubicBezTo>
                      <a:pt x="492568" y="39919"/>
                      <a:pt x="644746" y="603"/>
                      <a:pt x="789482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4" name="フリーフォーム: 図形 773">
                <a:extLst>
                  <a:ext uri="{FF2B5EF4-FFF2-40B4-BE49-F238E27FC236}">
                    <a16:creationId xmlns:a16="http://schemas.microsoft.com/office/drawing/2014/main" id="{7EA0D7A7-3E3F-5570-8879-3D3AA079D11B}"/>
                  </a:ext>
                </a:extLst>
              </p:cNvPr>
              <p:cNvSpPr/>
              <p:nvPr/>
            </p:nvSpPr>
            <p:spPr>
              <a:xfrm>
                <a:off x="18949727" y="22020038"/>
                <a:ext cx="1080391" cy="1027478"/>
              </a:xfrm>
              <a:custGeom>
                <a:avLst/>
                <a:gdLst>
                  <a:gd name="connsiteX0" fmla="*/ 517271 w 1080391"/>
                  <a:gd name="connsiteY0" fmla="*/ 804 h 1027478"/>
                  <a:gd name="connsiteX1" fmla="*/ 642701 w 1080391"/>
                  <a:gd name="connsiteY1" fmla="*/ 90242 h 1027478"/>
                  <a:gd name="connsiteX2" fmla="*/ 1037065 w 1080391"/>
                  <a:gd name="connsiteY2" fmla="*/ 51238 h 1027478"/>
                  <a:gd name="connsiteX3" fmla="*/ 1050027 w 1080391"/>
                  <a:gd name="connsiteY3" fmla="*/ 41288 h 1027478"/>
                  <a:gd name="connsiteX4" fmla="*/ 1065173 w 1080391"/>
                  <a:gd name="connsiteY4" fmla="*/ 93466 h 1027478"/>
                  <a:gd name="connsiteX5" fmla="*/ 1080007 w 1080391"/>
                  <a:gd name="connsiteY5" fmla="*/ 179554 h 1027478"/>
                  <a:gd name="connsiteX6" fmla="*/ 1080391 w 1080391"/>
                  <a:gd name="connsiteY6" fmla="*/ 186298 h 1027478"/>
                  <a:gd name="connsiteX7" fmla="*/ 1053221 w 1080391"/>
                  <a:gd name="connsiteY7" fmla="*/ 184994 h 1027478"/>
                  <a:gd name="connsiteX8" fmla="*/ 643197 w 1080391"/>
                  <a:gd name="connsiteY8" fmla="*/ 325612 h 1027478"/>
                  <a:gd name="connsiteX9" fmla="*/ 273509 w 1080391"/>
                  <a:gd name="connsiteY9" fmla="*/ 1000250 h 1027478"/>
                  <a:gd name="connsiteX10" fmla="*/ 263739 w 1080391"/>
                  <a:gd name="connsiteY10" fmla="*/ 1027478 h 1027478"/>
                  <a:gd name="connsiteX11" fmla="*/ 238317 w 1080391"/>
                  <a:gd name="connsiteY11" fmla="*/ 1020078 h 1027478"/>
                  <a:gd name="connsiteX12" fmla="*/ 161665 w 1080391"/>
                  <a:gd name="connsiteY12" fmla="*/ 965638 h 1027478"/>
                  <a:gd name="connsiteX13" fmla="*/ 144333 w 1080391"/>
                  <a:gd name="connsiteY13" fmla="*/ 662282 h 1027478"/>
                  <a:gd name="connsiteX14" fmla="*/ 1321 w 1080391"/>
                  <a:gd name="connsiteY14" fmla="*/ 584278 h 1027478"/>
                  <a:gd name="connsiteX15" fmla="*/ 239673 w 1080391"/>
                  <a:gd name="connsiteY15" fmla="*/ 393596 h 1027478"/>
                  <a:gd name="connsiteX16" fmla="*/ 495357 w 1080391"/>
                  <a:gd name="connsiteY16" fmla="*/ 12234 h 1027478"/>
                  <a:gd name="connsiteX17" fmla="*/ 517271 w 1080391"/>
                  <a:gd name="connsiteY17" fmla="*/ 804 h 1027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0391" h="1027478">
                    <a:moveTo>
                      <a:pt x="517271" y="804"/>
                    </a:moveTo>
                    <a:cubicBezTo>
                      <a:pt x="561569" y="-9614"/>
                      <a:pt x="563703" y="84554"/>
                      <a:pt x="642701" y="90242"/>
                    </a:cubicBezTo>
                    <a:cubicBezTo>
                      <a:pt x="732985" y="96742"/>
                      <a:pt x="934501" y="108298"/>
                      <a:pt x="1037065" y="51238"/>
                    </a:cubicBezTo>
                    <a:lnTo>
                      <a:pt x="1050027" y="41288"/>
                    </a:lnTo>
                    <a:lnTo>
                      <a:pt x="1065173" y="93466"/>
                    </a:lnTo>
                    <a:cubicBezTo>
                      <a:pt x="1071693" y="121688"/>
                      <a:pt x="1076665" y="150408"/>
                      <a:pt x="1080007" y="179554"/>
                    </a:cubicBezTo>
                    <a:lnTo>
                      <a:pt x="1080391" y="186298"/>
                    </a:lnTo>
                    <a:lnTo>
                      <a:pt x="1053221" y="184994"/>
                    </a:lnTo>
                    <a:cubicBezTo>
                      <a:pt x="908485" y="185590"/>
                      <a:pt x="756307" y="224906"/>
                      <a:pt x="643197" y="325612"/>
                    </a:cubicBezTo>
                    <a:cubicBezTo>
                      <a:pt x="507467" y="446460"/>
                      <a:pt x="360127" y="770458"/>
                      <a:pt x="273509" y="1000250"/>
                    </a:cubicBezTo>
                    <a:lnTo>
                      <a:pt x="263739" y="1027478"/>
                    </a:lnTo>
                    <a:lnTo>
                      <a:pt x="238317" y="1020078"/>
                    </a:lnTo>
                    <a:cubicBezTo>
                      <a:pt x="207169" y="1010960"/>
                      <a:pt x="175749" y="998140"/>
                      <a:pt x="161665" y="965638"/>
                    </a:cubicBezTo>
                    <a:cubicBezTo>
                      <a:pt x="133497" y="900634"/>
                      <a:pt x="171057" y="725842"/>
                      <a:pt x="144333" y="662282"/>
                    </a:cubicBezTo>
                    <a:cubicBezTo>
                      <a:pt x="117609" y="598722"/>
                      <a:pt x="-14569" y="629058"/>
                      <a:pt x="1321" y="584278"/>
                    </a:cubicBezTo>
                    <a:cubicBezTo>
                      <a:pt x="17211" y="539496"/>
                      <a:pt x="157333" y="488936"/>
                      <a:pt x="239673" y="393596"/>
                    </a:cubicBezTo>
                    <a:cubicBezTo>
                      <a:pt x="322011" y="298256"/>
                      <a:pt x="428185" y="62794"/>
                      <a:pt x="495357" y="12234"/>
                    </a:cubicBezTo>
                    <a:cubicBezTo>
                      <a:pt x="503753" y="5914"/>
                      <a:pt x="510943" y="2292"/>
                      <a:pt x="517271" y="80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5" name="フリーフォーム: 図形 774">
                <a:extLst>
                  <a:ext uri="{FF2B5EF4-FFF2-40B4-BE49-F238E27FC236}">
                    <a16:creationId xmlns:a16="http://schemas.microsoft.com/office/drawing/2014/main" id="{39CA6E62-986D-111E-EE77-A2684A334256}"/>
                  </a:ext>
                </a:extLst>
              </p:cNvPr>
              <p:cNvSpPr/>
              <p:nvPr/>
            </p:nvSpPr>
            <p:spPr>
              <a:xfrm>
                <a:off x="20021754" y="21876012"/>
                <a:ext cx="835582" cy="568822"/>
              </a:xfrm>
              <a:custGeom>
                <a:avLst/>
                <a:gdLst>
                  <a:gd name="connsiteX0" fmla="*/ 678632 w 835582"/>
                  <a:gd name="connsiteY0" fmla="*/ 0 h 568822"/>
                  <a:gd name="connsiteX1" fmla="*/ 717194 w 835582"/>
                  <a:gd name="connsiteY1" fmla="*/ 18126 h 568822"/>
                  <a:gd name="connsiteX2" fmla="*/ 779762 w 835582"/>
                  <a:gd name="connsiteY2" fmla="*/ 56588 h 568822"/>
                  <a:gd name="connsiteX3" fmla="*/ 727758 w 835582"/>
                  <a:gd name="connsiteY3" fmla="*/ 177928 h 568822"/>
                  <a:gd name="connsiteX4" fmla="*/ 831766 w 835582"/>
                  <a:gd name="connsiteY4" fmla="*/ 377276 h 568822"/>
                  <a:gd name="connsiteX5" fmla="*/ 567414 w 835582"/>
                  <a:gd name="connsiteY5" fmla="*/ 524620 h 568822"/>
                  <a:gd name="connsiteX6" fmla="*/ 540498 w 835582"/>
                  <a:gd name="connsiteY6" fmla="*/ 561000 h 568822"/>
                  <a:gd name="connsiteX7" fmla="*/ 536368 w 835582"/>
                  <a:gd name="connsiteY7" fmla="*/ 568822 h 568822"/>
                  <a:gd name="connsiteX8" fmla="*/ 530218 w 835582"/>
                  <a:gd name="connsiteY8" fmla="*/ 562506 h 568822"/>
                  <a:gd name="connsiteX9" fmla="*/ 223634 w 835582"/>
                  <a:gd name="connsiteY9" fmla="*/ 364864 h 568822"/>
                  <a:gd name="connsiteX10" fmla="*/ 66770 w 835582"/>
                  <a:gd name="connsiteY10" fmla="*/ 333126 h 568822"/>
                  <a:gd name="connsiteX11" fmla="*/ 8364 w 835582"/>
                  <a:gd name="connsiteY11" fmla="*/ 330324 h 568822"/>
                  <a:gd name="connsiteX12" fmla="*/ 7980 w 835582"/>
                  <a:gd name="connsiteY12" fmla="*/ 323580 h 568822"/>
                  <a:gd name="connsiteX13" fmla="*/ 0 w 835582"/>
                  <a:gd name="connsiteY13" fmla="*/ 277264 h 568822"/>
                  <a:gd name="connsiteX14" fmla="*/ 22502 w 835582"/>
                  <a:gd name="connsiteY14" fmla="*/ 261196 h 568822"/>
                  <a:gd name="connsiteX15" fmla="*/ 180770 w 835582"/>
                  <a:gd name="connsiteY15" fmla="*/ 124356 h 568822"/>
                  <a:gd name="connsiteX16" fmla="*/ 352222 w 835582"/>
                  <a:gd name="connsiteY16" fmla="*/ 119592 h 568822"/>
                  <a:gd name="connsiteX17" fmla="*/ 483190 w 835582"/>
                  <a:gd name="connsiteY17" fmla="*/ 43392 h 568822"/>
                  <a:gd name="connsiteX18" fmla="*/ 664166 w 835582"/>
                  <a:gd name="connsiteY18" fmla="*/ 43392 h 568822"/>
                  <a:gd name="connsiteX19" fmla="*/ 678322 w 835582"/>
                  <a:gd name="connsiteY19" fmla="*/ 5236 h 568822"/>
                  <a:gd name="connsiteX20" fmla="*/ 678632 w 835582"/>
                  <a:gd name="connsiteY20" fmla="*/ 0 h 56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5582" h="568822">
                    <a:moveTo>
                      <a:pt x="678632" y="0"/>
                    </a:moveTo>
                    <a:lnTo>
                      <a:pt x="717194" y="18126"/>
                    </a:lnTo>
                    <a:cubicBezTo>
                      <a:pt x="745048" y="32120"/>
                      <a:pt x="767302" y="45392"/>
                      <a:pt x="779762" y="56588"/>
                    </a:cubicBezTo>
                    <a:cubicBezTo>
                      <a:pt x="829600" y="101368"/>
                      <a:pt x="719092" y="124480"/>
                      <a:pt x="727758" y="177928"/>
                    </a:cubicBezTo>
                    <a:cubicBezTo>
                      <a:pt x="736426" y="231376"/>
                      <a:pt x="858490" y="319496"/>
                      <a:pt x="831766" y="377276"/>
                    </a:cubicBezTo>
                    <a:cubicBezTo>
                      <a:pt x="805042" y="435060"/>
                      <a:pt x="643254" y="444448"/>
                      <a:pt x="567414" y="524620"/>
                    </a:cubicBezTo>
                    <a:cubicBezTo>
                      <a:pt x="557934" y="534642"/>
                      <a:pt x="549006" y="547000"/>
                      <a:pt x="540498" y="561000"/>
                    </a:cubicBezTo>
                    <a:lnTo>
                      <a:pt x="536368" y="568822"/>
                    </a:lnTo>
                    <a:lnTo>
                      <a:pt x="530218" y="562506"/>
                    </a:lnTo>
                    <a:cubicBezTo>
                      <a:pt x="434770" y="472812"/>
                      <a:pt x="318884" y="395026"/>
                      <a:pt x="223634" y="364864"/>
                    </a:cubicBezTo>
                    <a:cubicBezTo>
                      <a:pt x="176010" y="349782"/>
                      <a:pt x="122728" y="338720"/>
                      <a:pt x="66770" y="333126"/>
                    </a:cubicBezTo>
                    <a:lnTo>
                      <a:pt x="8364" y="330324"/>
                    </a:lnTo>
                    <a:lnTo>
                      <a:pt x="7980" y="323580"/>
                    </a:lnTo>
                    <a:lnTo>
                      <a:pt x="0" y="277264"/>
                    </a:lnTo>
                    <a:lnTo>
                      <a:pt x="22502" y="261196"/>
                    </a:lnTo>
                    <a:cubicBezTo>
                      <a:pt x="76188" y="216940"/>
                      <a:pt x="137858" y="141968"/>
                      <a:pt x="180770" y="124356"/>
                    </a:cubicBezTo>
                    <a:cubicBezTo>
                      <a:pt x="249430" y="96178"/>
                      <a:pt x="301818" y="133088"/>
                      <a:pt x="352222" y="119592"/>
                    </a:cubicBezTo>
                    <a:cubicBezTo>
                      <a:pt x="402624" y="106100"/>
                      <a:pt x="431198" y="56092"/>
                      <a:pt x="483190" y="43392"/>
                    </a:cubicBezTo>
                    <a:cubicBezTo>
                      <a:pt x="535182" y="30692"/>
                      <a:pt x="643130" y="77128"/>
                      <a:pt x="664166" y="43392"/>
                    </a:cubicBezTo>
                    <a:cubicBezTo>
                      <a:pt x="669424" y="34960"/>
                      <a:pt x="674782" y="21516"/>
                      <a:pt x="678322" y="5236"/>
                    </a:cubicBezTo>
                    <a:lnTo>
                      <a:pt x="6786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6" name="フリーフォーム: 図形 775">
                <a:extLst>
                  <a:ext uri="{FF2B5EF4-FFF2-40B4-BE49-F238E27FC236}">
                    <a16:creationId xmlns:a16="http://schemas.microsoft.com/office/drawing/2014/main" id="{6E9A7EB8-EFD7-7276-A383-376C428DAA29}"/>
                  </a:ext>
                </a:extLst>
              </p:cNvPr>
              <p:cNvSpPr/>
              <p:nvPr/>
            </p:nvSpPr>
            <p:spPr>
              <a:xfrm>
                <a:off x="12326555" y="28440082"/>
                <a:ext cx="3596117" cy="2260232"/>
              </a:xfrm>
              <a:custGeom>
                <a:avLst/>
                <a:gdLst>
                  <a:gd name="connsiteX0" fmla="*/ 63348 w 3596117"/>
                  <a:gd name="connsiteY0" fmla="*/ 2107811 h 2260232"/>
                  <a:gd name="connsiteX1" fmla="*/ 197691 w 3596117"/>
                  <a:gd name="connsiteY1" fmla="*/ 2164149 h 2260232"/>
                  <a:gd name="connsiteX2" fmla="*/ 145688 w 3596117"/>
                  <a:gd name="connsiteY2" fmla="*/ 2259489 h 2260232"/>
                  <a:gd name="connsiteX3" fmla="*/ 2677 w 3596117"/>
                  <a:gd name="connsiteY3" fmla="*/ 2203151 h 2260232"/>
                  <a:gd name="connsiteX4" fmla="*/ 63348 w 3596117"/>
                  <a:gd name="connsiteY4" fmla="*/ 2107811 h 2260232"/>
                  <a:gd name="connsiteX5" fmla="*/ 444709 w 3596117"/>
                  <a:gd name="connsiteY5" fmla="*/ 2025473 h 2260232"/>
                  <a:gd name="connsiteX6" fmla="*/ 440376 w 3596117"/>
                  <a:gd name="connsiteY6" fmla="*/ 2164149 h 2260232"/>
                  <a:gd name="connsiteX7" fmla="*/ 358036 w 3596117"/>
                  <a:gd name="connsiteY7" fmla="*/ 2177149 h 2260232"/>
                  <a:gd name="connsiteX8" fmla="*/ 353703 w 3596117"/>
                  <a:gd name="connsiteY8" fmla="*/ 2094809 h 2260232"/>
                  <a:gd name="connsiteX9" fmla="*/ 444709 w 3596117"/>
                  <a:gd name="connsiteY9" fmla="*/ 2025473 h 2260232"/>
                  <a:gd name="connsiteX10" fmla="*/ 1233434 w 3596117"/>
                  <a:gd name="connsiteY10" fmla="*/ 1722117 h 2260232"/>
                  <a:gd name="connsiteX11" fmla="*/ 1380778 w 3596117"/>
                  <a:gd name="connsiteY11" fmla="*/ 1860793 h 2260232"/>
                  <a:gd name="connsiteX12" fmla="*/ 1198764 w 3596117"/>
                  <a:gd name="connsiteY12" fmla="*/ 1852125 h 2260232"/>
                  <a:gd name="connsiteX13" fmla="*/ 1233434 w 3596117"/>
                  <a:gd name="connsiteY13" fmla="*/ 1722117 h 2260232"/>
                  <a:gd name="connsiteX14" fmla="*/ 3555279 w 3596117"/>
                  <a:gd name="connsiteY14" fmla="*/ 557 h 2260232"/>
                  <a:gd name="connsiteX15" fmla="*/ 3595272 w 3596117"/>
                  <a:gd name="connsiteY15" fmla="*/ 105665 h 2260232"/>
                  <a:gd name="connsiteX16" fmla="*/ 3517267 w 3596117"/>
                  <a:gd name="connsiteY16" fmla="*/ 218341 h 2260232"/>
                  <a:gd name="connsiteX17" fmla="*/ 3456596 w 3596117"/>
                  <a:gd name="connsiteY17" fmla="*/ 231341 h 2260232"/>
                  <a:gd name="connsiteX18" fmla="*/ 3339587 w 3596117"/>
                  <a:gd name="connsiteY18" fmla="*/ 378685 h 2260232"/>
                  <a:gd name="connsiteX19" fmla="*/ 3244247 w 3596117"/>
                  <a:gd name="connsiteY19" fmla="*/ 396019 h 2260232"/>
                  <a:gd name="connsiteX20" fmla="*/ 3257248 w 3596117"/>
                  <a:gd name="connsiteY20" fmla="*/ 487025 h 2260232"/>
                  <a:gd name="connsiteX21" fmla="*/ 3200910 w 3596117"/>
                  <a:gd name="connsiteY21" fmla="*/ 513029 h 2260232"/>
                  <a:gd name="connsiteX22" fmla="*/ 3083902 w 3596117"/>
                  <a:gd name="connsiteY22" fmla="*/ 742711 h 2260232"/>
                  <a:gd name="connsiteX23" fmla="*/ 3070901 w 3596117"/>
                  <a:gd name="connsiteY23" fmla="*/ 604035 h 2260232"/>
                  <a:gd name="connsiteX24" fmla="*/ 3135906 w 3596117"/>
                  <a:gd name="connsiteY24" fmla="*/ 495693 h 2260232"/>
                  <a:gd name="connsiteX25" fmla="*/ 3083902 w 3596117"/>
                  <a:gd name="connsiteY25" fmla="*/ 413353 h 2260232"/>
                  <a:gd name="connsiteX26" fmla="*/ 3300584 w 3596117"/>
                  <a:gd name="connsiteY26" fmla="*/ 292013 h 2260232"/>
                  <a:gd name="connsiteX27" fmla="*/ 3226912 w 3596117"/>
                  <a:gd name="connsiteY27" fmla="*/ 175003 h 2260232"/>
                  <a:gd name="connsiteX28" fmla="*/ 3395925 w 3596117"/>
                  <a:gd name="connsiteY28" fmla="*/ 192337 h 2260232"/>
                  <a:gd name="connsiteX29" fmla="*/ 3543269 w 3596117"/>
                  <a:gd name="connsiteY29" fmla="*/ 1657 h 2260232"/>
                  <a:gd name="connsiteX30" fmla="*/ 3555279 w 3596117"/>
                  <a:gd name="connsiteY30" fmla="*/ 557 h 226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96117" h="2260232">
                    <a:moveTo>
                      <a:pt x="63348" y="2107811"/>
                    </a:moveTo>
                    <a:cubicBezTo>
                      <a:pt x="95850" y="2101309"/>
                      <a:pt x="186857" y="2140313"/>
                      <a:pt x="197691" y="2164149"/>
                    </a:cubicBezTo>
                    <a:cubicBezTo>
                      <a:pt x="208525" y="2187983"/>
                      <a:pt x="178190" y="2252989"/>
                      <a:pt x="145688" y="2259489"/>
                    </a:cubicBezTo>
                    <a:cubicBezTo>
                      <a:pt x="113186" y="2265989"/>
                      <a:pt x="16400" y="2228431"/>
                      <a:pt x="2677" y="2203151"/>
                    </a:cubicBezTo>
                    <a:cubicBezTo>
                      <a:pt x="-11046" y="2177871"/>
                      <a:pt x="30846" y="2114313"/>
                      <a:pt x="63348" y="2107811"/>
                    </a:cubicBezTo>
                    <a:close/>
                    <a:moveTo>
                      <a:pt x="444709" y="2025473"/>
                    </a:moveTo>
                    <a:cubicBezTo>
                      <a:pt x="459154" y="2037029"/>
                      <a:pt x="457711" y="2141035"/>
                      <a:pt x="440376" y="2164149"/>
                    </a:cubicBezTo>
                    <a:cubicBezTo>
                      <a:pt x="423041" y="2187261"/>
                      <a:pt x="372481" y="2188705"/>
                      <a:pt x="358036" y="2177149"/>
                    </a:cubicBezTo>
                    <a:cubicBezTo>
                      <a:pt x="343591" y="2165593"/>
                      <a:pt x="339258" y="2120089"/>
                      <a:pt x="353703" y="2094809"/>
                    </a:cubicBezTo>
                    <a:cubicBezTo>
                      <a:pt x="368148" y="2069531"/>
                      <a:pt x="430264" y="2013917"/>
                      <a:pt x="444709" y="2025473"/>
                    </a:cubicBezTo>
                    <a:close/>
                    <a:moveTo>
                      <a:pt x="1233434" y="1722117"/>
                    </a:moveTo>
                    <a:cubicBezTo>
                      <a:pt x="1263770" y="1723561"/>
                      <a:pt x="1386556" y="1837681"/>
                      <a:pt x="1380778" y="1860793"/>
                    </a:cubicBezTo>
                    <a:cubicBezTo>
                      <a:pt x="1375000" y="1883905"/>
                      <a:pt x="1223321" y="1875239"/>
                      <a:pt x="1198764" y="1852125"/>
                    </a:cubicBezTo>
                    <a:cubicBezTo>
                      <a:pt x="1174207" y="1829013"/>
                      <a:pt x="1203098" y="1720671"/>
                      <a:pt x="1233434" y="1722117"/>
                    </a:cubicBezTo>
                    <a:close/>
                    <a:moveTo>
                      <a:pt x="3555279" y="557"/>
                    </a:moveTo>
                    <a:cubicBezTo>
                      <a:pt x="3582158" y="7391"/>
                      <a:pt x="3600328" y="75331"/>
                      <a:pt x="3595272" y="105665"/>
                    </a:cubicBezTo>
                    <a:cubicBezTo>
                      <a:pt x="3589494" y="140333"/>
                      <a:pt x="3540380" y="197393"/>
                      <a:pt x="3517267" y="218341"/>
                    </a:cubicBezTo>
                    <a:cubicBezTo>
                      <a:pt x="3494154" y="239285"/>
                      <a:pt x="3486209" y="204617"/>
                      <a:pt x="3456596" y="231341"/>
                    </a:cubicBezTo>
                    <a:cubicBezTo>
                      <a:pt x="3426983" y="258065"/>
                      <a:pt x="3374978" y="351239"/>
                      <a:pt x="3339587" y="378685"/>
                    </a:cubicBezTo>
                    <a:cubicBezTo>
                      <a:pt x="3304195" y="406131"/>
                      <a:pt x="3257970" y="377961"/>
                      <a:pt x="3244247" y="396019"/>
                    </a:cubicBezTo>
                    <a:cubicBezTo>
                      <a:pt x="3230524" y="414077"/>
                      <a:pt x="3264471" y="467525"/>
                      <a:pt x="3257248" y="487025"/>
                    </a:cubicBezTo>
                    <a:cubicBezTo>
                      <a:pt x="3250025" y="506529"/>
                      <a:pt x="3229801" y="470413"/>
                      <a:pt x="3200910" y="513029"/>
                    </a:cubicBezTo>
                    <a:cubicBezTo>
                      <a:pt x="3172019" y="555641"/>
                      <a:pt x="3105570" y="727543"/>
                      <a:pt x="3083902" y="742711"/>
                    </a:cubicBezTo>
                    <a:cubicBezTo>
                      <a:pt x="3062234" y="757879"/>
                      <a:pt x="3062234" y="645205"/>
                      <a:pt x="3070901" y="604035"/>
                    </a:cubicBezTo>
                    <a:cubicBezTo>
                      <a:pt x="3079568" y="562865"/>
                      <a:pt x="3133739" y="527473"/>
                      <a:pt x="3135906" y="495693"/>
                    </a:cubicBezTo>
                    <a:cubicBezTo>
                      <a:pt x="3138073" y="463913"/>
                      <a:pt x="3056456" y="447301"/>
                      <a:pt x="3083902" y="413353"/>
                    </a:cubicBezTo>
                    <a:cubicBezTo>
                      <a:pt x="3111348" y="379407"/>
                      <a:pt x="3276749" y="331737"/>
                      <a:pt x="3300584" y="292013"/>
                    </a:cubicBezTo>
                    <a:cubicBezTo>
                      <a:pt x="3324419" y="252287"/>
                      <a:pt x="3211022" y="191615"/>
                      <a:pt x="3226912" y="175003"/>
                    </a:cubicBezTo>
                    <a:cubicBezTo>
                      <a:pt x="3242802" y="158391"/>
                      <a:pt x="3343199" y="221229"/>
                      <a:pt x="3395925" y="192337"/>
                    </a:cubicBezTo>
                    <a:cubicBezTo>
                      <a:pt x="3448651" y="163447"/>
                      <a:pt x="3510045" y="16101"/>
                      <a:pt x="3543269" y="1657"/>
                    </a:cubicBezTo>
                    <a:cubicBezTo>
                      <a:pt x="3547422" y="-149"/>
                      <a:pt x="3551440" y="-419"/>
                      <a:pt x="3555279" y="55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7" name="フリーフォーム: 図形 776">
                <a:extLst>
                  <a:ext uri="{FF2B5EF4-FFF2-40B4-BE49-F238E27FC236}">
                    <a16:creationId xmlns:a16="http://schemas.microsoft.com/office/drawing/2014/main" id="{133A2BFE-50BE-9539-E078-493ADF62549F}"/>
                  </a:ext>
                </a:extLst>
              </p:cNvPr>
              <p:cNvSpPr/>
              <p:nvPr/>
            </p:nvSpPr>
            <p:spPr>
              <a:xfrm>
                <a:off x="16157598" y="21421208"/>
                <a:ext cx="1355445" cy="1956496"/>
              </a:xfrm>
              <a:custGeom>
                <a:avLst/>
                <a:gdLst>
                  <a:gd name="connsiteX0" fmla="*/ 353945 w 1355445"/>
                  <a:gd name="connsiteY0" fmla="*/ 1520860 h 1956496"/>
                  <a:gd name="connsiteX1" fmla="*/ 401276 w 1355445"/>
                  <a:gd name="connsiteY1" fmla="*/ 1594804 h 1956496"/>
                  <a:gd name="connsiteX2" fmla="*/ 370940 w 1355445"/>
                  <a:gd name="connsiteY2" fmla="*/ 1694476 h 1956496"/>
                  <a:gd name="connsiteX3" fmla="*/ 171593 w 1355445"/>
                  <a:gd name="connsiteY3" fmla="*/ 1802820 h 1956496"/>
                  <a:gd name="connsiteX4" fmla="*/ 154258 w 1355445"/>
                  <a:gd name="connsiteY4" fmla="*/ 1919828 h 1956496"/>
                  <a:gd name="connsiteX5" fmla="*/ 15581 w 1355445"/>
                  <a:gd name="connsiteY5" fmla="*/ 1950164 h 1956496"/>
                  <a:gd name="connsiteX6" fmla="*/ 28582 w 1355445"/>
                  <a:gd name="connsiteY6" fmla="*/ 1811486 h 1956496"/>
                  <a:gd name="connsiteX7" fmla="*/ 240931 w 1355445"/>
                  <a:gd name="connsiteY7" fmla="*/ 1703144 h 1956496"/>
                  <a:gd name="connsiteX8" fmla="*/ 331938 w 1355445"/>
                  <a:gd name="connsiteY8" fmla="*/ 1521132 h 1956496"/>
                  <a:gd name="connsiteX9" fmla="*/ 353945 w 1355445"/>
                  <a:gd name="connsiteY9" fmla="*/ 1520860 h 1956496"/>
                  <a:gd name="connsiteX10" fmla="*/ 854552 w 1355445"/>
                  <a:gd name="connsiteY10" fmla="*/ 1147326 h 1956496"/>
                  <a:gd name="connsiteX11" fmla="*/ 856434 w 1355445"/>
                  <a:gd name="connsiteY11" fmla="*/ 1169412 h 1956496"/>
                  <a:gd name="connsiteX12" fmla="*/ 896914 w 1355445"/>
                  <a:gd name="connsiteY12" fmla="*/ 1386404 h 1956496"/>
                  <a:gd name="connsiteX13" fmla="*/ 1169962 w 1355445"/>
                  <a:gd name="connsiteY13" fmla="*/ 1590662 h 1956496"/>
                  <a:gd name="connsiteX14" fmla="*/ 1172568 w 1355445"/>
                  <a:gd name="connsiteY14" fmla="*/ 1592268 h 1956496"/>
                  <a:gd name="connsiteX15" fmla="*/ 1172666 w 1355445"/>
                  <a:gd name="connsiteY15" fmla="*/ 1603472 h 1956496"/>
                  <a:gd name="connsiteX16" fmla="*/ 1354678 w 1355445"/>
                  <a:gd name="connsiteY16" fmla="*/ 1755148 h 1956496"/>
                  <a:gd name="connsiteX17" fmla="*/ 1233338 w 1355445"/>
                  <a:gd name="connsiteY17" fmla="*/ 1911160 h 1956496"/>
                  <a:gd name="connsiteX18" fmla="*/ 1120662 w 1355445"/>
                  <a:gd name="connsiteY18" fmla="*/ 1802820 h 1956496"/>
                  <a:gd name="connsiteX19" fmla="*/ 929982 w 1355445"/>
                  <a:gd name="connsiteY19" fmla="*/ 1898160 h 1956496"/>
                  <a:gd name="connsiteX20" fmla="*/ 808638 w 1355445"/>
                  <a:gd name="connsiteY20" fmla="*/ 1664142 h 1956496"/>
                  <a:gd name="connsiteX21" fmla="*/ 986318 w 1355445"/>
                  <a:gd name="connsiteY21" fmla="*/ 1612138 h 1956496"/>
                  <a:gd name="connsiteX22" fmla="*/ 678630 w 1355445"/>
                  <a:gd name="connsiteY22" fmla="*/ 1347784 h 1956496"/>
                  <a:gd name="connsiteX23" fmla="*/ 849572 w 1355445"/>
                  <a:gd name="connsiteY23" fmla="*/ 1150232 h 1956496"/>
                  <a:gd name="connsiteX24" fmla="*/ 830646 w 1355445"/>
                  <a:gd name="connsiteY24" fmla="*/ 795110 h 1956496"/>
                  <a:gd name="connsiteX25" fmla="*/ 890978 w 1355445"/>
                  <a:gd name="connsiteY25" fmla="*/ 832080 h 1956496"/>
                  <a:gd name="connsiteX26" fmla="*/ 899646 w 1355445"/>
                  <a:gd name="connsiteY26" fmla="*/ 892752 h 1956496"/>
                  <a:gd name="connsiteX27" fmla="*/ 821640 w 1355445"/>
                  <a:gd name="connsiteY27" fmla="*/ 953424 h 1956496"/>
                  <a:gd name="connsiteX28" fmla="*/ 786970 w 1355445"/>
                  <a:gd name="connsiteY28" fmla="*/ 914420 h 1956496"/>
                  <a:gd name="connsiteX29" fmla="*/ 812974 w 1355445"/>
                  <a:gd name="connsiteY29" fmla="*/ 797412 h 1956496"/>
                  <a:gd name="connsiteX30" fmla="*/ 830646 w 1355445"/>
                  <a:gd name="connsiteY30" fmla="*/ 795110 h 1956496"/>
                  <a:gd name="connsiteX31" fmla="*/ 626626 w 1355445"/>
                  <a:gd name="connsiteY31" fmla="*/ 20 h 1956496"/>
                  <a:gd name="connsiteX32" fmla="*/ 656962 w 1355445"/>
                  <a:gd name="connsiteY32" fmla="*/ 112696 h 1956496"/>
                  <a:gd name="connsiteX33" fmla="*/ 587623 w 1355445"/>
                  <a:gd name="connsiteY33" fmla="*/ 247038 h 1956496"/>
                  <a:gd name="connsiteX34" fmla="*/ 596290 w 1355445"/>
                  <a:gd name="connsiteY34" fmla="*/ 351046 h 1956496"/>
                  <a:gd name="connsiteX35" fmla="*/ 509617 w 1355445"/>
                  <a:gd name="connsiteY35" fmla="*/ 554728 h 1956496"/>
                  <a:gd name="connsiteX36" fmla="*/ 440279 w 1355445"/>
                  <a:gd name="connsiteY36" fmla="*/ 550394 h 1956496"/>
                  <a:gd name="connsiteX37" fmla="*/ 444612 w 1355445"/>
                  <a:gd name="connsiteY37" fmla="*/ 385716 h 1956496"/>
                  <a:gd name="connsiteX38" fmla="*/ 544286 w 1355445"/>
                  <a:gd name="connsiteY38" fmla="*/ 351046 h 1956496"/>
                  <a:gd name="connsiteX39" fmla="*/ 492283 w 1355445"/>
                  <a:gd name="connsiteY39" fmla="*/ 294708 h 1956496"/>
                  <a:gd name="connsiteX40" fmla="*/ 509617 w 1355445"/>
                  <a:gd name="connsiteY40" fmla="*/ 177700 h 1956496"/>
                  <a:gd name="connsiteX41" fmla="*/ 496616 w 1355445"/>
                  <a:gd name="connsiteY41" fmla="*/ 104028 h 1956496"/>
                  <a:gd name="connsiteX42" fmla="*/ 626626 w 1355445"/>
                  <a:gd name="connsiteY42" fmla="*/ 20 h 195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55445" h="1956496">
                    <a:moveTo>
                      <a:pt x="353945" y="1520860"/>
                    </a:moveTo>
                    <a:cubicBezTo>
                      <a:pt x="377035" y="1532100"/>
                      <a:pt x="400734" y="1572594"/>
                      <a:pt x="401276" y="1594804"/>
                    </a:cubicBezTo>
                    <a:cubicBezTo>
                      <a:pt x="401998" y="1624416"/>
                      <a:pt x="409221" y="1659808"/>
                      <a:pt x="370940" y="1694476"/>
                    </a:cubicBezTo>
                    <a:cubicBezTo>
                      <a:pt x="332660" y="1729146"/>
                      <a:pt x="207707" y="1765260"/>
                      <a:pt x="171593" y="1802820"/>
                    </a:cubicBezTo>
                    <a:cubicBezTo>
                      <a:pt x="135479" y="1840376"/>
                      <a:pt x="180260" y="1895270"/>
                      <a:pt x="154258" y="1919828"/>
                    </a:cubicBezTo>
                    <a:cubicBezTo>
                      <a:pt x="128256" y="1944384"/>
                      <a:pt x="36527" y="1968220"/>
                      <a:pt x="15581" y="1950164"/>
                    </a:cubicBezTo>
                    <a:cubicBezTo>
                      <a:pt x="-5365" y="1932106"/>
                      <a:pt x="-8976" y="1852656"/>
                      <a:pt x="28582" y="1811486"/>
                    </a:cubicBezTo>
                    <a:cubicBezTo>
                      <a:pt x="66140" y="1770316"/>
                      <a:pt x="190372" y="1751538"/>
                      <a:pt x="240931" y="1703144"/>
                    </a:cubicBezTo>
                    <a:cubicBezTo>
                      <a:pt x="291490" y="1654752"/>
                      <a:pt x="305214" y="1539188"/>
                      <a:pt x="331938" y="1521132"/>
                    </a:cubicBezTo>
                    <a:cubicBezTo>
                      <a:pt x="338619" y="1516618"/>
                      <a:pt x="346248" y="1517114"/>
                      <a:pt x="353945" y="1520860"/>
                    </a:cubicBezTo>
                    <a:close/>
                    <a:moveTo>
                      <a:pt x="854552" y="1147326"/>
                    </a:moveTo>
                    <a:lnTo>
                      <a:pt x="856434" y="1169412"/>
                    </a:lnTo>
                    <a:cubicBezTo>
                      <a:pt x="861394" y="1248490"/>
                      <a:pt x="863180" y="1335604"/>
                      <a:pt x="896914" y="1386404"/>
                    </a:cubicBezTo>
                    <a:cubicBezTo>
                      <a:pt x="955950" y="1475304"/>
                      <a:pt x="1087910" y="1542328"/>
                      <a:pt x="1169962" y="1590662"/>
                    </a:cubicBezTo>
                    <a:lnTo>
                      <a:pt x="1172568" y="1592268"/>
                    </a:lnTo>
                    <a:lnTo>
                      <a:pt x="1172666" y="1603472"/>
                    </a:lnTo>
                    <a:cubicBezTo>
                      <a:pt x="1184222" y="1655476"/>
                      <a:pt x="1344566" y="1703868"/>
                      <a:pt x="1354678" y="1755148"/>
                    </a:cubicBezTo>
                    <a:cubicBezTo>
                      <a:pt x="1364790" y="1806428"/>
                      <a:pt x="1272340" y="1903216"/>
                      <a:pt x="1233338" y="1911160"/>
                    </a:cubicBezTo>
                    <a:cubicBezTo>
                      <a:pt x="1194334" y="1919104"/>
                      <a:pt x="1171222" y="1804986"/>
                      <a:pt x="1120662" y="1802820"/>
                    </a:cubicBezTo>
                    <a:cubicBezTo>
                      <a:pt x="1070102" y="1800652"/>
                      <a:pt x="981986" y="1921272"/>
                      <a:pt x="929982" y="1898160"/>
                    </a:cubicBezTo>
                    <a:cubicBezTo>
                      <a:pt x="877978" y="1875046"/>
                      <a:pt x="799250" y="1711812"/>
                      <a:pt x="808638" y="1664142"/>
                    </a:cubicBezTo>
                    <a:cubicBezTo>
                      <a:pt x="818030" y="1616472"/>
                      <a:pt x="1007986" y="1664864"/>
                      <a:pt x="986318" y="1612138"/>
                    </a:cubicBezTo>
                    <a:cubicBezTo>
                      <a:pt x="964650" y="1559412"/>
                      <a:pt x="687296" y="1433014"/>
                      <a:pt x="678630" y="1347784"/>
                    </a:cubicBezTo>
                    <a:cubicBezTo>
                      <a:pt x="672130" y="1283864"/>
                      <a:pt x="761104" y="1207348"/>
                      <a:pt x="849572" y="1150232"/>
                    </a:cubicBezTo>
                    <a:close/>
                    <a:moveTo>
                      <a:pt x="830646" y="795110"/>
                    </a:moveTo>
                    <a:cubicBezTo>
                      <a:pt x="851976" y="799714"/>
                      <a:pt x="881228" y="821788"/>
                      <a:pt x="890978" y="832080"/>
                    </a:cubicBezTo>
                    <a:cubicBezTo>
                      <a:pt x="903978" y="845804"/>
                      <a:pt x="911202" y="872528"/>
                      <a:pt x="899646" y="892752"/>
                    </a:cubicBezTo>
                    <a:cubicBezTo>
                      <a:pt x="888090" y="912976"/>
                      <a:pt x="840418" y="949812"/>
                      <a:pt x="821640" y="953424"/>
                    </a:cubicBezTo>
                    <a:cubicBezTo>
                      <a:pt x="802862" y="957034"/>
                      <a:pt x="788414" y="940422"/>
                      <a:pt x="786970" y="914420"/>
                    </a:cubicBezTo>
                    <a:cubicBezTo>
                      <a:pt x="785526" y="888418"/>
                      <a:pt x="795638" y="811136"/>
                      <a:pt x="812974" y="797412"/>
                    </a:cubicBezTo>
                    <a:cubicBezTo>
                      <a:pt x="817308" y="793982"/>
                      <a:pt x="823536" y="793574"/>
                      <a:pt x="830646" y="795110"/>
                    </a:cubicBezTo>
                    <a:close/>
                    <a:moveTo>
                      <a:pt x="626626" y="20"/>
                    </a:moveTo>
                    <a:cubicBezTo>
                      <a:pt x="653350" y="1464"/>
                      <a:pt x="664184" y="75136"/>
                      <a:pt x="656962" y="112696"/>
                    </a:cubicBezTo>
                    <a:cubicBezTo>
                      <a:pt x="649738" y="150252"/>
                      <a:pt x="597735" y="207312"/>
                      <a:pt x="587623" y="247038"/>
                    </a:cubicBezTo>
                    <a:cubicBezTo>
                      <a:pt x="577511" y="286764"/>
                      <a:pt x="609291" y="299764"/>
                      <a:pt x="596290" y="351046"/>
                    </a:cubicBezTo>
                    <a:cubicBezTo>
                      <a:pt x="583289" y="402328"/>
                      <a:pt x="535619" y="521504"/>
                      <a:pt x="509617" y="554728"/>
                    </a:cubicBezTo>
                    <a:cubicBezTo>
                      <a:pt x="483615" y="587952"/>
                      <a:pt x="451113" y="578564"/>
                      <a:pt x="440279" y="550394"/>
                    </a:cubicBezTo>
                    <a:cubicBezTo>
                      <a:pt x="429445" y="522224"/>
                      <a:pt x="427278" y="418940"/>
                      <a:pt x="444612" y="385716"/>
                    </a:cubicBezTo>
                    <a:cubicBezTo>
                      <a:pt x="461946" y="352490"/>
                      <a:pt x="536341" y="366214"/>
                      <a:pt x="544286" y="351046"/>
                    </a:cubicBezTo>
                    <a:cubicBezTo>
                      <a:pt x="552231" y="335878"/>
                      <a:pt x="498061" y="323600"/>
                      <a:pt x="492283" y="294708"/>
                    </a:cubicBezTo>
                    <a:cubicBezTo>
                      <a:pt x="486505" y="265818"/>
                      <a:pt x="508895" y="209480"/>
                      <a:pt x="509617" y="177700"/>
                    </a:cubicBezTo>
                    <a:cubicBezTo>
                      <a:pt x="510339" y="145920"/>
                      <a:pt x="477115" y="133640"/>
                      <a:pt x="496616" y="104028"/>
                    </a:cubicBezTo>
                    <a:cubicBezTo>
                      <a:pt x="516117" y="74416"/>
                      <a:pt x="599902" y="-1424"/>
                      <a:pt x="626626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8" name="フリーフォーム: 図形 777">
                <a:extLst>
                  <a:ext uri="{FF2B5EF4-FFF2-40B4-BE49-F238E27FC236}">
                    <a16:creationId xmlns:a16="http://schemas.microsoft.com/office/drawing/2014/main" id="{3D1D26D9-4418-73BB-EF58-A5421594D132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9" name="フリーフォーム: 図形 778">
                <a:extLst>
                  <a:ext uri="{FF2B5EF4-FFF2-40B4-BE49-F238E27FC236}">
                    <a16:creationId xmlns:a16="http://schemas.microsoft.com/office/drawing/2014/main" id="{9B3F88E4-2B45-5B25-6AE7-0EF3F4CC4B58}"/>
                  </a:ext>
                </a:extLst>
              </p:cNvPr>
              <p:cNvSpPr/>
              <p:nvPr/>
            </p:nvSpPr>
            <p:spPr>
              <a:xfrm>
                <a:off x="19999754" y="21569817"/>
                <a:ext cx="700632" cy="583459"/>
              </a:xfrm>
              <a:custGeom>
                <a:avLst/>
                <a:gdLst>
                  <a:gd name="connsiteX0" fmla="*/ 265270 w 700632"/>
                  <a:gd name="connsiteY0" fmla="*/ 177247 h 583459"/>
                  <a:gd name="connsiteX1" fmla="*/ 450738 w 700632"/>
                  <a:gd name="connsiteY1" fmla="*/ 215439 h 583459"/>
                  <a:gd name="connsiteX2" fmla="*/ 693742 w 700632"/>
                  <a:gd name="connsiteY2" fmla="*/ 302959 h 583459"/>
                  <a:gd name="connsiteX3" fmla="*/ 700632 w 700632"/>
                  <a:gd name="connsiteY3" fmla="*/ 306195 h 583459"/>
                  <a:gd name="connsiteX4" fmla="*/ 700322 w 700632"/>
                  <a:gd name="connsiteY4" fmla="*/ 311431 h 583459"/>
                  <a:gd name="connsiteX5" fmla="*/ 686166 w 700632"/>
                  <a:gd name="connsiteY5" fmla="*/ 349587 h 583459"/>
                  <a:gd name="connsiteX6" fmla="*/ 505190 w 700632"/>
                  <a:gd name="connsiteY6" fmla="*/ 349587 h 583459"/>
                  <a:gd name="connsiteX7" fmla="*/ 374222 w 700632"/>
                  <a:gd name="connsiteY7" fmla="*/ 425787 h 583459"/>
                  <a:gd name="connsiteX8" fmla="*/ 202770 w 700632"/>
                  <a:gd name="connsiteY8" fmla="*/ 430551 h 583459"/>
                  <a:gd name="connsiteX9" fmla="*/ 44502 w 700632"/>
                  <a:gd name="connsiteY9" fmla="*/ 567391 h 583459"/>
                  <a:gd name="connsiteX10" fmla="*/ 22000 w 700632"/>
                  <a:gd name="connsiteY10" fmla="*/ 583459 h 583459"/>
                  <a:gd name="connsiteX11" fmla="*/ 15146 w 700632"/>
                  <a:gd name="connsiteY11" fmla="*/ 543687 h 583459"/>
                  <a:gd name="connsiteX12" fmla="*/ 0 w 700632"/>
                  <a:gd name="connsiteY12" fmla="*/ 491509 h 583459"/>
                  <a:gd name="connsiteX13" fmla="*/ 22810 w 700632"/>
                  <a:gd name="connsiteY13" fmla="*/ 473997 h 583459"/>
                  <a:gd name="connsiteX14" fmla="*/ 208054 w 700632"/>
                  <a:gd name="connsiteY14" fmla="*/ 198103 h 583459"/>
                  <a:gd name="connsiteX15" fmla="*/ 265270 w 700632"/>
                  <a:gd name="connsiteY15" fmla="*/ 177247 h 583459"/>
                  <a:gd name="connsiteX16" fmla="*/ 506120 w 700632"/>
                  <a:gd name="connsiteY16" fmla="*/ 1685 h 583459"/>
                  <a:gd name="connsiteX17" fmla="*/ 536146 w 700632"/>
                  <a:gd name="connsiteY17" fmla="*/ 1927 h 583459"/>
                  <a:gd name="connsiteX18" fmla="*/ 557578 w 700632"/>
                  <a:gd name="connsiteY18" fmla="*/ 104321 h 583459"/>
                  <a:gd name="connsiteX19" fmla="*/ 509952 w 700632"/>
                  <a:gd name="connsiteY19" fmla="*/ 73363 h 583459"/>
                  <a:gd name="connsiteX20" fmla="*/ 407558 w 700632"/>
                  <a:gd name="connsiteY20" fmla="*/ 40027 h 583459"/>
                  <a:gd name="connsiteX21" fmla="*/ 506120 w 700632"/>
                  <a:gd name="connsiteY21" fmla="*/ 1685 h 583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0632" h="583459">
                    <a:moveTo>
                      <a:pt x="265270" y="177247"/>
                    </a:moveTo>
                    <a:cubicBezTo>
                      <a:pt x="322216" y="169663"/>
                      <a:pt x="379774" y="197021"/>
                      <a:pt x="450738" y="215439"/>
                    </a:cubicBezTo>
                    <a:cubicBezTo>
                      <a:pt x="509874" y="230787"/>
                      <a:pt x="612740" y="267013"/>
                      <a:pt x="693742" y="302959"/>
                    </a:cubicBezTo>
                    <a:lnTo>
                      <a:pt x="700632" y="306195"/>
                    </a:lnTo>
                    <a:lnTo>
                      <a:pt x="700322" y="311431"/>
                    </a:lnTo>
                    <a:cubicBezTo>
                      <a:pt x="696782" y="327711"/>
                      <a:pt x="691424" y="341155"/>
                      <a:pt x="686166" y="349587"/>
                    </a:cubicBezTo>
                    <a:cubicBezTo>
                      <a:pt x="665130" y="383323"/>
                      <a:pt x="557182" y="336887"/>
                      <a:pt x="505190" y="349587"/>
                    </a:cubicBezTo>
                    <a:cubicBezTo>
                      <a:pt x="453198" y="362287"/>
                      <a:pt x="424624" y="412295"/>
                      <a:pt x="374222" y="425787"/>
                    </a:cubicBezTo>
                    <a:cubicBezTo>
                      <a:pt x="323818" y="439283"/>
                      <a:pt x="271430" y="402373"/>
                      <a:pt x="202770" y="430551"/>
                    </a:cubicBezTo>
                    <a:cubicBezTo>
                      <a:pt x="159858" y="448163"/>
                      <a:pt x="98188" y="523135"/>
                      <a:pt x="44502" y="567391"/>
                    </a:cubicBezTo>
                    <a:lnTo>
                      <a:pt x="22000" y="583459"/>
                    </a:lnTo>
                    <a:lnTo>
                      <a:pt x="15146" y="543687"/>
                    </a:lnTo>
                    <a:lnTo>
                      <a:pt x="0" y="491509"/>
                    </a:lnTo>
                    <a:lnTo>
                      <a:pt x="22810" y="473997"/>
                    </a:lnTo>
                    <a:cubicBezTo>
                      <a:pt x="100456" y="397101"/>
                      <a:pt x="140430" y="239815"/>
                      <a:pt x="208054" y="198103"/>
                    </a:cubicBezTo>
                    <a:cubicBezTo>
                      <a:pt x="227374" y="186185"/>
                      <a:pt x="246288" y="179775"/>
                      <a:pt x="265270" y="177247"/>
                    </a:cubicBezTo>
                    <a:close/>
                    <a:moveTo>
                      <a:pt x="506120" y="1685"/>
                    </a:moveTo>
                    <a:cubicBezTo>
                      <a:pt x="519006" y="-455"/>
                      <a:pt x="529896" y="-751"/>
                      <a:pt x="536146" y="1927"/>
                    </a:cubicBezTo>
                    <a:cubicBezTo>
                      <a:pt x="561150" y="12643"/>
                      <a:pt x="563926" y="90827"/>
                      <a:pt x="557578" y="104321"/>
                    </a:cubicBezTo>
                    <a:cubicBezTo>
                      <a:pt x="551226" y="117815"/>
                      <a:pt x="534954" y="84079"/>
                      <a:pt x="509952" y="73363"/>
                    </a:cubicBezTo>
                    <a:cubicBezTo>
                      <a:pt x="484950" y="62647"/>
                      <a:pt x="403194" y="51933"/>
                      <a:pt x="407558" y="40027"/>
                    </a:cubicBezTo>
                    <a:cubicBezTo>
                      <a:pt x="410834" y="31097"/>
                      <a:pt x="467462" y="8103"/>
                      <a:pt x="506120" y="16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0" name="フリーフォーム: 図形 779">
                <a:extLst>
                  <a:ext uri="{FF2B5EF4-FFF2-40B4-BE49-F238E27FC236}">
                    <a16:creationId xmlns:a16="http://schemas.microsoft.com/office/drawing/2014/main" id="{26700C17-DAEE-9F7B-255D-F5B9596EFA0D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1" name="フリーフォーム: 図形 780">
                <a:extLst>
                  <a:ext uri="{FF2B5EF4-FFF2-40B4-BE49-F238E27FC236}">
                    <a16:creationId xmlns:a16="http://schemas.microsoft.com/office/drawing/2014/main" id="{77802EAB-1316-590A-7F36-193217E144DC}"/>
                  </a:ext>
                </a:extLst>
              </p:cNvPr>
              <p:cNvSpPr/>
              <p:nvPr/>
            </p:nvSpPr>
            <p:spPr>
              <a:xfrm>
                <a:off x="25436492" y="15935470"/>
                <a:ext cx="1017643" cy="1581588"/>
              </a:xfrm>
              <a:custGeom>
                <a:avLst/>
                <a:gdLst>
                  <a:gd name="connsiteX0" fmla="*/ 675676 w 1017643"/>
                  <a:gd name="connsiteY0" fmla="*/ 0 h 1581588"/>
                  <a:gd name="connsiteX1" fmla="*/ 728758 w 1017643"/>
                  <a:gd name="connsiteY1" fmla="*/ 88519 h 1581588"/>
                  <a:gd name="connsiteX2" fmla="*/ 1017608 w 1017643"/>
                  <a:gd name="connsiteY2" fmla="*/ 726930 h 1581588"/>
                  <a:gd name="connsiteX3" fmla="*/ 614260 w 1017643"/>
                  <a:gd name="connsiteY3" fmla="*/ 1540922 h 1581588"/>
                  <a:gd name="connsiteX4" fmla="*/ 595178 w 1017643"/>
                  <a:gd name="connsiteY4" fmla="*/ 1581588 h 1581588"/>
                  <a:gd name="connsiteX5" fmla="*/ 580524 w 1017643"/>
                  <a:gd name="connsiteY5" fmla="*/ 1579146 h 1581588"/>
                  <a:gd name="connsiteX6" fmla="*/ 161946 w 1017643"/>
                  <a:gd name="connsiteY6" fmla="*/ 1433368 h 1581588"/>
                  <a:gd name="connsiteX7" fmla="*/ 79272 w 1017643"/>
                  <a:gd name="connsiteY7" fmla="*/ 1437200 h 1581588"/>
                  <a:gd name="connsiteX8" fmla="*/ 72658 w 1017643"/>
                  <a:gd name="connsiteY8" fmla="*/ 1439986 h 1581588"/>
                  <a:gd name="connsiteX9" fmla="*/ 50324 w 1017643"/>
                  <a:gd name="connsiteY9" fmla="*/ 1357762 h 1581588"/>
                  <a:gd name="connsiteX10" fmla="*/ 20 w 1017643"/>
                  <a:gd name="connsiteY10" fmla="*/ 1076180 h 1581588"/>
                  <a:gd name="connsiteX11" fmla="*/ 114320 w 1017643"/>
                  <a:gd name="connsiteY11" fmla="*/ 757093 h 1581588"/>
                  <a:gd name="connsiteX12" fmla="*/ 119084 w 1017643"/>
                  <a:gd name="connsiteY12" fmla="*/ 361805 h 1581588"/>
                  <a:gd name="connsiteX13" fmla="*/ 169276 w 1017643"/>
                  <a:gd name="connsiteY13" fmla="*/ 207880 h 1581588"/>
                  <a:gd name="connsiteX14" fmla="*/ 206632 w 1017643"/>
                  <a:gd name="connsiteY14" fmla="*/ 108985 h 1581588"/>
                  <a:gd name="connsiteX15" fmla="*/ 221400 w 1017643"/>
                  <a:gd name="connsiteY15" fmla="*/ 113072 h 1581588"/>
                  <a:gd name="connsiteX16" fmla="*/ 276244 w 1017643"/>
                  <a:gd name="connsiteY16" fmla="*/ 109393 h 1581588"/>
                  <a:gd name="connsiteX17" fmla="*/ 650992 w 1017643"/>
                  <a:gd name="connsiteY17" fmla="*/ 11166 h 1581588"/>
                  <a:gd name="connsiteX18" fmla="*/ 675676 w 1017643"/>
                  <a:gd name="connsiteY18" fmla="*/ 0 h 158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7643" h="1581588">
                    <a:moveTo>
                      <a:pt x="675676" y="0"/>
                    </a:moveTo>
                    <a:lnTo>
                      <a:pt x="728758" y="88519"/>
                    </a:lnTo>
                    <a:cubicBezTo>
                      <a:pt x="861836" y="302770"/>
                      <a:pt x="1014964" y="528492"/>
                      <a:pt x="1017608" y="726930"/>
                    </a:cubicBezTo>
                    <a:cubicBezTo>
                      <a:pt x="1021312" y="1004742"/>
                      <a:pt x="736554" y="1321448"/>
                      <a:pt x="614260" y="1540922"/>
                    </a:cubicBezTo>
                    <a:lnTo>
                      <a:pt x="595178" y="1581588"/>
                    </a:lnTo>
                    <a:lnTo>
                      <a:pt x="580524" y="1579146"/>
                    </a:lnTo>
                    <a:cubicBezTo>
                      <a:pt x="426710" y="1542608"/>
                      <a:pt x="263744" y="1446464"/>
                      <a:pt x="161946" y="1433368"/>
                    </a:cubicBezTo>
                    <a:cubicBezTo>
                      <a:pt x="128014" y="1429002"/>
                      <a:pt x="101472" y="1431434"/>
                      <a:pt x="79272" y="1437200"/>
                    </a:cubicBezTo>
                    <a:lnTo>
                      <a:pt x="72658" y="1439986"/>
                    </a:lnTo>
                    <a:lnTo>
                      <a:pt x="50324" y="1357762"/>
                    </a:lnTo>
                    <a:cubicBezTo>
                      <a:pt x="23634" y="1254178"/>
                      <a:pt x="814" y="1148808"/>
                      <a:pt x="20" y="1076180"/>
                    </a:cubicBezTo>
                    <a:cubicBezTo>
                      <a:pt x="-1566" y="930924"/>
                      <a:pt x="94476" y="876156"/>
                      <a:pt x="114320" y="757093"/>
                    </a:cubicBezTo>
                    <a:cubicBezTo>
                      <a:pt x="134164" y="638030"/>
                      <a:pt x="60344" y="530080"/>
                      <a:pt x="119084" y="361805"/>
                    </a:cubicBezTo>
                    <a:cubicBezTo>
                      <a:pt x="133768" y="319736"/>
                      <a:pt x="149990" y="266109"/>
                      <a:pt x="169276" y="207880"/>
                    </a:cubicBezTo>
                    <a:lnTo>
                      <a:pt x="206632" y="108985"/>
                    </a:lnTo>
                    <a:lnTo>
                      <a:pt x="221400" y="113072"/>
                    </a:lnTo>
                    <a:cubicBezTo>
                      <a:pt x="237090" y="114565"/>
                      <a:pt x="255110" y="113560"/>
                      <a:pt x="276244" y="109393"/>
                    </a:cubicBezTo>
                    <a:cubicBezTo>
                      <a:pt x="360778" y="92724"/>
                      <a:pt x="509606" y="66134"/>
                      <a:pt x="650992" y="11166"/>
                    </a:cubicBezTo>
                    <a:lnTo>
                      <a:pt x="6756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2" name="フリーフォーム: 図形 781">
                <a:extLst>
                  <a:ext uri="{FF2B5EF4-FFF2-40B4-BE49-F238E27FC236}">
                    <a16:creationId xmlns:a16="http://schemas.microsoft.com/office/drawing/2014/main" id="{ED8362FE-1407-7275-6243-1E7637C886DD}"/>
                  </a:ext>
                </a:extLst>
              </p:cNvPr>
              <p:cNvSpPr/>
              <p:nvPr/>
            </p:nvSpPr>
            <p:spPr>
              <a:xfrm>
                <a:off x="24789988" y="15870803"/>
                <a:ext cx="853136" cy="1553700"/>
              </a:xfrm>
              <a:custGeom>
                <a:avLst/>
                <a:gdLst>
                  <a:gd name="connsiteX0" fmla="*/ 540070 w 853136"/>
                  <a:gd name="connsiteY0" fmla="*/ 500 h 1553700"/>
                  <a:gd name="connsiteX1" fmla="*/ 613186 w 853136"/>
                  <a:gd name="connsiteY1" fmla="*/ 7374 h 1553700"/>
                  <a:gd name="connsiteX2" fmla="*/ 827052 w 853136"/>
                  <a:gd name="connsiteY2" fmla="*/ 166433 h 1553700"/>
                  <a:gd name="connsiteX3" fmla="*/ 853136 w 853136"/>
                  <a:gd name="connsiteY3" fmla="*/ 173652 h 1553700"/>
                  <a:gd name="connsiteX4" fmla="*/ 815780 w 853136"/>
                  <a:gd name="connsiteY4" fmla="*/ 272547 h 1553700"/>
                  <a:gd name="connsiteX5" fmla="*/ 765588 w 853136"/>
                  <a:gd name="connsiteY5" fmla="*/ 426472 h 1553700"/>
                  <a:gd name="connsiteX6" fmla="*/ 760824 w 853136"/>
                  <a:gd name="connsiteY6" fmla="*/ 821760 h 1553700"/>
                  <a:gd name="connsiteX7" fmla="*/ 646524 w 853136"/>
                  <a:gd name="connsiteY7" fmla="*/ 1140847 h 1553700"/>
                  <a:gd name="connsiteX8" fmla="*/ 696828 w 853136"/>
                  <a:gd name="connsiteY8" fmla="*/ 1422429 h 1553700"/>
                  <a:gd name="connsiteX9" fmla="*/ 719162 w 853136"/>
                  <a:gd name="connsiteY9" fmla="*/ 1504653 h 1553700"/>
                  <a:gd name="connsiteX10" fmla="*/ 669148 w 853136"/>
                  <a:gd name="connsiteY10" fmla="*/ 1525717 h 1553700"/>
                  <a:gd name="connsiteX11" fmla="*/ 560800 w 853136"/>
                  <a:gd name="connsiteY11" fmla="*/ 1550421 h 1553700"/>
                  <a:gd name="connsiteX12" fmla="*/ 241712 w 853136"/>
                  <a:gd name="connsiteY12" fmla="*/ 1369447 h 1553700"/>
                  <a:gd name="connsiteX13" fmla="*/ 15232 w 853136"/>
                  <a:gd name="connsiteY13" fmla="*/ 1377081 h 1553700"/>
                  <a:gd name="connsiteX14" fmla="*/ 10772 w 853136"/>
                  <a:gd name="connsiteY14" fmla="*/ 1377587 h 1553700"/>
                  <a:gd name="connsiteX15" fmla="*/ 20864 w 853136"/>
                  <a:gd name="connsiteY15" fmla="*/ 1349591 h 1553700"/>
                  <a:gd name="connsiteX16" fmla="*/ 178212 w 853136"/>
                  <a:gd name="connsiteY16" fmla="*/ 829697 h 1553700"/>
                  <a:gd name="connsiteX17" fmla="*/ 412 w 853136"/>
                  <a:gd name="connsiteY17" fmla="*/ 486797 h 1553700"/>
                  <a:gd name="connsiteX18" fmla="*/ 127412 w 853136"/>
                  <a:gd name="connsiteY18" fmla="*/ 194697 h 1553700"/>
                  <a:gd name="connsiteX19" fmla="*/ 117788 w 853136"/>
                  <a:gd name="connsiteY19" fmla="*/ 101233 h 1553700"/>
                  <a:gd name="connsiteX20" fmla="*/ 93734 w 853136"/>
                  <a:gd name="connsiteY20" fmla="*/ 16268 h 1553700"/>
                  <a:gd name="connsiteX21" fmla="*/ 150308 w 853136"/>
                  <a:gd name="connsiteY21" fmla="*/ 16536 h 1553700"/>
                  <a:gd name="connsiteX22" fmla="*/ 540070 w 853136"/>
                  <a:gd name="connsiteY22" fmla="*/ 500 h 155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3136" h="1553700">
                    <a:moveTo>
                      <a:pt x="540070" y="500"/>
                    </a:moveTo>
                    <a:cubicBezTo>
                      <a:pt x="567198" y="1384"/>
                      <a:pt x="591854" y="3505"/>
                      <a:pt x="613186" y="7374"/>
                    </a:cubicBezTo>
                    <a:cubicBezTo>
                      <a:pt x="741178" y="30591"/>
                      <a:pt x="756210" y="131496"/>
                      <a:pt x="827052" y="166433"/>
                    </a:cubicBezTo>
                    <a:lnTo>
                      <a:pt x="853136" y="173652"/>
                    </a:lnTo>
                    <a:lnTo>
                      <a:pt x="815780" y="272547"/>
                    </a:lnTo>
                    <a:cubicBezTo>
                      <a:pt x="796494" y="330776"/>
                      <a:pt x="780272" y="384403"/>
                      <a:pt x="765588" y="426472"/>
                    </a:cubicBezTo>
                    <a:cubicBezTo>
                      <a:pt x="706848" y="594747"/>
                      <a:pt x="780668" y="702697"/>
                      <a:pt x="760824" y="821760"/>
                    </a:cubicBezTo>
                    <a:cubicBezTo>
                      <a:pt x="740980" y="940823"/>
                      <a:pt x="644938" y="995591"/>
                      <a:pt x="646524" y="1140847"/>
                    </a:cubicBezTo>
                    <a:cubicBezTo>
                      <a:pt x="647318" y="1213475"/>
                      <a:pt x="670138" y="1318845"/>
                      <a:pt x="696828" y="1422429"/>
                    </a:cubicBezTo>
                    <a:lnTo>
                      <a:pt x="719162" y="1504653"/>
                    </a:lnTo>
                    <a:lnTo>
                      <a:pt x="669148" y="1525717"/>
                    </a:lnTo>
                    <a:cubicBezTo>
                      <a:pt x="636008" y="1543675"/>
                      <a:pt x="608028" y="1561137"/>
                      <a:pt x="560800" y="1550421"/>
                    </a:cubicBezTo>
                    <a:cubicBezTo>
                      <a:pt x="466344" y="1528991"/>
                      <a:pt x="393318" y="1416277"/>
                      <a:pt x="241712" y="1369447"/>
                    </a:cubicBezTo>
                    <a:cubicBezTo>
                      <a:pt x="184860" y="1351885"/>
                      <a:pt x="102000" y="1365355"/>
                      <a:pt x="15232" y="1377081"/>
                    </a:cubicBezTo>
                    <a:lnTo>
                      <a:pt x="10772" y="1377587"/>
                    </a:lnTo>
                    <a:lnTo>
                      <a:pt x="20864" y="1349591"/>
                    </a:lnTo>
                    <a:cubicBezTo>
                      <a:pt x="95264" y="1136481"/>
                      <a:pt x="155192" y="943203"/>
                      <a:pt x="178212" y="829697"/>
                    </a:cubicBezTo>
                    <a:cubicBezTo>
                      <a:pt x="239596" y="527014"/>
                      <a:pt x="8880" y="592630"/>
                      <a:pt x="412" y="486797"/>
                    </a:cubicBezTo>
                    <a:cubicBezTo>
                      <a:pt x="-8056" y="380964"/>
                      <a:pt x="116828" y="306880"/>
                      <a:pt x="127412" y="194697"/>
                    </a:cubicBezTo>
                    <a:cubicBezTo>
                      <a:pt x="130058" y="166651"/>
                      <a:pt x="125560" y="134769"/>
                      <a:pt x="117788" y="101233"/>
                    </a:cubicBezTo>
                    <a:lnTo>
                      <a:pt x="93734" y="16268"/>
                    </a:lnTo>
                    <a:lnTo>
                      <a:pt x="150308" y="16536"/>
                    </a:lnTo>
                    <a:cubicBezTo>
                      <a:pt x="283478" y="13224"/>
                      <a:pt x="431556" y="-3035"/>
                      <a:pt x="540070" y="5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3" name="フリーフォーム: 図形 782">
                <a:extLst>
                  <a:ext uri="{FF2B5EF4-FFF2-40B4-BE49-F238E27FC236}">
                    <a16:creationId xmlns:a16="http://schemas.microsoft.com/office/drawing/2014/main" id="{D51327EC-4E94-8136-A6B8-FEB4DEC22385}"/>
                  </a:ext>
                </a:extLst>
              </p:cNvPr>
              <p:cNvSpPr/>
              <p:nvPr/>
            </p:nvSpPr>
            <p:spPr>
              <a:xfrm>
                <a:off x="17833152" y="21433736"/>
                <a:ext cx="1108440" cy="764718"/>
              </a:xfrm>
              <a:custGeom>
                <a:avLst/>
                <a:gdLst>
                  <a:gd name="connsiteX0" fmla="*/ 748952 w 1108440"/>
                  <a:gd name="connsiteY0" fmla="*/ 0 h 764718"/>
                  <a:gd name="connsiteX1" fmla="*/ 755804 w 1108440"/>
                  <a:gd name="connsiteY1" fmla="*/ 43344 h 764718"/>
                  <a:gd name="connsiteX2" fmla="*/ 754886 w 1108440"/>
                  <a:gd name="connsiteY2" fmla="*/ 335652 h 764718"/>
                  <a:gd name="connsiteX3" fmla="*/ 957292 w 1108440"/>
                  <a:gd name="connsiteY3" fmla="*/ 292788 h 764718"/>
                  <a:gd name="connsiteX4" fmla="*/ 1082606 w 1108440"/>
                  <a:gd name="connsiteY4" fmla="*/ 403666 h 764718"/>
                  <a:gd name="connsiteX5" fmla="*/ 1108440 w 1108440"/>
                  <a:gd name="connsiteY5" fmla="*/ 437614 h 764718"/>
                  <a:gd name="connsiteX6" fmla="*/ 1104196 w 1108440"/>
                  <a:gd name="connsiteY6" fmla="*/ 462632 h 764718"/>
                  <a:gd name="connsiteX7" fmla="*/ 1019998 w 1108440"/>
                  <a:gd name="connsiteY7" fmla="*/ 743640 h 764718"/>
                  <a:gd name="connsiteX8" fmla="*/ 734248 w 1108440"/>
                  <a:gd name="connsiteY8" fmla="*/ 575364 h 764718"/>
                  <a:gd name="connsiteX9" fmla="*/ 111948 w 1108440"/>
                  <a:gd name="connsiteY9" fmla="*/ 651564 h 764718"/>
                  <a:gd name="connsiteX10" fmla="*/ 23048 w 1108440"/>
                  <a:gd name="connsiteY10" fmla="*/ 334064 h 764718"/>
                  <a:gd name="connsiteX11" fmla="*/ 378648 w 1108440"/>
                  <a:gd name="connsiteY11" fmla="*/ 232464 h 764718"/>
                  <a:gd name="connsiteX12" fmla="*/ 688148 w 1108440"/>
                  <a:gd name="connsiteY12" fmla="*/ 50236 h 764718"/>
                  <a:gd name="connsiteX13" fmla="*/ 748952 w 1108440"/>
                  <a:gd name="connsiteY13" fmla="*/ 0 h 7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8440" h="764718">
                    <a:moveTo>
                      <a:pt x="748952" y="0"/>
                    </a:moveTo>
                    <a:lnTo>
                      <a:pt x="755804" y="43344"/>
                    </a:lnTo>
                    <a:cubicBezTo>
                      <a:pt x="762204" y="155044"/>
                      <a:pt x="725368" y="294724"/>
                      <a:pt x="754886" y="335652"/>
                    </a:cubicBezTo>
                    <a:cubicBezTo>
                      <a:pt x="802114" y="401136"/>
                      <a:pt x="887044" y="257468"/>
                      <a:pt x="957292" y="292788"/>
                    </a:cubicBezTo>
                    <a:cubicBezTo>
                      <a:pt x="992416" y="310450"/>
                      <a:pt x="1040140" y="354304"/>
                      <a:pt x="1082606" y="403666"/>
                    </a:cubicBezTo>
                    <a:lnTo>
                      <a:pt x="1108440" y="437614"/>
                    </a:lnTo>
                    <a:lnTo>
                      <a:pt x="1104196" y="462632"/>
                    </a:lnTo>
                    <a:cubicBezTo>
                      <a:pt x="1093958" y="561884"/>
                      <a:pt x="1104004" y="685266"/>
                      <a:pt x="1019998" y="743640"/>
                    </a:cubicBezTo>
                    <a:cubicBezTo>
                      <a:pt x="885588" y="837036"/>
                      <a:pt x="885590" y="590710"/>
                      <a:pt x="734248" y="575364"/>
                    </a:cubicBezTo>
                    <a:cubicBezTo>
                      <a:pt x="582906" y="560018"/>
                      <a:pt x="230480" y="691780"/>
                      <a:pt x="111948" y="651564"/>
                    </a:cubicBezTo>
                    <a:cubicBezTo>
                      <a:pt x="-6584" y="611348"/>
                      <a:pt x="-21402" y="403914"/>
                      <a:pt x="23048" y="334064"/>
                    </a:cubicBezTo>
                    <a:cubicBezTo>
                      <a:pt x="67498" y="264214"/>
                      <a:pt x="255880" y="289614"/>
                      <a:pt x="378648" y="232464"/>
                    </a:cubicBezTo>
                    <a:cubicBezTo>
                      <a:pt x="486070" y="182458"/>
                      <a:pt x="536770" y="171346"/>
                      <a:pt x="688148" y="50236"/>
                    </a:cubicBezTo>
                    <a:lnTo>
                      <a:pt x="7489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4" name="フリーフォーム: 図形 783">
                <a:extLst>
                  <a:ext uri="{FF2B5EF4-FFF2-40B4-BE49-F238E27FC236}">
                    <a16:creationId xmlns:a16="http://schemas.microsoft.com/office/drawing/2014/main" id="{325E2EB8-E2DD-3132-25A5-D835BE5D11D1}"/>
                  </a:ext>
                </a:extLst>
              </p:cNvPr>
              <p:cNvSpPr/>
              <p:nvPr/>
            </p:nvSpPr>
            <p:spPr>
              <a:xfrm>
                <a:off x="18576425" y="19887567"/>
                <a:ext cx="1230001" cy="1899157"/>
              </a:xfrm>
              <a:custGeom>
                <a:avLst/>
                <a:gdLst>
                  <a:gd name="connsiteX0" fmla="*/ 1094091 w 1230001"/>
                  <a:gd name="connsiteY0" fmla="*/ 669963 h 1899157"/>
                  <a:gd name="connsiteX1" fmla="*/ 1099387 w 1230001"/>
                  <a:gd name="connsiteY1" fmla="*/ 670471 h 1899157"/>
                  <a:gd name="connsiteX2" fmla="*/ 1121127 w 1230001"/>
                  <a:gd name="connsiteY2" fmla="*/ 728999 h 1899157"/>
                  <a:gd name="connsiteX3" fmla="*/ 1140323 w 1230001"/>
                  <a:gd name="connsiteY3" fmla="*/ 955517 h 1899157"/>
                  <a:gd name="connsiteX4" fmla="*/ 1006975 w 1230001"/>
                  <a:gd name="connsiteY4" fmla="*/ 1207929 h 1899157"/>
                  <a:gd name="connsiteX5" fmla="*/ 856955 w 1230001"/>
                  <a:gd name="connsiteY5" fmla="*/ 1191259 h 1899157"/>
                  <a:gd name="connsiteX6" fmla="*/ 702175 w 1230001"/>
                  <a:gd name="connsiteY6" fmla="*/ 1415097 h 1899157"/>
                  <a:gd name="connsiteX7" fmla="*/ 354511 w 1230001"/>
                  <a:gd name="connsiteY7" fmla="*/ 1481773 h 1899157"/>
                  <a:gd name="connsiteX8" fmla="*/ 149575 w 1230001"/>
                  <a:gd name="connsiteY8" fmla="*/ 1811873 h 1899157"/>
                  <a:gd name="connsiteX9" fmla="*/ 123171 w 1230001"/>
                  <a:gd name="connsiteY9" fmla="*/ 1859607 h 1899157"/>
                  <a:gd name="connsiteX10" fmla="*/ 104183 w 1230001"/>
                  <a:gd name="connsiteY10" fmla="*/ 1871701 h 1899157"/>
                  <a:gd name="connsiteX11" fmla="*/ 11615 w 1230001"/>
                  <a:gd name="connsiteY11" fmla="*/ 1881821 h 1899157"/>
                  <a:gd name="connsiteX12" fmla="*/ 12531 w 1230001"/>
                  <a:gd name="connsiteY12" fmla="*/ 1589513 h 1899157"/>
                  <a:gd name="connsiteX13" fmla="*/ 5679 w 1230001"/>
                  <a:gd name="connsiteY13" fmla="*/ 1546169 h 1899157"/>
                  <a:gd name="connsiteX14" fmla="*/ 16375 w 1230001"/>
                  <a:gd name="connsiteY14" fmla="*/ 1537333 h 1899157"/>
                  <a:gd name="connsiteX15" fmla="*/ 892675 w 1230001"/>
                  <a:gd name="connsiteY15" fmla="*/ 711833 h 1899157"/>
                  <a:gd name="connsiteX16" fmla="*/ 1094091 w 1230001"/>
                  <a:gd name="connsiteY16" fmla="*/ 669963 h 1899157"/>
                  <a:gd name="connsiteX17" fmla="*/ 972051 w 1230001"/>
                  <a:gd name="connsiteY17" fmla="*/ 197483 h 1899157"/>
                  <a:gd name="connsiteX18" fmla="*/ 1022851 w 1230001"/>
                  <a:gd name="connsiteY18" fmla="*/ 238757 h 1899157"/>
                  <a:gd name="connsiteX19" fmla="*/ 962525 w 1230001"/>
                  <a:gd name="connsiteY19" fmla="*/ 302257 h 1899157"/>
                  <a:gd name="connsiteX20" fmla="*/ 905375 w 1230001"/>
                  <a:gd name="connsiteY20" fmla="*/ 232409 h 1899157"/>
                  <a:gd name="connsiteX21" fmla="*/ 972051 w 1230001"/>
                  <a:gd name="connsiteY21" fmla="*/ 197483 h 1899157"/>
                  <a:gd name="connsiteX22" fmla="*/ 1149851 w 1230001"/>
                  <a:gd name="connsiteY22" fmla="*/ 633 h 1899157"/>
                  <a:gd name="connsiteX23" fmla="*/ 1229225 w 1230001"/>
                  <a:gd name="connsiteY23" fmla="*/ 92709 h 1899157"/>
                  <a:gd name="connsiteX24" fmla="*/ 1118099 w 1230001"/>
                  <a:gd name="connsiteY24" fmla="*/ 165733 h 1899157"/>
                  <a:gd name="connsiteX25" fmla="*/ 1079999 w 1230001"/>
                  <a:gd name="connsiteY25" fmla="*/ 57783 h 1899157"/>
                  <a:gd name="connsiteX26" fmla="*/ 1149851 w 1230001"/>
                  <a:gd name="connsiteY26" fmla="*/ 633 h 189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30001" h="1899157">
                    <a:moveTo>
                      <a:pt x="1094091" y="669963"/>
                    </a:moveTo>
                    <a:lnTo>
                      <a:pt x="1099387" y="670471"/>
                    </a:lnTo>
                    <a:lnTo>
                      <a:pt x="1121127" y="728999"/>
                    </a:lnTo>
                    <a:cubicBezTo>
                      <a:pt x="1146475" y="814525"/>
                      <a:pt x="1151239" y="908089"/>
                      <a:pt x="1140323" y="955517"/>
                    </a:cubicBezTo>
                    <a:cubicBezTo>
                      <a:pt x="1118495" y="1050369"/>
                      <a:pt x="1054203" y="1168637"/>
                      <a:pt x="1006975" y="1207929"/>
                    </a:cubicBezTo>
                    <a:cubicBezTo>
                      <a:pt x="959747" y="1247217"/>
                      <a:pt x="907755" y="1156731"/>
                      <a:pt x="856955" y="1191259"/>
                    </a:cubicBezTo>
                    <a:cubicBezTo>
                      <a:pt x="806155" y="1225787"/>
                      <a:pt x="785915" y="1366677"/>
                      <a:pt x="702175" y="1415097"/>
                    </a:cubicBezTo>
                    <a:cubicBezTo>
                      <a:pt x="618435" y="1463517"/>
                      <a:pt x="477543" y="1376203"/>
                      <a:pt x="354511" y="1481773"/>
                    </a:cubicBezTo>
                    <a:cubicBezTo>
                      <a:pt x="292995" y="1534557"/>
                      <a:pt x="219675" y="1681003"/>
                      <a:pt x="149575" y="1811873"/>
                    </a:cubicBezTo>
                    <a:lnTo>
                      <a:pt x="123171" y="1859607"/>
                    </a:lnTo>
                    <a:lnTo>
                      <a:pt x="104183" y="1871701"/>
                    </a:lnTo>
                    <a:cubicBezTo>
                      <a:pt x="68267" y="1895017"/>
                      <a:pt x="35227" y="1914563"/>
                      <a:pt x="11615" y="1881821"/>
                    </a:cubicBezTo>
                    <a:cubicBezTo>
                      <a:pt x="-17905" y="1840893"/>
                      <a:pt x="18931" y="1701213"/>
                      <a:pt x="12531" y="1589513"/>
                    </a:cubicBezTo>
                    <a:lnTo>
                      <a:pt x="5679" y="1546169"/>
                    </a:lnTo>
                    <a:lnTo>
                      <a:pt x="16375" y="1537333"/>
                    </a:lnTo>
                    <a:cubicBezTo>
                      <a:pt x="225927" y="1359533"/>
                      <a:pt x="623859" y="838833"/>
                      <a:pt x="892675" y="711833"/>
                    </a:cubicBezTo>
                    <a:cubicBezTo>
                      <a:pt x="959879" y="680083"/>
                      <a:pt x="1027479" y="668971"/>
                      <a:pt x="1094091" y="669963"/>
                    </a:cubicBezTo>
                    <a:close/>
                    <a:moveTo>
                      <a:pt x="972051" y="197483"/>
                    </a:moveTo>
                    <a:cubicBezTo>
                      <a:pt x="991629" y="198541"/>
                      <a:pt x="1028671" y="222883"/>
                      <a:pt x="1022851" y="238757"/>
                    </a:cubicBezTo>
                    <a:cubicBezTo>
                      <a:pt x="1017029" y="254633"/>
                      <a:pt x="982103" y="303317"/>
                      <a:pt x="962525" y="302257"/>
                    </a:cubicBezTo>
                    <a:cubicBezTo>
                      <a:pt x="942947" y="301201"/>
                      <a:pt x="903787" y="249869"/>
                      <a:pt x="905375" y="232409"/>
                    </a:cubicBezTo>
                    <a:cubicBezTo>
                      <a:pt x="906963" y="214945"/>
                      <a:pt x="952471" y="196425"/>
                      <a:pt x="972051" y="197483"/>
                    </a:cubicBezTo>
                    <a:close/>
                    <a:moveTo>
                      <a:pt x="1149851" y="633"/>
                    </a:moveTo>
                    <a:cubicBezTo>
                      <a:pt x="1174721" y="6453"/>
                      <a:pt x="1237691" y="67309"/>
                      <a:pt x="1229225" y="92709"/>
                    </a:cubicBezTo>
                    <a:cubicBezTo>
                      <a:pt x="1220759" y="118109"/>
                      <a:pt x="1142971" y="171553"/>
                      <a:pt x="1118099" y="165733"/>
                    </a:cubicBezTo>
                    <a:cubicBezTo>
                      <a:pt x="1093229" y="159913"/>
                      <a:pt x="1074707" y="85301"/>
                      <a:pt x="1079999" y="57783"/>
                    </a:cubicBezTo>
                    <a:cubicBezTo>
                      <a:pt x="1085291" y="30265"/>
                      <a:pt x="1124979" y="-5187"/>
                      <a:pt x="1149851" y="6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5" name="フリーフォーム: 図形 784">
                <a:extLst>
                  <a:ext uri="{FF2B5EF4-FFF2-40B4-BE49-F238E27FC236}">
                    <a16:creationId xmlns:a16="http://schemas.microsoft.com/office/drawing/2014/main" id="{9A4FE85D-AB04-C1AF-C9A0-914A375CC6A6}"/>
                  </a:ext>
                </a:extLst>
              </p:cNvPr>
              <p:cNvSpPr/>
              <p:nvPr/>
            </p:nvSpPr>
            <p:spPr>
              <a:xfrm>
                <a:off x="16034703" y="23784089"/>
                <a:ext cx="2153315" cy="4285411"/>
              </a:xfrm>
              <a:custGeom>
                <a:avLst/>
                <a:gdLst>
                  <a:gd name="connsiteX0" fmla="*/ 176637 w 2153315"/>
                  <a:gd name="connsiteY0" fmla="*/ 4165093 h 4285411"/>
                  <a:gd name="connsiteX1" fmla="*/ 186146 w 2153315"/>
                  <a:gd name="connsiteY1" fmla="*/ 4167949 h 4285411"/>
                  <a:gd name="connsiteX2" fmla="*/ 69138 w 2153315"/>
                  <a:gd name="connsiteY2" fmla="*/ 4284957 h 4285411"/>
                  <a:gd name="connsiteX3" fmla="*/ 4133 w 2153315"/>
                  <a:gd name="connsiteY3" fmla="*/ 4206951 h 4285411"/>
                  <a:gd name="connsiteX4" fmla="*/ 176637 w 2153315"/>
                  <a:gd name="connsiteY4" fmla="*/ 4165093 h 4285411"/>
                  <a:gd name="connsiteX5" fmla="*/ 352450 w 2153315"/>
                  <a:gd name="connsiteY5" fmla="*/ 3784421 h 4285411"/>
                  <a:gd name="connsiteX6" fmla="*/ 381161 w 2153315"/>
                  <a:gd name="connsiteY6" fmla="*/ 3803923 h 4285411"/>
                  <a:gd name="connsiteX7" fmla="*/ 433164 w 2153315"/>
                  <a:gd name="connsiteY7" fmla="*/ 3907931 h 4285411"/>
                  <a:gd name="connsiteX8" fmla="*/ 333490 w 2153315"/>
                  <a:gd name="connsiteY8" fmla="*/ 3985935 h 4285411"/>
                  <a:gd name="connsiteX9" fmla="*/ 329157 w 2153315"/>
                  <a:gd name="connsiteY9" fmla="*/ 3799589 h 4285411"/>
                  <a:gd name="connsiteX10" fmla="*/ 352450 w 2153315"/>
                  <a:gd name="connsiteY10" fmla="*/ 3784421 h 4285411"/>
                  <a:gd name="connsiteX11" fmla="*/ 862635 w 2153315"/>
                  <a:gd name="connsiteY11" fmla="*/ 3282529 h 4285411"/>
                  <a:gd name="connsiteX12" fmla="*/ 961869 w 2153315"/>
                  <a:gd name="connsiteY12" fmla="*/ 3314219 h 4285411"/>
                  <a:gd name="connsiteX13" fmla="*/ 779857 w 2153315"/>
                  <a:gd name="connsiteY13" fmla="*/ 3439895 h 4285411"/>
                  <a:gd name="connsiteX14" fmla="*/ 636846 w 2153315"/>
                  <a:gd name="connsiteY14" fmla="*/ 3613243 h 4285411"/>
                  <a:gd name="connsiteX15" fmla="*/ 515504 w 2153315"/>
                  <a:gd name="connsiteY15" fmla="*/ 3474565 h 4285411"/>
                  <a:gd name="connsiteX16" fmla="*/ 723519 w 2153315"/>
                  <a:gd name="connsiteY16" fmla="*/ 3348889 h 4285411"/>
                  <a:gd name="connsiteX17" fmla="*/ 823193 w 2153315"/>
                  <a:gd name="connsiteY17" fmla="*/ 3283883 h 4285411"/>
                  <a:gd name="connsiteX18" fmla="*/ 862635 w 2153315"/>
                  <a:gd name="connsiteY18" fmla="*/ 3282529 h 4285411"/>
                  <a:gd name="connsiteX19" fmla="*/ 1572913 w 2153315"/>
                  <a:gd name="connsiteY19" fmla="*/ 1515755 h 4285411"/>
                  <a:gd name="connsiteX20" fmla="*/ 1676921 w 2153315"/>
                  <a:gd name="connsiteY20" fmla="*/ 1589427 h 4285411"/>
                  <a:gd name="connsiteX21" fmla="*/ 1633585 w 2153315"/>
                  <a:gd name="connsiteY21" fmla="*/ 1710771 h 4285411"/>
                  <a:gd name="connsiteX22" fmla="*/ 1512243 w 2153315"/>
                  <a:gd name="connsiteY22" fmla="*/ 1728103 h 4285411"/>
                  <a:gd name="connsiteX23" fmla="*/ 1460239 w 2153315"/>
                  <a:gd name="connsiteY23" fmla="*/ 1585095 h 4285411"/>
                  <a:gd name="connsiteX24" fmla="*/ 1572913 w 2153315"/>
                  <a:gd name="connsiteY24" fmla="*/ 1515755 h 4285411"/>
                  <a:gd name="connsiteX25" fmla="*/ 1971609 w 2153315"/>
                  <a:gd name="connsiteY25" fmla="*/ 1190731 h 4285411"/>
                  <a:gd name="connsiteX26" fmla="*/ 2006279 w 2153315"/>
                  <a:gd name="connsiteY26" fmla="*/ 1277405 h 4285411"/>
                  <a:gd name="connsiteX27" fmla="*/ 1932607 w 2153315"/>
                  <a:gd name="connsiteY27" fmla="*/ 1455083 h 4285411"/>
                  <a:gd name="connsiteX28" fmla="*/ 1919605 w 2153315"/>
                  <a:gd name="connsiteY28" fmla="*/ 1563427 h 4285411"/>
                  <a:gd name="connsiteX29" fmla="*/ 1845933 w 2153315"/>
                  <a:gd name="connsiteY29" fmla="*/ 1615429 h 4285411"/>
                  <a:gd name="connsiteX30" fmla="*/ 1837267 w 2153315"/>
                  <a:gd name="connsiteY30" fmla="*/ 1520089 h 4285411"/>
                  <a:gd name="connsiteX31" fmla="*/ 1884937 w 2153315"/>
                  <a:gd name="connsiteY31" fmla="*/ 1437751 h 4285411"/>
                  <a:gd name="connsiteX32" fmla="*/ 1884937 w 2153315"/>
                  <a:gd name="connsiteY32" fmla="*/ 1355411 h 4285411"/>
                  <a:gd name="connsiteX33" fmla="*/ 1971609 w 2153315"/>
                  <a:gd name="connsiteY33" fmla="*/ 1190731 h 4285411"/>
                  <a:gd name="connsiteX34" fmla="*/ 1510347 w 2153315"/>
                  <a:gd name="connsiteY34" fmla="*/ 135 h 4285411"/>
                  <a:gd name="connsiteX35" fmla="*/ 1753233 w 2153315"/>
                  <a:gd name="connsiteY35" fmla="*/ 52223 h 4285411"/>
                  <a:gd name="connsiteX36" fmla="*/ 2091373 w 2153315"/>
                  <a:gd name="connsiteY36" fmla="*/ 461799 h 4285411"/>
                  <a:gd name="connsiteX37" fmla="*/ 2151201 w 2153315"/>
                  <a:gd name="connsiteY37" fmla="*/ 659443 h 4285411"/>
                  <a:gd name="connsiteX38" fmla="*/ 2153315 w 2153315"/>
                  <a:gd name="connsiteY38" fmla="*/ 713763 h 4285411"/>
                  <a:gd name="connsiteX39" fmla="*/ 2143397 w 2153315"/>
                  <a:gd name="connsiteY39" fmla="*/ 717959 h 4285411"/>
                  <a:gd name="connsiteX40" fmla="*/ 1993277 w 2153315"/>
                  <a:gd name="connsiteY40" fmla="*/ 653359 h 4285411"/>
                  <a:gd name="connsiteX41" fmla="*/ 2049615 w 2153315"/>
                  <a:gd name="connsiteY41" fmla="*/ 800703 h 4285411"/>
                  <a:gd name="connsiteX42" fmla="*/ 1715925 w 2153315"/>
                  <a:gd name="connsiteY42" fmla="*/ 1008719 h 4285411"/>
                  <a:gd name="connsiteX43" fmla="*/ 1780929 w 2153315"/>
                  <a:gd name="connsiteY43" fmla="*/ 779035 h 4285411"/>
                  <a:gd name="connsiteX44" fmla="*/ 1715925 w 2153315"/>
                  <a:gd name="connsiteY44" fmla="*/ 640359 h 4285411"/>
                  <a:gd name="connsiteX45" fmla="*/ 1772261 w 2153315"/>
                  <a:gd name="connsiteY45" fmla="*/ 514683 h 4285411"/>
                  <a:gd name="connsiteX46" fmla="*/ 1702925 w 2153315"/>
                  <a:gd name="connsiteY46" fmla="*/ 380339 h 4285411"/>
                  <a:gd name="connsiteX47" fmla="*/ 1568581 w 2153315"/>
                  <a:gd name="connsiteY47" fmla="*/ 649027 h 4285411"/>
                  <a:gd name="connsiteX48" fmla="*/ 1711591 w 2153315"/>
                  <a:gd name="connsiteY48" fmla="*/ 813703 h 4285411"/>
                  <a:gd name="connsiteX49" fmla="*/ 1572913 w 2153315"/>
                  <a:gd name="connsiteY49" fmla="*/ 887375 h 4285411"/>
                  <a:gd name="connsiteX50" fmla="*/ 1516577 w 2153315"/>
                  <a:gd name="connsiteY50" fmla="*/ 826705 h 4285411"/>
                  <a:gd name="connsiteX51" fmla="*/ 1343231 w 2153315"/>
                  <a:gd name="connsiteY51" fmla="*/ 826705 h 4285411"/>
                  <a:gd name="connsiteX52" fmla="*/ 1317229 w 2153315"/>
                  <a:gd name="connsiteY52" fmla="*/ 662027 h 4285411"/>
                  <a:gd name="connsiteX53" fmla="*/ 1429905 w 2153315"/>
                  <a:gd name="connsiteY53" fmla="*/ 501683 h 4285411"/>
                  <a:gd name="connsiteX54" fmla="*/ 1304229 w 2153315"/>
                  <a:gd name="connsiteY54" fmla="*/ 328335 h 4285411"/>
                  <a:gd name="connsiteX55" fmla="*/ 1317229 w 2153315"/>
                  <a:gd name="connsiteY55" fmla="*/ 63983 h 4285411"/>
                  <a:gd name="connsiteX56" fmla="*/ 1367371 w 2153315"/>
                  <a:gd name="connsiteY56" fmla="*/ 8051 h 4285411"/>
                  <a:gd name="connsiteX57" fmla="*/ 1368317 w 2153315"/>
                  <a:gd name="connsiteY57" fmla="*/ 7373 h 4285411"/>
                  <a:gd name="connsiteX58" fmla="*/ 1377517 w 2153315"/>
                  <a:gd name="connsiteY58" fmla="*/ 6123 h 4285411"/>
                  <a:gd name="connsiteX59" fmla="*/ 1510347 w 2153315"/>
                  <a:gd name="connsiteY59" fmla="*/ 135 h 428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153315" h="4285411">
                    <a:moveTo>
                      <a:pt x="176637" y="4165093"/>
                    </a:moveTo>
                    <a:cubicBezTo>
                      <a:pt x="181711" y="4165409"/>
                      <a:pt x="185063" y="4166323"/>
                      <a:pt x="186146" y="4167949"/>
                    </a:cubicBezTo>
                    <a:cubicBezTo>
                      <a:pt x="194813" y="4180951"/>
                      <a:pt x="99473" y="4278457"/>
                      <a:pt x="69138" y="4284957"/>
                    </a:cubicBezTo>
                    <a:cubicBezTo>
                      <a:pt x="38803" y="4291457"/>
                      <a:pt x="-15368" y="4226453"/>
                      <a:pt x="4133" y="4206951"/>
                    </a:cubicBezTo>
                    <a:cubicBezTo>
                      <a:pt x="21196" y="4189889"/>
                      <a:pt x="141117" y="4162869"/>
                      <a:pt x="176637" y="4165093"/>
                    </a:cubicBezTo>
                    <a:close/>
                    <a:moveTo>
                      <a:pt x="352450" y="3784421"/>
                    </a:moveTo>
                    <a:cubicBezTo>
                      <a:pt x="362562" y="3787309"/>
                      <a:pt x="373577" y="3795977"/>
                      <a:pt x="381161" y="3803923"/>
                    </a:cubicBezTo>
                    <a:cubicBezTo>
                      <a:pt x="396329" y="3819811"/>
                      <a:pt x="441109" y="3877595"/>
                      <a:pt x="433164" y="3907931"/>
                    </a:cubicBezTo>
                    <a:cubicBezTo>
                      <a:pt x="425219" y="3938267"/>
                      <a:pt x="350824" y="4003993"/>
                      <a:pt x="333490" y="3985935"/>
                    </a:cubicBezTo>
                    <a:cubicBezTo>
                      <a:pt x="316156" y="3967879"/>
                      <a:pt x="321212" y="3829925"/>
                      <a:pt x="329157" y="3799589"/>
                    </a:cubicBezTo>
                    <a:cubicBezTo>
                      <a:pt x="333130" y="3784421"/>
                      <a:pt x="342339" y="3781531"/>
                      <a:pt x="352450" y="3784421"/>
                    </a:cubicBezTo>
                    <a:close/>
                    <a:moveTo>
                      <a:pt x="862635" y="3282529"/>
                    </a:moveTo>
                    <a:cubicBezTo>
                      <a:pt x="908917" y="3284157"/>
                      <a:pt x="967287" y="3294719"/>
                      <a:pt x="961869" y="3314219"/>
                    </a:cubicBezTo>
                    <a:cubicBezTo>
                      <a:pt x="954647" y="3340223"/>
                      <a:pt x="834027" y="3390059"/>
                      <a:pt x="779857" y="3439895"/>
                    </a:cubicBezTo>
                    <a:cubicBezTo>
                      <a:pt x="725685" y="3489733"/>
                      <a:pt x="680905" y="3607463"/>
                      <a:pt x="636846" y="3613243"/>
                    </a:cubicBezTo>
                    <a:cubicBezTo>
                      <a:pt x="592787" y="3619019"/>
                      <a:pt x="501058" y="3518623"/>
                      <a:pt x="515504" y="3474565"/>
                    </a:cubicBezTo>
                    <a:cubicBezTo>
                      <a:pt x="529950" y="3430507"/>
                      <a:pt x="675127" y="3376335"/>
                      <a:pt x="723519" y="3348889"/>
                    </a:cubicBezTo>
                    <a:cubicBezTo>
                      <a:pt x="771911" y="3321443"/>
                      <a:pt x="783469" y="3289663"/>
                      <a:pt x="823193" y="3283883"/>
                    </a:cubicBezTo>
                    <a:cubicBezTo>
                      <a:pt x="833125" y="3282439"/>
                      <a:pt x="847209" y="3281987"/>
                      <a:pt x="862635" y="3282529"/>
                    </a:cubicBezTo>
                    <a:close/>
                    <a:moveTo>
                      <a:pt x="1572913" y="1515755"/>
                    </a:moveTo>
                    <a:cubicBezTo>
                      <a:pt x="1609029" y="1516479"/>
                      <a:pt x="1668255" y="1559091"/>
                      <a:pt x="1676921" y="1589427"/>
                    </a:cubicBezTo>
                    <a:cubicBezTo>
                      <a:pt x="1685589" y="1619763"/>
                      <a:pt x="1661033" y="1687657"/>
                      <a:pt x="1633585" y="1710771"/>
                    </a:cubicBezTo>
                    <a:cubicBezTo>
                      <a:pt x="1606139" y="1733883"/>
                      <a:pt x="1541133" y="1749051"/>
                      <a:pt x="1512243" y="1728103"/>
                    </a:cubicBezTo>
                    <a:cubicBezTo>
                      <a:pt x="1483353" y="1707159"/>
                      <a:pt x="1450127" y="1620485"/>
                      <a:pt x="1460239" y="1585095"/>
                    </a:cubicBezTo>
                    <a:cubicBezTo>
                      <a:pt x="1470351" y="1549703"/>
                      <a:pt x="1536801" y="1515035"/>
                      <a:pt x="1572913" y="1515755"/>
                    </a:cubicBezTo>
                    <a:close/>
                    <a:moveTo>
                      <a:pt x="1971609" y="1190731"/>
                    </a:moveTo>
                    <a:cubicBezTo>
                      <a:pt x="1991833" y="1177731"/>
                      <a:pt x="2012781" y="1235513"/>
                      <a:pt x="2006279" y="1277405"/>
                    </a:cubicBezTo>
                    <a:cubicBezTo>
                      <a:pt x="1999779" y="1319297"/>
                      <a:pt x="1947053" y="1407415"/>
                      <a:pt x="1932607" y="1455083"/>
                    </a:cubicBezTo>
                    <a:cubicBezTo>
                      <a:pt x="1918161" y="1502755"/>
                      <a:pt x="1934051" y="1536703"/>
                      <a:pt x="1919605" y="1563427"/>
                    </a:cubicBezTo>
                    <a:cubicBezTo>
                      <a:pt x="1905161" y="1590151"/>
                      <a:pt x="1859657" y="1622651"/>
                      <a:pt x="1845933" y="1615429"/>
                    </a:cubicBezTo>
                    <a:cubicBezTo>
                      <a:pt x="1832211" y="1608207"/>
                      <a:pt x="1830765" y="1549703"/>
                      <a:pt x="1837267" y="1520089"/>
                    </a:cubicBezTo>
                    <a:cubicBezTo>
                      <a:pt x="1843767" y="1490475"/>
                      <a:pt x="1876993" y="1465195"/>
                      <a:pt x="1884937" y="1437751"/>
                    </a:cubicBezTo>
                    <a:cubicBezTo>
                      <a:pt x="1892881" y="1410303"/>
                      <a:pt x="1870491" y="1396581"/>
                      <a:pt x="1884937" y="1355411"/>
                    </a:cubicBezTo>
                    <a:cubicBezTo>
                      <a:pt x="1899383" y="1314241"/>
                      <a:pt x="1951385" y="1203733"/>
                      <a:pt x="1971609" y="1190731"/>
                    </a:cubicBezTo>
                    <a:close/>
                    <a:moveTo>
                      <a:pt x="1510347" y="135"/>
                    </a:moveTo>
                    <a:cubicBezTo>
                      <a:pt x="1598255" y="1623"/>
                      <a:pt x="1682987" y="15711"/>
                      <a:pt x="1753233" y="52223"/>
                    </a:cubicBezTo>
                    <a:cubicBezTo>
                      <a:pt x="1893729" y="125249"/>
                      <a:pt x="2026285" y="326067"/>
                      <a:pt x="2091373" y="461799"/>
                    </a:cubicBezTo>
                    <a:cubicBezTo>
                      <a:pt x="2123917" y="529665"/>
                      <a:pt x="2143165" y="593759"/>
                      <a:pt x="2151201" y="659443"/>
                    </a:cubicBezTo>
                    <a:lnTo>
                      <a:pt x="2153315" y="713763"/>
                    </a:lnTo>
                    <a:lnTo>
                      <a:pt x="2143397" y="717959"/>
                    </a:lnTo>
                    <a:cubicBezTo>
                      <a:pt x="2081169" y="725677"/>
                      <a:pt x="2012237" y="637107"/>
                      <a:pt x="1993277" y="653359"/>
                    </a:cubicBezTo>
                    <a:cubicBezTo>
                      <a:pt x="1967997" y="675027"/>
                      <a:pt x="2095841" y="741475"/>
                      <a:pt x="2049615" y="800703"/>
                    </a:cubicBezTo>
                    <a:cubicBezTo>
                      <a:pt x="2003389" y="859931"/>
                      <a:pt x="1760705" y="1012331"/>
                      <a:pt x="1715925" y="1008719"/>
                    </a:cubicBezTo>
                    <a:cubicBezTo>
                      <a:pt x="1671143" y="1005107"/>
                      <a:pt x="1780929" y="840427"/>
                      <a:pt x="1780929" y="779035"/>
                    </a:cubicBezTo>
                    <a:cubicBezTo>
                      <a:pt x="1780929" y="717643"/>
                      <a:pt x="1717369" y="684417"/>
                      <a:pt x="1715925" y="640359"/>
                    </a:cubicBezTo>
                    <a:cubicBezTo>
                      <a:pt x="1714479" y="596299"/>
                      <a:pt x="1774429" y="558019"/>
                      <a:pt x="1772261" y="514683"/>
                    </a:cubicBezTo>
                    <a:cubicBezTo>
                      <a:pt x="1770095" y="471347"/>
                      <a:pt x="1736871" y="357949"/>
                      <a:pt x="1702925" y="380339"/>
                    </a:cubicBezTo>
                    <a:cubicBezTo>
                      <a:pt x="1668977" y="402729"/>
                      <a:pt x="1567137" y="576799"/>
                      <a:pt x="1568581" y="649027"/>
                    </a:cubicBezTo>
                    <a:cubicBezTo>
                      <a:pt x="1570025" y="721253"/>
                      <a:pt x="1710869" y="773979"/>
                      <a:pt x="1711591" y="813703"/>
                    </a:cubicBezTo>
                    <a:cubicBezTo>
                      <a:pt x="1712313" y="853429"/>
                      <a:pt x="1605417" y="885209"/>
                      <a:pt x="1572913" y="887375"/>
                    </a:cubicBezTo>
                    <a:cubicBezTo>
                      <a:pt x="1540413" y="889543"/>
                      <a:pt x="1554857" y="836817"/>
                      <a:pt x="1516577" y="826705"/>
                    </a:cubicBezTo>
                    <a:cubicBezTo>
                      <a:pt x="1478297" y="816593"/>
                      <a:pt x="1376457" y="854151"/>
                      <a:pt x="1343231" y="826705"/>
                    </a:cubicBezTo>
                    <a:cubicBezTo>
                      <a:pt x="1310005" y="799259"/>
                      <a:pt x="1302785" y="716197"/>
                      <a:pt x="1317229" y="662027"/>
                    </a:cubicBezTo>
                    <a:cubicBezTo>
                      <a:pt x="1331673" y="607857"/>
                      <a:pt x="1432071" y="557297"/>
                      <a:pt x="1429905" y="501683"/>
                    </a:cubicBezTo>
                    <a:cubicBezTo>
                      <a:pt x="1427737" y="446067"/>
                      <a:pt x="1323007" y="401287"/>
                      <a:pt x="1304229" y="328335"/>
                    </a:cubicBezTo>
                    <a:cubicBezTo>
                      <a:pt x="1285449" y="255387"/>
                      <a:pt x="1273169" y="143433"/>
                      <a:pt x="1317229" y="63983"/>
                    </a:cubicBezTo>
                    <a:cubicBezTo>
                      <a:pt x="1328245" y="44121"/>
                      <a:pt x="1346031" y="25703"/>
                      <a:pt x="1367371" y="8051"/>
                    </a:cubicBezTo>
                    <a:lnTo>
                      <a:pt x="1368317" y="7373"/>
                    </a:lnTo>
                    <a:lnTo>
                      <a:pt x="1377517" y="6123"/>
                    </a:lnTo>
                    <a:cubicBezTo>
                      <a:pt x="1421647" y="1795"/>
                      <a:pt x="1466393" y="-611"/>
                      <a:pt x="1510347" y="13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6" name="フリーフォーム: 図形 785">
                <a:extLst>
                  <a:ext uri="{FF2B5EF4-FFF2-40B4-BE49-F238E27FC236}">
                    <a16:creationId xmlns:a16="http://schemas.microsoft.com/office/drawing/2014/main" id="{BE9BB3F5-5150-D4BF-2E91-50BFD41E5DB0}"/>
                  </a:ext>
                </a:extLst>
              </p:cNvPr>
              <p:cNvSpPr/>
              <p:nvPr/>
            </p:nvSpPr>
            <p:spPr>
              <a:xfrm>
                <a:off x="17808252" y="23155838"/>
                <a:ext cx="903738" cy="1342014"/>
              </a:xfrm>
              <a:custGeom>
                <a:avLst/>
                <a:gdLst>
                  <a:gd name="connsiteX0" fmla="*/ 568712 w 903738"/>
                  <a:gd name="connsiteY0" fmla="*/ 702 h 1342014"/>
                  <a:gd name="connsiteX1" fmla="*/ 886398 w 903738"/>
                  <a:gd name="connsiteY1" fmla="*/ 23556 h 1342014"/>
                  <a:gd name="connsiteX2" fmla="*/ 903738 w 903738"/>
                  <a:gd name="connsiteY2" fmla="*/ 27580 h 1342014"/>
                  <a:gd name="connsiteX3" fmla="*/ 882404 w 903738"/>
                  <a:gd name="connsiteY3" fmla="*/ 69882 h 1342014"/>
                  <a:gd name="connsiteX4" fmla="*/ 631426 w 903738"/>
                  <a:gd name="connsiteY4" fmla="*/ 527554 h 1342014"/>
                  <a:gd name="connsiteX5" fmla="*/ 427744 w 903738"/>
                  <a:gd name="connsiteY5" fmla="*/ 1298946 h 1342014"/>
                  <a:gd name="connsiteX6" fmla="*/ 400142 w 903738"/>
                  <a:gd name="connsiteY6" fmla="*/ 1333394 h 1342014"/>
                  <a:gd name="connsiteX7" fmla="*/ 379766 w 903738"/>
                  <a:gd name="connsiteY7" fmla="*/ 1342014 h 1342014"/>
                  <a:gd name="connsiteX8" fmla="*/ 377652 w 903738"/>
                  <a:gd name="connsiteY8" fmla="*/ 1287694 h 1342014"/>
                  <a:gd name="connsiteX9" fmla="*/ 317824 w 903738"/>
                  <a:gd name="connsiteY9" fmla="*/ 1090050 h 1342014"/>
                  <a:gd name="connsiteX10" fmla="*/ 31882 w 903738"/>
                  <a:gd name="connsiteY10" fmla="*/ 713472 h 1342014"/>
                  <a:gd name="connsiteX11" fmla="*/ 0 w 903738"/>
                  <a:gd name="connsiteY11" fmla="*/ 693316 h 1342014"/>
                  <a:gd name="connsiteX12" fmla="*/ 13916 w 903738"/>
                  <a:gd name="connsiteY12" fmla="*/ 682374 h 1342014"/>
                  <a:gd name="connsiteX13" fmla="*/ 227336 w 903738"/>
                  <a:gd name="connsiteY13" fmla="*/ 566174 h 1342014"/>
                  <a:gd name="connsiteX14" fmla="*/ 193998 w 903738"/>
                  <a:gd name="connsiteY14" fmla="*/ 351862 h 1342014"/>
                  <a:gd name="connsiteX15" fmla="*/ 408312 w 903738"/>
                  <a:gd name="connsiteY15" fmla="*/ 18486 h 1342014"/>
                  <a:gd name="connsiteX16" fmla="*/ 568712 w 903738"/>
                  <a:gd name="connsiteY16" fmla="*/ 702 h 134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3738" h="1342014">
                    <a:moveTo>
                      <a:pt x="568712" y="702"/>
                    </a:moveTo>
                    <a:cubicBezTo>
                      <a:pt x="665244" y="-2312"/>
                      <a:pt x="780224" y="4218"/>
                      <a:pt x="886398" y="23556"/>
                    </a:cubicBezTo>
                    <a:lnTo>
                      <a:pt x="903738" y="27580"/>
                    </a:lnTo>
                    <a:lnTo>
                      <a:pt x="882404" y="69882"/>
                    </a:lnTo>
                    <a:cubicBezTo>
                      <a:pt x="813574" y="194812"/>
                      <a:pt x="694264" y="360168"/>
                      <a:pt x="631426" y="527554"/>
                    </a:cubicBezTo>
                    <a:cubicBezTo>
                      <a:pt x="547642" y="750738"/>
                      <a:pt x="496360" y="1173270"/>
                      <a:pt x="427744" y="1298946"/>
                    </a:cubicBezTo>
                    <a:cubicBezTo>
                      <a:pt x="419168" y="1314656"/>
                      <a:pt x="409880" y="1325828"/>
                      <a:pt x="400142" y="1333394"/>
                    </a:cubicBezTo>
                    <a:lnTo>
                      <a:pt x="379766" y="1342014"/>
                    </a:lnTo>
                    <a:lnTo>
                      <a:pt x="377652" y="1287694"/>
                    </a:lnTo>
                    <a:cubicBezTo>
                      <a:pt x="369616" y="1222010"/>
                      <a:pt x="350368" y="1157916"/>
                      <a:pt x="317824" y="1090050"/>
                    </a:cubicBezTo>
                    <a:cubicBezTo>
                      <a:pt x="260872" y="971284"/>
                      <a:pt x="152264" y="802688"/>
                      <a:pt x="31882" y="713472"/>
                    </a:cubicBezTo>
                    <a:lnTo>
                      <a:pt x="0" y="693316"/>
                    </a:lnTo>
                    <a:lnTo>
                      <a:pt x="13916" y="682374"/>
                    </a:lnTo>
                    <a:cubicBezTo>
                      <a:pt x="85502" y="636720"/>
                      <a:pt x="198166" y="614396"/>
                      <a:pt x="227336" y="566174"/>
                    </a:cubicBezTo>
                    <a:cubicBezTo>
                      <a:pt x="266230" y="501882"/>
                      <a:pt x="163836" y="443142"/>
                      <a:pt x="193998" y="351862"/>
                    </a:cubicBezTo>
                    <a:cubicBezTo>
                      <a:pt x="224160" y="260582"/>
                      <a:pt x="248768" y="56586"/>
                      <a:pt x="408312" y="18486"/>
                    </a:cubicBezTo>
                    <a:cubicBezTo>
                      <a:pt x="448198" y="8962"/>
                      <a:pt x="504356" y="2710"/>
                      <a:pt x="568712" y="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7" name="フリーフォーム: 図形 786">
                <a:extLst>
                  <a:ext uri="{FF2B5EF4-FFF2-40B4-BE49-F238E27FC236}">
                    <a16:creationId xmlns:a16="http://schemas.microsoft.com/office/drawing/2014/main" id="{A8F3218C-20B5-67F9-5AA6-42733DBE875B}"/>
                  </a:ext>
                </a:extLst>
              </p:cNvPr>
              <p:cNvSpPr/>
              <p:nvPr/>
            </p:nvSpPr>
            <p:spPr>
              <a:xfrm>
                <a:off x="17012150" y="22484486"/>
                <a:ext cx="605396" cy="528990"/>
              </a:xfrm>
              <a:custGeom>
                <a:avLst/>
                <a:gdLst>
                  <a:gd name="connsiteX0" fmla="*/ 249564 w 605396"/>
                  <a:gd name="connsiteY0" fmla="*/ 0 h 528990"/>
                  <a:gd name="connsiteX1" fmla="*/ 282126 w 605396"/>
                  <a:gd name="connsiteY1" fmla="*/ 54938 h 528990"/>
                  <a:gd name="connsiteX2" fmla="*/ 328114 w 605396"/>
                  <a:gd name="connsiteY2" fmla="*/ 104052 h 528990"/>
                  <a:gd name="connsiteX3" fmla="*/ 604338 w 605396"/>
                  <a:gd name="connsiteY3" fmla="*/ 199302 h 528990"/>
                  <a:gd name="connsiteX4" fmla="*/ 466262 w 605396"/>
                  <a:gd name="connsiteY4" fmla="*/ 376446 h 528990"/>
                  <a:gd name="connsiteX5" fmla="*/ 449458 w 605396"/>
                  <a:gd name="connsiteY5" fmla="*/ 395646 h 528990"/>
                  <a:gd name="connsiteX6" fmla="*/ 447234 w 605396"/>
                  <a:gd name="connsiteY6" fmla="*/ 392582 h 528990"/>
                  <a:gd name="connsiteX7" fmla="*/ 430788 w 605396"/>
                  <a:gd name="connsiteY7" fmla="*/ 379848 h 528990"/>
                  <a:gd name="connsiteX8" fmla="*/ 317918 w 605396"/>
                  <a:gd name="connsiteY8" fmla="*/ 517722 h 528990"/>
                  <a:gd name="connsiteX9" fmla="*/ 318016 w 605396"/>
                  <a:gd name="connsiteY9" fmla="*/ 528990 h 528990"/>
                  <a:gd name="connsiteX10" fmla="*/ 315410 w 605396"/>
                  <a:gd name="connsiteY10" fmla="*/ 527384 h 528990"/>
                  <a:gd name="connsiteX11" fmla="*/ 42362 w 605396"/>
                  <a:gd name="connsiteY11" fmla="*/ 323126 h 528990"/>
                  <a:gd name="connsiteX12" fmla="*/ 1882 w 605396"/>
                  <a:gd name="connsiteY12" fmla="*/ 106134 h 528990"/>
                  <a:gd name="connsiteX13" fmla="*/ 0 w 605396"/>
                  <a:gd name="connsiteY13" fmla="*/ 84048 h 528990"/>
                  <a:gd name="connsiteX14" fmla="*/ 79762 w 605396"/>
                  <a:gd name="connsiteY14" fmla="*/ 37490 h 528990"/>
                  <a:gd name="connsiteX15" fmla="*/ 167518 w 605396"/>
                  <a:gd name="connsiteY15" fmla="*/ 9862 h 528990"/>
                  <a:gd name="connsiteX16" fmla="*/ 249564 w 605396"/>
                  <a:gd name="connsiteY16" fmla="*/ 0 h 52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5396" h="528990">
                    <a:moveTo>
                      <a:pt x="249564" y="0"/>
                    </a:moveTo>
                    <a:lnTo>
                      <a:pt x="282126" y="54938"/>
                    </a:lnTo>
                    <a:cubicBezTo>
                      <a:pt x="295570" y="74038"/>
                      <a:pt x="310650" y="91154"/>
                      <a:pt x="328114" y="104052"/>
                    </a:cubicBezTo>
                    <a:cubicBezTo>
                      <a:pt x="397962" y="155646"/>
                      <a:pt x="588462" y="144534"/>
                      <a:pt x="604338" y="199302"/>
                    </a:cubicBezTo>
                    <a:cubicBezTo>
                      <a:pt x="616246" y="240378"/>
                      <a:pt x="525014" y="314496"/>
                      <a:pt x="466262" y="376446"/>
                    </a:cubicBezTo>
                    <a:lnTo>
                      <a:pt x="449458" y="395646"/>
                    </a:lnTo>
                    <a:lnTo>
                      <a:pt x="447234" y="392582"/>
                    </a:lnTo>
                    <a:cubicBezTo>
                      <a:pt x="441532" y="386246"/>
                      <a:pt x="436024" y="381834"/>
                      <a:pt x="430788" y="379848"/>
                    </a:cubicBezTo>
                    <a:cubicBezTo>
                      <a:pt x="394132" y="365944"/>
                      <a:pt x="326510" y="459322"/>
                      <a:pt x="317918" y="517722"/>
                    </a:cubicBezTo>
                    <a:lnTo>
                      <a:pt x="318016" y="528990"/>
                    </a:lnTo>
                    <a:lnTo>
                      <a:pt x="315410" y="527384"/>
                    </a:lnTo>
                    <a:cubicBezTo>
                      <a:pt x="233358" y="479050"/>
                      <a:pt x="101398" y="412026"/>
                      <a:pt x="42362" y="323126"/>
                    </a:cubicBezTo>
                    <a:cubicBezTo>
                      <a:pt x="8628" y="272326"/>
                      <a:pt x="6842" y="185212"/>
                      <a:pt x="1882" y="106134"/>
                    </a:cubicBezTo>
                    <a:lnTo>
                      <a:pt x="0" y="84048"/>
                    </a:lnTo>
                    <a:lnTo>
                      <a:pt x="79762" y="37490"/>
                    </a:lnTo>
                    <a:cubicBezTo>
                      <a:pt x="105584" y="23946"/>
                      <a:pt x="135604" y="15596"/>
                      <a:pt x="167518" y="9862"/>
                    </a:cubicBezTo>
                    <a:lnTo>
                      <a:pt x="2495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8" name="フリーフォーム: 図形 787">
                <a:extLst>
                  <a:ext uri="{FF2B5EF4-FFF2-40B4-BE49-F238E27FC236}">
                    <a16:creationId xmlns:a16="http://schemas.microsoft.com/office/drawing/2014/main" id="{29BD7DB9-E168-CCF6-6C0D-55DFD4FD6FD2}"/>
                  </a:ext>
                </a:extLst>
              </p:cNvPr>
              <p:cNvSpPr/>
              <p:nvPr/>
            </p:nvSpPr>
            <p:spPr>
              <a:xfrm>
                <a:off x="17302282" y="22868320"/>
                <a:ext cx="922512" cy="980835"/>
              </a:xfrm>
              <a:custGeom>
                <a:avLst/>
                <a:gdLst>
                  <a:gd name="connsiteX0" fmla="*/ 714256 w 922512"/>
                  <a:gd name="connsiteY0" fmla="*/ 1205 h 980835"/>
                  <a:gd name="connsiteX1" fmla="*/ 861894 w 922512"/>
                  <a:gd name="connsiteY1" fmla="*/ 101219 h 980835"/>
                  <a:gd name="connsiteX2" fmla="*/ 921424 w 922512"/>
                  <a:gd name="connsiteY2" fmla="*/ 297969 h 980835"/>
                  <a:gd name="connsiteX3" fmla="*/ 922512 w 922512"/>
                  <a:gd name="connsiteY3" fmla="*/ 304445 h 980835"/>
                  <a:gd name="connsiteX4" fmla="*/ 914282 w 922512"/>
                  <a:gd name="connsiteY4" fmla="*/ 306005 h 980835"/>
                  <a:gd name="connsiteX5" fmla="*/ 699968 w 922512"/>
                  <a:gd name="connsiteY5" fmla="*/ 639381 h 980835"/>
                  <a:gd name="connsiteX6" fmla="*/ 733306 w 922512"/>
                  <a:gd name="connsiteY6" fmla="*/ 853693 h 980835"/>
                  <a:gd name="connsiteX7" fmla="*/ 519886 w 922512"/>
                  <a:gd name="connsiteY7" fmla="*/ 969893 h 980835"/>
                  <a:gd name="connsiteX8" fmla="*/ 505970 w 922512"/>
                  <a:gd name="connsiteY8" fmla="*/ 980835 h 980835"/>
                  <a:gd name="connsiteX9" fmla="*/ 485654 w 922512"/>
                  <a:gd name="connsiteY9" fmla="*/ 967993 h 980835"/>
                  <a:gd name="connsiteX10" fmla="*/ 109938 w 922512"/>
                  <a:gd name="connsiteY10" fmla="*/ 921893 h 980835"/>
                  <a:gd name="connsiteX11" fmla="*/ 100738 w 922512"/>
                  <a:gd name="connsiteY11" fmla="*/ 923143 h 980835"/>
                  <a:gd name="connsiteX12" fmla="*/ 171262 w 922512"/>
                  <a:gd name="connsiteY12" fmla="*/ 872495 h 980835"/>
                  <a:gd name="connsiteX13" fmla="*/ 301002 w 922512"/>
                  <a:gd name="connsiteY13" fmla="*/ 767405 h 980835"/>
                  <a:gd name="connsiteX14" fmla="*/ 379006 w 922512"/>
                  <a:gd name="connsiteY14" fmla="*/ 520385 h 980835"/>
                  <a:gd name="connsiteX15" fmla="*/ 227330 w 922512"/>
                  <a:gd name="connsiteY15" fmla="*/ 685065 h 980835"/>
                  <a:gd name="connsiteX16" fmla="*/ 1980 w 922512"/>
                  <a:gd name="connsiteY16" fmla="*/ 637395 h 980835"/>
                  <a:gd name="connsiteX17" fmla="*/ 366006 w 922512"/>
                  <a:gd name="connsiteY17" fmla="*/ 407711 h 980835"/>
                  <a:gd name="connsiteX18" fmla="*/ 279334 w 922512"/>
                  <a:gd name="connsiteY18" fmla="*/ 251701 h 980835"/>
                  <a:gd name="connsiteX19" fmla="*/ 256178 w 922512"/>
                  <a:gd name="connsiteY19" fmla="*/ 203987 h 980835"/>
                  <a:gd name="connsiteX20" fmla="*/ 236396 w 922512"/>
                  <a:gd name="connsiteY20" fmla="*/ 159299 h 980835"/>
                  <a:gd name="connsiteX21" fmla="*/ 243662 w 922512"/>
                  <a:gd name="connsiteY21" fmla="*/ 153607 h 980835"/>
                  <a:gd name="connsiteX22" fmla="*/ 438030 w 922512"/>
                  <a:gd name="connsiteY22" fmla="*/ 20257 h 980835"/>
                  <a:gd name="connsiteX23" fmla="*/ 652342 w 922512"/>
                  <a:gd name="connsiteY23" fmla="*/ 139319 h 980835"/>
                  <a:gd name="connsiteX24" fmla="*/ 714256 w 922512"/>
                  <a:gd name="connsiteY24" fmla="*/ 1205 h 9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2512" h="980835">
                    <a:moveTo>
                      <a:pt x="714256" y="1205"/>
                    </a:moveTo>
                    <a:cubicBezTo>
                      <a:pt x="749182" y="-5143"/>
                      <a:pt x="822998" y="11525"/>
                      <a:pt x="861894" y="101219"/>
                    </a:cubicBezTo>
                    <a:cubicBezTo>
                      <a:pt x="881340" y="146065"/>
                      <a:pt x="904160" y="218297"/>
                      <a:pt x="921424" y="297969"/>
                    </a:cubicBezTo>
                    <a:lnTo>
                      <a:pt x="922512" y="304445"/>
                    </a:lnTo>
                    <a:lnTo>
                      <a:pt x="914282" y="306005"/>
                    </a:lnTo>
                    <a:cubicBezTo>
                      <a:pt x="754738" y="344105"/>
                      <a:pt x="730130" y="548101"/>
                      <a:pt x="699968" y="639381"/>
                    </a:cubicBezTo>
                    <a:cubicBezTo>
                      <a:pt x="669806" y="730661"/>
                      <a:pt x="772200" y="789401"/>
                      <a:pt x="733306" y="853693"/>
                    </a:cubicBezTo>
                    <a:cubicBezTo>
                      <a:pt x="704136" y="901915"/>
                      <a:pt x="591472" y="924239"/>
                      <a:pt x="519886" y="969893"/>
                    </a:cubicBezTo>
                    <a:lnTo>
                      <a:pt x="505970" y="980835"/>
                    </a:lnTo>
                    <a:lnTo>
                      <a:pt x="485654" y="967993"/>
                    </a:lnTo>
                    <a:cubicBezTo>
                      <a:pt x="380286" y="913225"/>
                      <a:pt x="242322" y="908909"/>
                      <a:pt x="109938" y="921893"/>
                    </a:cubicBezTo>
                    <a:lnTo>
                      <a:pt x="100738" y="923143"/>
                    </a:lnTo>
                    <a:lnTo>
                      <a:pt x="171262" y="872495"/>
                    </a:lnTo>
                    <a:cubicBezTo>
                      <a:pt x="221732" y="838909"/>
                      <a:pt x="273554" y="805685"/>
                      <a:pt x="301002" y="767405"/>
                    </a:cubicBezTo>
                    <a:cubicBezTo>
                      <a:pt x="355894" y="690843"/>
                      <a:pt x="391286" y="534109"/>
                      <a:pt x="379006" y="520385"/>
                    </a:cubicBezTo>
                    <a:cubicBezTo>
                      <a:pt x="366728" y="506663"/>
                      <a:pt x="290166" y="665565"/>
                      <a:pt x="227330" y="685065"/>
                    </a:cubicBezTo>
                    <a:cubicBezTo>
                      <a:pt x="164490" y="704567"/>
                      <a:pt x="-21134" y="683621"/>
                      <a:pt x="1980" y="637395"/>
                    </a:cubicBezTo>
                    <a:cubicBezTo>
                      <a:pt x="25094" y="591169"/>
                      <a:pt x="319780" y="471993"/>
                      <a:pt x="366006" y="407711"/>
                    </a:cubicBezTo>
                    <a:cubicBezTo>
                      <a:pt x="412232" y="343429"/>
                      <a:pt x="316890" y="320317"/>
                      <a:pt x="279334" y="251701"/>
                    </a:cubicBezTo>
                    <a:cubicBezTo>
                      <a:pt x="272292" y="238835"/>
                      <a:pt x="264488" y="222365"/>
                      <a:pt x="256178" y="203987"/>
                    </a:cubicBezTo>
                    <a:lnTo>
                      <a:pt x="236396" y="159299"/>
                    </a:lnTo>
                    <a:lnTo>
                      <a:pt x="243662" y="153607"/>
                    </a:lnTo>
                    <a:cubicBezTo>
                      <a:pt x="316190" y="94273"/>
                      <a:pt x="386834" y="30179"/>
                      <a:pt x="438030" y="20257"/>
                    </a:cubicBezTo>
                    <a:cubicBezTo>
                      <a:pt x="540426" y="413"/>
                      <a:pt x="606306" y="142493"/>
                      <a:pt x="652342" y="139319"/>
                    </a:cubicBezTo>
                    <a:cubicBezTo>
                      <a:pt x="698380" y="136145"/>
                      <a:pt x="679330" y="7557"/>
                      <a:pt x="714256" y="120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9" name="フリーフォーム: 図形 788">
                <a:extLst>
                  <a:ext uri="{FF2B5EF4-FFF2-40B4-BE49-F238E27FC236}">
                    <a16:creationId xmlns:a16="http://schemas.microsoft.com/office/drawing/2014/main" id="{4356689F-D8A7-C329-6F55-C16973E900B0}"/>
                  </a:ext>
                </a:extLst>
              </p:cNvPr>
              <p:cNvSpPr/>
              <p:nvPr/>
            </p:nvSpPr>
            <p:spPr>
              <a:xfrm>
                <a:off x="17879284" y="22378884"/>
                <a:ext cx="864215" cy="804535"/>
              </a:xfrm>
              <a:custGeom>
                <a:avLst/>
                <a:gdLst>
                  <a:gd name="connsiteX0" fmla="*/ 517056 w 864215"/>
                  <a:gd name="connsiteY0" fmla="*/ 81 h 804535"/>
                  <a:gd name="connsiteX1" fmla="*/ 651400 w 864215"/>
                  <a:gd name="connsiteY1" fmla="*/ 73753 h 804535"/>
                  <a:gd name="connsiteX2" fmla="*/ 655734 w 864215"/>
                  <a:gd name="connsiteY2" fmla="*/ 203763 h 804535"/>
                  <a:gd name="connsiteX3" fmla="*/ 486722 w 864215"/>
                  <a:gd name="connsiteY3" fmla="*/ 372777 h 804535"/>
                  <a:gd name="connsiteX4" fmla="*/ 772744 w 864215"/>
                  <a:gd name="connsiteY4" fmla="*/ 450781 h 804535"/>
                  <a:gd name="connsiteX5" fmla="*/ 746740 w 864215"/>
                  <a:gd name="connsiteY5" fmla="*/ 554789 h 804535"/>
                  <a:gd name="connsiteX6" fmla="*/ 859416 w 864215"/>
                  <a:gd name="connsiteY6" fmla="*/ 736801 h 804535"/>
                  <a:gd name="connsiteX7" fmla="*/ 841088 w 864215"/>
                  <a:gd name="connsiteY7" fmla="*/ 787917 h 804535"/>
                  <a:gd name="connsiteX8" fmla="*/ 832706 w 864215"/>
                  <a:gd name="connsiteY8" fmla="*/ 804535 h 804535"/>
                  <a:gd name="connsiteX9" fmla="*/ 815366 w 864215"/>
                  <a:gd name="connsiteY9" fmla="*/ 800511 h 804535"/>
                  <a:gd name="connsiteX10" fmla="*/ 379194 w 864215"/>
                  <a:gd name="connsiteY10" fmla="*/ 787501 h 804535"/>
                  <a:gd name="connsiteX11" fmla="*/ 345510 w 864215"/>
                  <a:gd name="connsiteY11" fmla="*/ 793881 h 804535"/>
                  <a:gd name="connsiteX12" fmla="*/ 344422 w 864215"/>
                  <a:gd name="connsiteY12" fmla="*/ 787405 h 804535"/>
                  <a:gd name="connsiteX13" fmla="*/ 284892 w 864215"/>
                  <a:gd name="connsiteY13" fmla="*/ 590655 h 804535"/>
                  <a:gd name="connsiteX14" fmla="*/ 137254 w 864215"/>
                  <a:gd name="connsiteY14" fmla="*/ 490641 h 804535"/>
                  <a:gd name="connsiteX15" fmla="*/ 75340 w 864215"/>
                  <a:gd name="connsiteY15" fmla="*/ 628755 h 804535"/>
                  <a:gd name="connsiteX16" fmla="*/ 36832 w 864215"/>
                  <a:gd name="connsiteY16" fmla="*/ 608701 h 804535"/>
                  <a:gd name="connsiteX17" fmla="*/ 0 w 864215"/>
                  <a:gd name="connsiteY17" fmla="*/ 573253 h 804535"/>
                  <a:gd name="connsiteX18" fmla="*/ 3606 w 864215"/>
                  <a:gd name="connsiteY18" fmla="*/ 549839 h 804535"/>
                  <a:gd name="connsiteX19" fmla="*/ 42004 w 864215"/>
                  <a:gd name="connsiteY19" fmla="*/ 242993 h 804535"/>
                  <a:gd name="connsiteX20" fmla="*/ 222980 w 864215"/>
                  <a:gd name="connsiteY20" fmla="*/ 181081 h 804535"/>
                  <a:gd name="connsiteX21" fmla="*/ 226774 w 864215"/>
                  <a:gd name="connsiteY21" fmla="*/ 105849 h 804535"/>
                  <a:gd name="connsiteX22" fmla="*/ 222500 w 864215"/>
                  <a:gd name="connsiteY22" fmla="*/ 82199 h 804535"/>
                  <a:gd name="connsiteX23" fmla="*/ 264892 w 864215"/>
                  <a:gd name="connsiteY23" fmla="*/ 90547 h 804535"/>
                  <a:gd name="connsiteX24" fmla="*/ 378380 w 864215"/>
                  <a:gd name="connsiteY24" fmla="*/ 86755 h 804535"/>
                  <a:gd name="connsiteX25" fmla="*/ 517056 w 864215"/>
                  <a:gd name="connsiteY25" fmla="*/ 81 h 80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64215" h="804535">
                    <a:moveTo>
                      <a:pt x="517056" y="81"/>
                    </a:moveTo>
                    <a:cubicBezTo>
                      <a:pt x="562560" y="-2085"/>
                      <a:pt x="628288" y="39807"/>
                      <a:pt x="651400" y="73753"/>
                    </a:cubicBezTo>
                    <a:cubicBezTo>
                      <a:pt x="674512" y="107701"/>
                      <a:pt x="683180" y="153925"/>
                      <a:pt x="655734" y="203763"/>
                    </a:cubicBezTo>
                    <a:cubicBezTo>
                      <a:pt x="628288" y="253601"/>
                      <a:pt x="467220" y="331605"/>
                      <a:pt x="486722" y="372777"/>
                    </a:cubicBezTo>
                    <a:cubicBezTo>
                      <a:pt x="506224" y="413945"/>
                      <a:pt x="729406" y="420445"/>
                      <a:pt x="772744" y="450781"/>
                    </a:cubicBezTo>
                    <a:cubicBezTo>
                      <a:pt x="816080" y="481117"/>
                      <a:pt x="732296" y="507119"/>
                      <a:pt x="746740" y="554789"/>
                    </a:cubicBezTo>
                    <a:cubicBezTo>
                      <a:pt x="761188" y="602459"/>
                      <a:pt x="890474" y="611849"/>
                      <a:pt x="859416" y="736801"/>
                    </a:cubicBezTo>
                    <a:cubicBezTo>
                      <a:pt x="855534" y="752421"/>
                      <a:pt x="849258" y="769519"/>
                      <a:pt x="841088" y="787917"/>
                    </a:cubicBezTo>
                    <a:lnTo>
                      <a:pt x="832706" y="804535"/>
                    </a:lnTo>
                    <a:lnTo>
                      <a:pt x="815366" y="800511"/>
                    </a:lnTo>
                    <a:cubicBezTo>
                      <a:pt x="660528" y="772309"/>
                      <a:pt x="486966" y="771347"/>
                      <a:pt x="379194" y="787501"/>
                    </a:cubicBezTo>
                    <a:lnTo>
                      <a:pt x="345510" y="793881"/>
                    </a:lnTo>
                    <a:lnTo>
                      <a:pt x="344422" y="787405"/>
                    </a:lnTo>
                    <a:cubicBezTo>
                      <a:pt x="327158" y="707733"/>
                      <a:pt x="304338" y="635501"/>
                      <a:pt x="284892" y="590655"/>
                    </a:cubicBezTo>
                    <a:cubicBezTo>
                      <a:pt x="245996" y="500961"/>
                      <a:pt x="172180" y="484293"/>
                      <a:pt x="137254" y="490641"/>
                    </a:cubicBezTo>
                    <a:cubicBezTo>
                      <a:pt x="102328" y="496993"/>
                      <a:pt x="121378" y="625581"/>
                      <a:pt x="75340" y="628755"/>
                    </a:cubicBezTo>
                    <a:cubicBezTo>
                      <a:pt x="63832" y="629549"/>
                      <a:pt x="51082" y="621263"/>
                      <a:pt x="36832" y="608701"/>
                    </a:cubicBezTo>
                    <a:lnTo>
                      <a:pt x="0" y="573253"/>
                    </a:lnTo>
                    <a:lnTo>
                      <a:pt x="3606" y="549839"/>
                    </a:lnTo>
                    <a:cubicBezTo>
                      <a:pt x="15512" y="426349"/>
                      <a:pt x="12238" y="304309"/>
                      <a:pt x="42004" y="242993"/>
                    </a:cubicBezTo>
                    <a:cubicBezTo>
                      <a:pt x="81692" y="161237"/>
                      <a:pt x="183292" y="248549"/>
                      <a:pt x="222980" y="181081"/>
                    </a:cubicBezTo>
                    <a:cubicBezTo>
                      <a:pt x="232902" y="164213"/>
                      <a:pt x="231710" y="137375"/>
                      <a:pt x="226774" y="105849"/>
                    </a:cubicBezTo>
                    <a:lnTo>
                      <a:pt x="222500" y="82199"/>
                    </a:lnTo>
                    <a:lnTo>
                      <a:pt x="264892" y="90547"/>
                    </a:lnTo>
                    <a:cubicBezTo>
                      <a:pt x="306152" y="94339"/>
                      <a:pt x="348406" y="91089"/>
                      <a:pt x="378380" y="86755"/>
                    </a:cubicBezTo>
                    <a:cubicBezTo>
                      <a:pt x="438328" y="78089"/>
                      <a:pt x="471554" y="2249"/>
                      <a:pt x="517056" y="8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0" name="フリーフォーム: 図形 789">
                <a:extLst>
                  <a:ext uri="{FF2B5EF4-FFF2-40B4-BE49-F238E27FC236}">
                    <a16:creationId xmlns:a16="http://schemas.microsoft.com/office/drawing/2014/main" id="{C8063D7E-418F-D685-BDAF-513C0397EB4E}"/>
                  </a:ext>
                </a:extLst>
              </p:cNvPr>
              <p:cNvSpPr/>
              <p:nvPr/>
            </p:nvSpPr>
            <p:spPr>
              <a:xfrm>
                <a:off x="17261714" y="22142636"/>
                <a:ext cx="848062" cy="884982"/>
              </a:xfrm>
              <a:custGeom>
                <a:avLst/>
                <a:gdLst>
                  <a:gd name="connsiteX0" fmla="*/ 607038 w 848062"/>
                  <a:gd name="connsiteY0" fmla="*/ 212 h 884982"/>
                  <a:gd name="connsiteX1" fmla="*/ 670926 w 848062"/>
                  <a:gd name="connsiteY1" fmla="*/ 15312 h 884982"/>
                  <a:gd name="connsiteX2" fmla="*/ 774934 w 848062"/>
                  <a:gd name="connsiteY2" fmla="*/ 288332 h 884982"/>
                  <a:gd name="connsiteX3" fmla="*/ 822978 w 848062"/>
                  <a:gd name="connsiteY3" fmla="*/ 315080 h 884982"/>
                  <a:gd name="connsiteX4" fmla="*/ 840070 w 848062"/>
                  <a:gd name="connsiteY4" fmla="*/ 318446 h 884982"/>
                  <a:gd name="connsiteX5" fmla="*/ 844344 w 848062"/>
                  <a:gd name="connsiteY5" fmla="*/ 342096 h 884982"/>
                  <a:gd name="connsiteX6" fmla="*/ 840550 w 848062"/>
                  <a:gd name="connsiteY6" fmla="*/ 417328 h 884982"/>
                  <a:gd name="connsiteX7" fmla="*/ 659574 w 848062"/>
                  <a:gd name="connsiteY7" fmla="*/ 479240 h 884982"/>
                  <a:gd name="connsiteX8" fmla="*/ 621176 w 848062"/>
                  <a:gd name="connsiteY8" fmla="*/ 786086 h 884982"/>
                  <a:gd name="connsiteX9" fmla="*/ 617570 w 848062"/>
                  <a:gd name="connsiteY9" fmla="*/ 809500 h 884982"/>
                  <a:gd name="connsiteX10" fmla="*/ 606890 w 848062"/>
                  <a:gd name="connsiteY10" fmla="*/ 799220 h 884982"/>
                  <a:gd name="connsiteX11" fmla="*/ 478598 w 848062"/>
                  <a:gd name="connsiteY11" fmla="*/ 745940 h 884982"/>
                  <a:gd name="connsiteX12" fmla="*/ 284230 w 848062"/>
                  <a:gd name="connsiteY12" fmla="*/ 879290 h 884982"/>
                  <a:gd name="connsiteX13" fmla="*/ 276964 w 848062"/>
                  <a:gd name="connsiteY13" fmla="*/ 884982 h 884982"/>
                  <a:gd name="connsiteX14" fmla="*/ 270562 w 848062"/>
                  <a:gd name="connsiteY14" fmla="*/ 870520 h 884982"/>
                  <a:gd name="connsiteX15" fmla="*/ 215284 w 848062"/>
                  <a:gd name="connsiteY15" fmla="*/ 758704 h 884982"/>
                  <a:gd name="connsiteX16" fmla="*/ 199894 w 848062"/>
                  <a:gd name="connsiteY16" fmla="*/ 737496 h 884982"/>
                  <a:gd name="connsiteX17" fmla="*/ 216698 w 848062"/>
                  <a:gd name="connsiteY17" fmla="*/ 718296 h 884982"/>
                  <a:gd name="connsiteX18" fmla="*/ 354774 w 848062"/>
                  <a:gd name="connsiteY18" fmla="*/ 541152 h 884982"/>
                  <a:gd name="connsiteX19" fmla="*/ 78550 w 848062"/>
                  <a:gd name="connsiteY19" fmla="*/ 445902 h 884982"/>
                  <a:gd name="connsiteX20" fmla="*/ 32562 w 848062"/>
                  <a:gd name="connsiteY20" fmla="*/ 396788 h 884982"/>
                  <a:gd name="connsiteX21" fmla="*/ 0 w 848062"/>
                  <a:gd name="connsiteY21" fmla="*/ 341850 h 884982"/>
                  <a:gd name="connsiteX22" fmla="*/ 17088 w 848062"/>
                  <a:gd name="connsiteY22" fmla="*/ 339796 h 884982"/>
                  <a:gd name="connsiteX23" fmla="*/ 194226 w 848062"/>
                  <a:gd name="connsiteY23" fmla="*/ 301334 h 884982"/>
                  <a:gd name="connsiteX24" fmla="*/ 371906 w 848062"/>
                  <a:gd name="connsiteY24" fmla="*/ 62984 h 884982"/>
                  <a:gd name="connsiteX25" fmla="*/ 607038 w 848062"/>
                  <a:gd name="connsiteY25" fmla="*/ 212 h 88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8062" h="884982">
                    <a:moveTo>
                      <a:pt x="607038" y="212"/>
                    </a:moveTo>
                    <a:cubicBezTo>
                      <a:pt x="632014" y="1228"/>
                      <a:pt x="654134" y="5924"/>
                      <a:pt x="670926" y="15312"/>
                    </a:cubicBezTo>
                    <a:cubicBezTo>
                      <a:pt x="738098" y="52872"/>
                      <a:pt x="722930" y="240664"/>
                      <a:pt x="774934" y="288332"/>
                    </a:cubicBezTo>
                    <a:cubicBezTo>
                      <a:pt x="787934" y="300250"/>
                      <a:pt x="804502" y="308918"/>
                      <a:pt x="822978" y="315080"/>
                    </a:cubicBezTo>
                    <a:lnTo>
                      <a:pt x="840070" y="318446"/>
                    </a:lnTo>
                    <a:lnTo>
                      <a:pt x="844344" y="342096"/>
                    </a:lnTo>
                    <a:cubicBezTo>
                      <a:pt x="849280" y="373622"/>
                      <a:pt x="850472" y="400460"/>
                      <a:pt x="840550" y="417328"/>
                    </a:cubicBezTo>
                    <a:cubicBezTo>
                      <a:pt x="800862" y="484796"/>
                      <a:pt x="699262" y="397484"/>
                      <a:pt x="659574" y="479240"/>
                    </a:cubicBezTo>
                    <a:cubicBezTo>
                      <a:pt x="629808" y="540556"/>
                      <a:pt x="633082" y="662596"/>
                      <a:pt x="621176" y="786086"/>
                    </a:cubicBezTo>
                    <a:lnTo>
                      <a:pt x="617570" y="809500"/>
                    </a:lnTo>
                    <a:lnTo>
                      <a:pt x="606890" y="799220"/>
                    </a:lnTo>
                    <a:cubicBezTo>
                      <a:pt x="571866" y="766576"/>
                      <a:pt x="529796" y="736018"/>
                      <a:pt x="478598" y="745940"/>
                    </a:cubicBezTo>
                    <a:cubicBezTo>
                      <a:pt x="427402" y="755862"/>
                      <a:pt x="356758" y="819956"/>
                      <a:pt x="284230" y="879290"/>
                    </a:cubicBezTo>
                    <a:lnTo>
                      <a:pt x="276964" y="884982"/>
                    </a:lnTo>
                    <a:lnTo>
                      <a:pt x="270562" y="870520"/>
                    </a:lnTo>
                    <a:cubicBezTo>
                      <a:pt x="252442" y="829540"/>
                      <a:pt x="233330" y="787736"/>
                      <a:pt x="215284" y="758704"/>
                    </a:cubicBezTo>
                    <a:lnTo>
                      <a:pt x="199894" y="737496"/>
                    </a:lnTo>
                    <a:lnTo>
                      <a:pt x="216698" y="718296"/>
                    </a:lnTo>
                    <a:cubicBezTo>
                      <a:pt x="275450" y="656346"/>
                      <a:pt x="366682" y="582228"/>
                      <a:pt x="354774" y="541152"/>
                    </a:cubicBezTo>
                    <a:cubicBezTo>
                      <a:pt x="338898" y="486384"/>
                      <a:pt x="148398" y="497496"/>
                      <a:pt x="78550" y="445902"/>
                    </a:cubicBezTo>
                    <a:cubicBezTo>
                      <a:pt x="61086" y="433004"/>
                      <a:pt x="46006" y="415888"/>
                      <a:pt x="32562" y="396788"/>
                    </a:cubicBezTo>
                    <a:lnTo>
                      <a:pt x="0" y="341850"/>
                    </a:lnTo>
                    <a:lnTo>
                      <a:pt x="17088" y="339796"/>
                    </a:lnTo>
                    <a:cubicBezTo>
                      <a:pt x="83898" y="333656"/>
                      <a:pt x="149084" y="327696"/>
                      <a:pt x="194226" y="301334"/>
                    </a:cubicBezTo>
                    <a:cubicBezTo>
                      <a:pt x="284510" y="248608"/>
                      <a:pt x="292454" y="110652"/>
                      <a:pt x="371906" y="62984"/>
                    </a:cubicBezTo>
                    <a:cubicBezTo>
                      <a:pt x="431492" y="27230"/>
                      <a:pt x="532114" y="-2834"/>
                      <a:pt x="607038" y="2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1" name="フリーフォーム: 図形 790">
                <a:extLst>
                  <a:ext uri="{FF2B5EF4-FFF2-40B4-BE49-F238E27FC236}">
                    <a16:creationId xmlns:a16="http://schemas.microsoft.com/office/drawing/2014/main" id="{C5E38AF3-13F2-003E-B7C2-6D0BBFC50987}"/>
                  </a:ext>
                </a:extLst>
              </p:cNvPr>
              <p:cNvSpPr/>
              <p:nvPr/>
            </p:nvSpPr>
            <p:spPr>
              <a:xfrm>
                <a:off x="18699596" y="21060960"/>
                <a:ext cx="1204774" cy="837070"/>
              </a:xfrm>
              <a:custGeom>
                <a:avLst/>
                <a:gdLst>
                  <a:gd name="connsiteX0" fmla="*/ 914304 w 1204774"/>
                  <a:gd name="connsiteY0" fmla="*/ 0 h 837070"/>
                  <a:gd name="connsiteX1" fmla="*/ 951812 w 1204774"/>
                  <a:gd name="connsiteY1" fmla="*/ 15694 h 837070"/>
                  <a:gd name="connsiteX2" fmla="*/ 1017154 w 1204774"/>
                  <a:gd name="connsiteY2" fmla="*/ 51204 h 837070"/>
                  <a:gd name="connsiteX3" fmla="*/ 1112404 w 1204774"/>
                  <a:gd name="connsiteY3" fmla="*/ 446490 h 837070"/>
                  <a:gd name="connsiteX4" fmla="*/ 1160140 w 1204774"/>
                  <a:gd name="connsiteY4" fmla="*/ 522316 h 837070"/>
                  <a:gd name="connsiteX5" fmla="*/ 1204774 w 1204774"/>
                  <a:gd name="connsiteY5" fmla="*/ 570110 h 837070"/>
                  <a:gd name="connsiteX6" fmla="*/ 1146824 w 1204774"/>
                  <a:gd name="connsiteY6" fmla="*/ 588760 h 837070"/>
                  <a:gd name="connsiteX7" fmla="*/ 566304 w 1204774"/>
                  <a:gd name="connsiteY7" fmla="*/ 835428 h 837070"/>
                  <a:gd name="connsiteX8" fmla="*/ 302780 w 1204774"/>
                  <a:gd name="connsiteY8" fmla="*/ 702076 h 837070"/>
                  <a:gd name="connsiteX9" fmla="*/ 247242 w 1204774"/>
                  <a:gd name="connsiteY9" fmla="*/ 779468 h 837070"/>
                  <a:gd name="connsiteX10" fmla="*/ 241996 w 1204774"/>
                  <a:gd name="connsiteY10" fmla="*/ 810390 h 837070"/>
                  <a:gd name="connsiteX11" fmla="*/ 216162 w 1204774"/>
                  <a:gd name="connsiteY11" fmla="*/ 776442 h 837070"/>
                  <a:gd name="connsiteX12" fmla="*/ 90848 w 1204774"/>
                  <a:gd name="connsiteY12" fmla="*/ 665564 h 837070"/>
                  <a:gd name="connsiteX13" fmla="*/ 8388 w 1204774"/>
                  <a:gd name="connsiteY13" fmla="*/ 680872 h 837070"/>
                  <a:gd name="connsiteX14" fmla="*/ 0 w 1204774"/>
                  <a:gd name="connsiteY14" fmla="*/ 686214 h 837070"/>
                  <a:gd name="connsiteX15" fmla="*/ 26404 w 1204774"/>
                  <a:gd name="connsiteY15" fmla="*/ 638480 h 837070"/>
                  <a:gd name="connsiteX16" fmla="*/ 231340 w 1204774"/>
                  <a:gd name="connsiteY16" fmla="*/ 308380 h 837070"/>
                  <a:gd name="connsiteX17" fmla="*/ 579004 w 1204774"/>
                  <a:gd name="connsiteY17" fmla="*/ 241704 h 837070"/>
                  <a:gd name="connsiteX18" fmla="*/ 733784 w 1204774"/>
                  <a:gd name="connsiteY18" fmla="*/ 17866 h 837070"/>
                  <a:gd name="connsiteX19" fmla="*/ 883804 w 1204774"/>
                  <a:gd name="connsiteY19" fmla="*/ 34536 h 837070"/>
                  <a:gd name="connsiteX20" fmla="*/ 914304 w 1204774"/>
                  <a:gd name="connsiteY20" fmla="*/ 0 h 83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4774" h="837070">
                    <a:moveTo>
                      <a:pt x="914304" y="0"/>
                    </a:moveTo>
                    <a:lnTo>
                      <a:pt x="951812" y="15694"/>
                    </a:lnTo>
                    <a:cubicBezTo>
                      <a:pt x="977118" y="27640"/>
                      <a:pt x="999196" y="39596"/>
                      <a:pt x="1017154" y="51204"/>
                    </a:cubicBezTo>
                    <a:cubicBezTo>
                      <a:pt x="1160824" y="144072"/>
                      <a:pt x="1071924" y="336160"/>
                      <a:pt x="1112404" y="446490"/>
                    </a:cubicBezTo>
                    <a:cubicBezTo>
                      <a:pt x="1122524" y="474072"/>
                      <a:pt x="1140184" y="499026"/>
                      <a:pt x="1160140" y="522316"/>
                    </a:cubicBezTo>
                    <a:lnTo>
                      <a:pt x="1204774" y="570110"/>
                    </a:lnTo>
                    <a:lnTo>
                      <a:pt x="1146824" y="588760"/>
                    </a:lnTo>
                    <a:cubicBezTo>
                      <a:pt x="973878" y="654474"/>
                      <a:pt x="699192" y="815752"/>
                      <a:pt x="566304" y="835428"/>
                    </a:cubicBezTo>
                    <a:cubicBezTo>
                      <a:pt x="414432" y="857916"/>
                      <a:pt x="423958" y="640960"/>
                      <a:pt x="302780" y="702076"/>
                    </a:cubicBezTo>
                    <a:cubicBezTo>
                      <a:pt x="272484" y="717356"/>
                      <a:pt x="256412" y="745054"/>
                      <a:pt x="247242" y="779468"/>
                    </a:cubicBezTo>
                    <a:lnTo>
                      <a:pt x="241996" y="810390"/>
                    </a:lnTo>
                    <a:lnTo>
                      <a:pt x="216162" y="776442"/>
                    </a:lnTo>
                    <a:cubicBezTo>
                      <a:pt x="173696" y="727080"/>
                      <a:pt x="125972" y="683226"/>
                      <a:pt x="90848" y="665564"/>
                    </a:cubicBezTo>
                    <a:cubicBezTo>
                      <a:pt x="64504" y="652320"/>
                      <a:pt x="36098" y="664244"/>
                      <a:pt x="8388" y="680872"/>
                    </a:cubicBezTo>
                    <a:lnTo>
                      <a:pt x="0" y="686214"/>
                    </a:lnTo>
                    <a:lnTo>
                      <a:pt x="26404" y="638480"/>
                    </a:lnTo>
                    <a:cubicBezTo>
                      <a:pt x="96502" y="507610"/>
                      <a:pt x="169824" y="361164"/>
                      <a:pt x="231340" y="308380"/>
                    </a:cubicBezTo>
                    <a:cubicBezTo>
                      <a:pt x="354372" y="202810"/>
                      <a:pt x="495264" y="290124"/>
                      <a:pt x="579004" y="241704"/>
                    </a:cubicBezTo>
                    <a:cubicBezTo>
                      <a:pt x="662744" y="193284"/>
                      <a:pt x="682984" y="52394"/>
                      <a:pt x="733784" y="17866"/>
                    </a:cubicBezTo>
                    <a:cubicBezTo>
                      <a:pt x="784584" y="-16662"/>
                      <a:pt x="836576" y="73824"/>
                      <a:pt x="883804" y="34536"/>
                    </a:cubicBezTo>
                    <a:lnTo>
                      <a:pt x="9143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2" name="フリーフォーム: 図形 791">
                <a:extLst>
                  <a:ext uri="{FF2B5EF4-FFF2-40B4-BE49-F238E27FC236}">
                    <a16:creationId xmlns:a16="http://schemas.microsoft.com/office/drawing/2014/main" id="{3E5025E7-7C6C-7C0C-E6D5-A91F84A951D1}"/>
                  </a:ext>
                </a:extLst>
              </p:cNvPr>
              <p:cNvSpPr/>
              <p:nvPr/>
            </p:nvSpPr>
            <p:spPr>
              <a:xfrm>
                <a:off x="19613901" y="20558038"/>
                <a:ext cx="1056217" cy="573674"/>
              </a:xfrm>
              <a:custGeom>
                <a:avLst/>
                <a:gdLst>
                  <a:gd name="connsiteX0" fmla="*/ 61912 w 1056217"/>
                  <a:gd name="connsiteY0" fmla="*/ 0 h 573674"/>
                  <a:gd name="connsiteX1" fmla="*/ 155608 w 1056217"/>
                  <a:gd name="connsiteY1" fmla="*/ 8992 h 573674"/>
                  <a:gd name="connsiteX2" fmla="*/ 591800 w 1056217"/>
                  <a:gd name="connsiteY2" fmla="*/ 104862 h 573674"/>
                  <a:gd name="connsiteX3" fmla="*/ 949136 w 1056217"/>
                  <a:gd name="connsiteY3" fmla="*/ 21084 h 573674"/>
                  <a:gd name="connsiteX4" fmla="*/ 987554 w 1056217"/>
                  <a:gd name="connsiteY4" fmla="*/ 9998 h 573674"/>
                  <a:gd name="connsiteX5" fmla="*/ 989158 w 1056217"/>
                  <a:gd name="connsiteY5" fmla="*/ 17562 h 573674"/>
                  <a:gd name="connsiteX6" fmla="*/ 1055350 w 1056217"/>
                  <a:gd name="connsiteY6" fmla="*/ 296950 h 573674"/>
                  <a:gd name="connsiteX7" fmla="*/ 907712 w 1056217"/>
                  <a:gd name="connsiteY7" fmla="*/ 401726 h 573674"/>
                  <a:gd name="connsiteX8" fmla="*/ 721976 w 1056217"/>
                  <a:gd name="connsiteY8" fmla="*/ 292186 h 573674"/>
                  <a:gd name="connsiteX9" fmla="*/ 574338 w 1056217"/>
                  <a:gd name="connsiteY9" fmla="*/ 344574 h 573674"/>
                  <a:gd name="connsiteX10" fmla="*/ 426700 w 1056217"/>
                  <a:gd name="connsiteY10" fmla="*/ 292186 h 573674"/>
                  <a:gd name="connsiteX11" fmla="*/ 152788 w 1056217"/>
                  <a:gd name="connsiteY11" fmla="*/ 552286 h 573674"/>
                  <a:gd name="connsiteX12" fmla="*/ 124674 w 1056217"/>
                  <a:gd name="connsiteY12" fmla="*/ 573674 h 573674"/>
                  <a:gd name="connsiteX13" fmla="*/ 102850 w 1056217"/>
                  <a:gd name="connsiteY13" fmla="*/ 554126 h 573674"/>
                  <a:gd name="connsiteX14" fmla="*/ 37508 w 1056217"/>
                  <a:gd name="connsiteY14" fmla="*/ 518616 h 573674"/>
                  <a:gd name="connsiteX15" fmla="*/ 0 w 1056217"/>
                  <a:gd name="connsiteY15" fmla="*/ 502922 h 573674"/>
                  <a:gd name="connsiteX16" fmla="*/ 7190 w 1056217"/>
                  <a:gd name="connsiteY16" fmla="*/ 494782 h 573674"/>
                  <a:gd name="connsiteX17" fmla="*/ 102848 w 1056217"/>
                  <a:gd name="connsiteY17" fmla="*/ 285046 h 573674"/>
                  <a:gd name="connsiteX18" fmla="*/ 83650 w 1056217"/>
                  <a:gd name="connsiteY18" fmla="*/ 58528 h 573674"/>
                  <a:gd name="connsiteX19" fmla="*/ 61912 w 1056217"/>
                  <a:gd name="connsiteY19" fmla="*/ 0 h 57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6217" h="573674">
                    <a:moveTo>
                      <a:pt x="61912" y="0"/>
                    </a:moveTo>
                    <a:lnTo>
                      <a:pt x="155608" y="8992"/>
                    </a:lnTo>
                    <a:cubicBezTo>
                      <a:pt x="318784" y="36402"/>
                      <a:pt x="471416" y="112800"/>
                      <a:pt x="591800" y="104862"/>
                    </a:cubicBezTo>
                    <a:cubicBezTo>
                      <a:pt x="760340" y="93750"/>
                      <a:pt x="817060" y="61570"/>
                      <a:pt x="949136" y="21084"/>
                    </a:cubicBezTo>
                    <a:lnTo>
                      <a:pt x="987554" y="9998"/>
                    </a:lnTo>
                    <a:lnTo>
                      <a:pt x="989158" y="17562"/>
                    </a:lnTo>
                    <a:cubicBezTo>
                      <a:pt x="1017248" y="118504"/>
                      <a:pt x="1063088" y="237418"/>
                      <a:pt x="1055350" y="296950"/>
                    </a:cubicBezTo>
                    <a:cubicBezTo>
                      <a:pt x="1045032" y="376326"/>
                      <a:pt x="963276" y="402518"/>
                      <a:pt x="907712" y="401726"/>
                    </a:cubicBezTo>
                    <a:cubicBezTo>
                      <a:pt x="852152" y="400930"/>
                      <a:pt x="777536" y="301712"/>
                      <a:pt x="721976" y="292186"/>
                    </a:cubicBezTo>
                    <a:cubicBezTo>
                      <a:pt x="666412" y="282662"/>
                      <a:pt x="623550" y="344574"/>
                      <a:pt x="574338" y="344574"/>
                    </a:cubicBezTo>
                    <a:cubicBezTo>
                      <a:pt x="525126" y="344574"/>
                      <a:pt x="526712" y="244562"/>
                      <a:pt x="426700" y="292186"/>
                    </a:cubicBezTo>
                    <a:cubicBezTo>
                      <a:pt x="364192" y="321952"/>
                      <a:pt x="257966" y="461168"/>
                      <a:pt x="152788" y="552286"/>
                    </a:cubicBezTo>
                    <a:lnTo>
                      <a:pt x="124674" y="573674"/>
                    </a:lnTo>
                    <a:lnTo>
                      <a:pt x="102850" y="554126"/>
                    </a:lnTo>
                    <a:cubicBezTo>
                      <a:pt x="84892" y="542518"/>
                      <a:pt x="62814" y="530562"/>
                      <a:pt x="37508" y="518616"/>
                    </a:cubicBezTo>
                    <a:lnTo>
                      <a:pt x="0" y="502922"/>
                    </a:lnTo>
                    <a:lnTo>
                      <a:pt x="7190" y="494782"/>
                    </a:lnTo>
                    <a:cubicBezTo>
                      <a:pt x="46220" y="440496"/>
                      <a:pt x="86476" y="356186"/>
                      <a:pt x="102848" y="285046"/>
                    </a:cubicBezTo>
                    <a:cubicBezTo>
                      <a:pt x="113762" y="237618"/>
                      <a:pt x="109000" y="144054"/>
                      <a:pt x="83650" y="58528"/>
                    </a:cubicBezTo>
                    <a:lnTo>
                      <a:pt x="619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3" name="フリーフォーム: 図形 792">
                <a:extLst>
                  <a:ext uri="{FF2B5EF4-FFF2-40B4-BE49-F238E27FC236}">
                    <a16:creationId xmlns:a16="http://schemas.microsoft.com/office/drawing/2014/main" id="{7F695685-F9E6-D320-1058-05340A4F13CC}"/>
                  </a:ext>
                </a:extLst>
              </p:cNvPr>
              <p:cNvSpPr/>
              <p:nvPr/>
            </p:nvSpPr>
            <p:spPr>
              <a:xfrm>
                <a:off x="19738574" y="20837367"/>
                <a:ext cx="859190" cy="838798"/>
              </a:xfrm>
              <a:custGeom>
                <a:avLst/>
                <a:gdLst>
                  <a:gd name="connsiteX0" fmla="*/ 360366 w 859190"/>
                  <a:gd name="connsiteY0" fmla="*/ 951 h 838798"/>
                  <a:gd name="connsiteX1" fmla="*/ 449664 w 859190"/>
                  <a:gd name="connsiteY1" fmla="*/ 65245 h 838798"/>
                  <a:gd name="connsiteX2" fmla="*/ 597302 w 859190"/>
                  <a:gd name="connsiteY2" fmla="*/ 12857 h 838798"/>
                  <a:gd name="connsiteX3" fmla="*/ 783038 w 859190"/>
                  <a:gd name="connsiteY3" fmla="*/ 122397 h 838798"/>
                  <a:gd name="connsiteX4" fmla="*/ 828098 w 859190"/>
                  <a:gd name="connsiteY4" fmla="*/ 117521 h 838798"/>
                  <a:gd name="connsiteX5" fmla="*/ 859190 w 859190"/>
                  <a:gd name="connsiteY5" fmla="*/ 105657 h 838798"/>
                  <a:gd name="connsiteX6" fmla="*/ 858054 w 859190"/>
                  <a:gd name="connsiteY6" fmla="*/ 108955 h 838798"/>
                  <a:gd name="connsiteX7" fmla="*/ 763990 w 859190"/>
                  <a:gd name="connsiteY7" fmla="*/ 384333 h 838798"/>
                  <a:gd name="connsiteX8" fmla="*/ 796246 w 859190"/>
                  <a:gd name="connsiteY8" fmla="*/ 479805 h 838798"/>
                  <a:gd name="connsiteX9" fmla="*/ 837128 w 859190"/>
                  <a:gd name="connsiteY9" fmla="*/ 541989 h 838798"/>
                  <a:gd name="connsiteX10" fmla="*/ 830478 w 859190"/>
                  <a:gd name="connsiteY10" fmla="*/ 544421 h 838798"/>
                  <a:gd name="connsiteX11" fmla="*/ 479826 w 859190"/>
                  <a:gd name="connsiteY11" fmla="*/ 828833 h 838798"/>
                  <a:gd name="connsiteX12" fmla="*/ 175026 w 859190"/>
                  <a:gd name="connsiteY12" fmla="*/ 790733 h 838798"/>
                  <a:gd name="connsiteX13" fmla="*/ 165796 w 859190"/>
                  <a:gd name="connsiteY13" fmla="*/ 793703 h 838798"/>
                  <a:gd name="connsiteX14" fmla="*/ 121162 w 859190"/>
                  <a:gd name="connsiteY14" fmla="*/ 745909 h 838798"/>
                  <a:gd name="connsiteX15" fmla="*/ 73426 w 859190"/>
                  <a:gd name="connsiteY15" fmla="*/ 670083 h 838798"/>
                  <a:gd name="connsiteX16" fmla="*/ 21858 w 859190"/>
                  <a:gd name="connsiteY16" fmla="*/ 313921 h 838798"/>
                  <a:gd name="connsiteX17" fmla="*/ 0 w 859190"/>
                  <a:gd name="connsiteY17" fmla="*/ 294345 h 838798"/>
                  <a:gd name="connsiteX18" fmla="*/ 28114 w 859190"/>
                  <a:gd name="connsiteY18" fmla="*/ 272957 h 838798"/>
                  <a:gd name="connsiteX19" fmla="*/ 302026 w 859190"/>
                  <a:gd name="connsiteY19" fmla="*/ 12857 h 838798"/>
                  <a:gd name="connsiteX20" fmla="*/ 360366 w 859190"/>
                  <a:gd name="connsiteY20" fmla="*/ 951 h 83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9190" h="838798">
                    <a:moveTo>
                      <a:pt x="360366" y="951"/>
                    </a:moveTo>
                    <a:cubicBezTo>
                      <a:pt x="404420" y="8989"/>
                      <a:pt x="412754" y="65245"/>
                      <a:pt x="449664" y="65245"/>
                    </a:cubicBezTo>
                    <a:cubicBezTo>
                      <a:pt x="498876" y="65245"/>
                      <a:pt x="541738" y="3333"/>
                      <a:pt x="597302" y="12857"/>
                    </a:cubicBezTo>
                    <a:cubicBezTo>
                      <a:pt x="652862" y="22383"/>
                      <a:pt x="727478" y="121601"/>
                      <a:pt x="783038" y="122397"/>
                    </a:cubicBezTo>
                    <a:cubicBezTo>
                      <a:pt x="796930" y="122595"/>
                      <a:pt x="812458" y="121107"/>
                      <a:pt x="828098" y="117521"/>
                    </a:cubicBezTo>
                    <a:lnTo>
                      <a:pt x="859190" y="105657"/>
                    </a:lnTo>
                    <a:lnTo>
                      <a:pt x="858054" y="108955"/>
                    </a:lnTo>
                    <a:cubicBezTo>
                      <a:pt x="821970" y="198113"/>
                      <a:pt x="759028" y="303471"/>
                      <a:pt x="763990" y="384333"/>
                    </a:cubicBezTo>
                    <a:cubicBezTo>
                      <a:pt x="765974" y="416677"/>
                      <a:pt x="778724" y="448477"/>
                      <a:pt x="796246" y="479805"/>
                    </a:cubicBezTo>
                    <a:lnTo>
                      <a:pt x="837128" y="541989"/>
                    </a:lnTo>
                    <a:lnTo>
                      <a:pt x="830478" y="544421"/>
                    </a:lnTo>
                    <a:cubicBezTo>
                      <a:pt x="701844" y="610055"/>
                      <a:pt x="583542" y="789939"/>
                      <a:pt x="479826" y="828833"/>
                    </a:cubicBezTo>
                    <a:cubicBezTo>
                      <a:pt x="361294" y="873283"/>
                      <a:pt x="333776" y="752369"/>
                      <a:pt x="175026" y="790733"/>
                    </a:cubicBezTo>
                    <a:lnTo>
                      <a:pt x="165796" y="793703"/>
                    </a:lnTo>
                    <a:lnTo>
                      <a:pt x="121162" y="745909"/>
                    </a:lnTo>
                    <a:cubicBezTo>
                      <a:pt x="101206" y="722619"/>
                      <a:pt x="83546" y="697665"/>
                      <a:pt x="73426" y="670083"/>
                    </a:cubicBezTo>
                    <a:cubicBezTo>
                      <a:pt x="38006" y="573545"/>
                      <a:pt x="101642" y="414409"/>
                      <a:pt x="21858" y="313921"/>
                    </a:cubicBezTo>
                    <a:lnTo>
                      <a:pt x="0" y="294345"/>
                    </a:lnTo>
                    <a:lnTo>
                      <a:pt x="28114" y="272957"/>
                    </a:lnTo>
                    <a:cubicBezTo>
                      <a:pt x="133292" y="181839"/>
                      <a:pt x="239518" y="42623"/>
                      <a:pt x="302026" y="12857"/>
                    </a:cubicBezTo>
                    <a:cubicBezTo>
                      <a:pt x="327030" y="951"/>
                      <a:pt x="345682" y="-1727"/>
                      <a:pt x="360366" y="9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4" name="フリーフォーム: 図形 793">
                <a:extLst>
                  <a:ext uri="{FF2B5EF4-FFF2-40B4-BE49-F238E27FC236}">
                    <a16:creationId xmlns:a16="http://schemas.microsoft.com/office/drawing/2014/main" id="{FCD4EDAC-F473-EF21-461B-E60D2FFA442D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5" name="フリーフォーム: 図形 794">
                <a:extLst>
                  <a:ext uri="{FF2B5EF4-FFF2-40B4-BE49-F238E27FC236}">
                    <a16:creationId xmlns:a16="http://schemas.microsoft.com/office/drawing/2014/main" id="{A8A00551-9E9E-54FE-B66E-0C07FAA2A07C}"/>
                  </a:ext>
                </a:extLst>
              </p:cNvPr>
              <p:cNvSpPr/>
              <p:nvPr/>
            </p:nvSpPr>
            <p:spPr>
              <a:xfrm>
                <a:off x="21151804" y="21120598"/>
                <a:ext cx="454682" cy="754378"/>
              </a:xfrm>
              <a:custGeom>
                <a:avLst/>
                <a:gdLst>
                  <a:gd name="connsiteX0" fmla="*/ 184840 w 454682"/>
                  <a:gd name="connsiteY0" fmla="*/ 0 h 754378"/>
                  <a:gd name="connsiteX1" fmla="*/ 187322 w 454682"/>
                  <a:gd name="connsiteY1" fmla="*/ 642 h 754378"/>
                  <a:gd name="connsiteX2" fmla="*/ 331834 w 454682"/>
                  <a:gd name="connsiteY2" fmla="*/ 58240 h 754378"/>
                  <a:gd name="connsiteX3" fmla="*/ 453276 w 454682"/>
                  <a:gd name="connsiteY3" fmla="*/ 193970 h 754378"/>
                  <a:gd name="connsiteX4" fmla="*/ 396128 w 454682"/>
                  <a:gd name="connsiteY4" fmla="*/ 341608 h 754378"/>
                  <a:gd name="connsiteX5" fmla="*/ 367552 w 454682"/>
                  <a:gd name="connsiteY5" fmla="*/ 601166 h 754378"/>
                  <a:gd name="connsiteX6" fmla="*/ 19128 w 454682"/>
                  <a:gd name="connsiteY6" fmla="*/ 752522 h 754378"/>
                  <a:gd name="connsiteX7" fmla="*/ 0 w 454682"/>
                  <a:gd name="connsiteY7" fmla="*/ 754378 h 754378"/>
                  <a:gd name="connsiteX8" fmla="*/ 19096 w 454682"/>
                  <a:gd name="connsiteY8" fmla="*/ 685302 h 754378"/>
                  <a:gd name="connsiteX9" fmla="*/ 222296 w 454682"/>
                  <a:gd name="connsiteY9" fmla="*/ 291602 h 754378"/>
                  <a:gd name="connsiteX10" fmla="*/ 214072 w 454682"/>
                  <a:gd name="connsiteY10" fmla="*/ 278878 h 754378"/>
                  <a:gd name="connsiteX11" fmla="*/ 210550 w 454682"/>
                  <a:gd name="connsiteY11" fmla="*/ 279002 h 754378"/>
                  <a:gd name="connsiteX12" fmla="*/ 214110 w 454682"/>
                  <a:gd name="connsiteY12" fmla="*/ 268086 h 754378"/>
                  <a:gd name="connsiteX13" fmla="*/ 222296 w 454682"/>
                  <a:gd name="connsiteY13" fmla="*/ 184446 h 754378"/>
                  <a:gd name="connsiteX14" fmla="*/ 143716 w 454682"/>
                  <a:gd name="connsiteY14" fmla="*/ 55858 h 754378"/>
                  <a:gd name="connsiteX15" fmla="*/ 157202 w 454682"/>
                  <a:gd name="connsiteY15" fmla="*/ 26000 h 754378"/>
                  <a:gd name="connsiteX16" fmla="*/ 184840 w 454682"/>
                  <a:gd name="connsiteY16" fmla="*/ 0 h 75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4682" h="754378">
                    <a:moveTo>
                      <a:pt x="184840" y="0"/>
                    </a:moveTo>
                    <a:lnTo>
                      <a:pt x="187322" y="642"/>
                    </a:lnTo>
                    <a:cubicBezTo>
                      <a:pt x="241842" y="17560"/>
                      <a:pt x="298892" y="40182"/>
                      <a:pt x="331834" y="58240"/>
                    </a:cubicBezTo>
                    <a:cubicBezTo>
                      <a:pt x="397716" y="94356"/>
                      <a:pt x="442562" y="146742"/>
                      <a:pt x="453276" y="193970"/>
                    </a:cubicBezTo>
                    <a:cubicBezTo>
                      <a:pt x="463992" y="241198"/>
                      <a:pt x="410414" y="273742"/>
                      <a:pt x="396128" y="341608"/>
                    </a:cubicBezTo>
                    <a:cubicBezTo>
                      <a:pt x="381840" y="409474"/>
                      <a:pt x="442560" y="533298"/>
                      <a:pt x="367552" y="601166"/>
                    </a:cubicBezTo>
                    <a:cubicBezTo>
                      <a:pt x="311296" y="652064"/>
                      <a:pt x="126004" y="732654"/>
                      <a:pt x="19128" y="752522"/>
                    </a:cubicBezTo>
                    <a:lnTo>
                      <a:pt x="0" y="754378"/>
                    </a:lnTo>
                    <a:lnTo>
                      <a:pt x="19096" y="685302"/>
                    </a:lnTo>
                    <a:cubicBezTo>
                      <a:pt x="52964" y="562534"/>
                      <a:pt x="230764" y="346634"/>
                      <a:pt x="222296" y="291602"/>
                    </a:cubicBezTo>
                    <a:cubicBezTo>
                      <a:pt x="221238" y="284722"/>
                      <a:pt x="218426" y="280688"/>
                      <a:pt x="214072" y="278878"/>
                    </a:cubicBezTo>
                    <a:lnTo>
                      <a:pt x="210550" y="279002"/>
                    </a:lnTo>
                    <a:lnTo>
                      <a:pt x="214110" y="268086"/>
                    </a:lnTo>
                    <a:cubicBezTo>
                      <a:pt x="221700" y="238918"/>
                      <a:pt x="225670" y="208458"/>
                      <a:pt x="222296" y="184446"/>
                    </a:cubicBezTo>
                    <a:cubicBezTo>
                      <a:pt x="215548" y="136424"/>
                      <a:pt x="148080" y="98720"/>
                      <a:pt x="143716" y="55858"/>
                    </a:cubicBezTo>
                    <a:cubicBezTo>
                      <a:pt x="142624" y="45142"/>
                      <a:pt x="148528" y="35444"/>
                      <a:pt x="157202" y="26000"/>
                    </a:cubicBezTo>
                    <a:lnTo>
                      <a:pt x="1848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6" name="フリーフォーム: 図形 795">
                <a:extLst>
                  <a:ext uri="{FF2B5EF4-FFF2-40B4-BE49-F238E27FC236}">
                    <a16:creationId xmlns:a16="http://schemas.microsoft.com/office/drawing/2014/main" id="{51902AEC-805A-1972-D227-9F449EEC2DF2}"/>
                  </a:ext>
                </a:extLst>
              </p:cNvPr>
              <p:cNvSpPr/>
              <p:nvPr/>
            </p:nvSpPr>
            <p:spPr>
              <a:xfrm>
                <a:off x="21384309" y="19867450"/>
                <a:ext cx="1065061" cy="941811"/>
              </a:xfrm>
              <a:custGeom>
                <a:avLst/>
                <a:gdLst>
                  <a:gd name="connsiteX0" fmla="*/ 597788 w 1065061"/>
                  <a:gd name="connsiteY0" fmla="*/ 0 h 941811"/>
                  <a:gd name="connsiteX1" fmla="*/ 620080 w 1065061"/>
                  <a:gd name="connsiteY1" fmla="*/ 30722 h 941811"/>
                  <a:gd name="connsiteX2" fmla="*/ 725598 w 1065061"/>
                  <a:gd name="connsiteY2" fmla="*/ 182674 h 941811"/>
                  <a:gd name="connsiteX3" fmla="*/ 939912 w 1065061"/>
                  <a:gd name="connsiteY3" fmla="*/ 237444 h 941811"/>
                  <a:gd name="connsiteX4" fmla="*/ 1056592 w 1065061"/>
                  <a:gd name="connsiteY4" fmla="*/ 497000 h 941811"/>
                  <a:gd name="connsiteX5" fmla="*/ 711312 w 1065061"/>
                  <a:gd name="connsiteY5" fmla="*/ 551770 h 941811"/>
                  <a:gd name="connsiteX6" fmla="*/ 651780 w 1065061"/>
                  <a:gd name="connsiteY6" fmla="*/ 687500 h 941811"/>
                  <a:gd name="connsiteX7" fmla="*/ 563672 w 1065061"/>
                  <a:gd name="connsiteY7" fmla="*/ 680356 h 941811"/>
                  <a:gd name="connsiteX8" fmla="*/ 485092 w 1065061"/>
                  <a:gd name="connsiteY8" fmla="*/ 797038 h 941811"/>
                  <a:gd name="connsiteX9" fmla="*/ 208868 w 1065061"/>
                  <a:gd name="connsiteY9" fmla="*/ 939914 h 941811"/>
                  <a:gd name="connsiteX10" fmla="*/ 49324 w 1065061"/>
                  <a:gd name="connsiteY10" fmla="*/ 863714 h 941811"/>
                  <a:gd name="connsiteX11" fmla="*/ 0 w 1065061"/>
                  <a:gd name="connsiteY11" fmla="*/ 771926 h 941811"/>
                  <a:gd name="connsiteX12" fmla="*/ 2268 w 1065061"/>
                  <a:gd name="connsiteY12" fmla="*/ 744694 h 941811"/>
                  <a:gd name="connsiteX13" fmla="*/ 59544 w 1065061"/>
                  <a:gd name="connsiteY13" fmla="*/ 739292 h 941811"/>
                  <a:gd name="connsiteX14" fmla="*/ 510492 w 1065061"/>
                  <a:gd name="connsiteY14" fmla="*/ 592250 h 941811"/>
                  <a:gd name="connsiteX15" fmla="*/ 434292 w 1065061"/>
                  <a:gd name="connsiteY15" fmla="*/ 223950 h 941811"/>
                  <a:gd name="connsiteX16" fmla="*/ 540752 w 1065061"/>
                  <a:gd name="connsiteY16" fmla="*/ 66786 h 941811"/>
                  <a:gd name="connsiteX17" fmla="*/ 597788 w 1065061"/>
                  <a:gd name="connsiteY17" fmla="*/ 0 h 94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65061" h="941811">
                    <a:moveTo>
                      <a:pt x="597788" y="0"/>
                    </a:moveTo>
                    <a:lnTo>
                      <a:pt x="620080" y="30722"/>
                    </a:lnTo>
                    <a:cubicBezTo>
                      <a:pt x="656344" y="87922"/>
                      <a:pt x="687696" y="160450"/>
                      <a:pt x="725598" y="182674"/>
                    </a:cubicBezTo>
                    <a:cubicBezTo>
                      <a:pt x="801400" y="227126"/>
                      <a:pt x="884744" y="185058"/>
                      <a:pt x="939912" y="237444"/>
                    </a:cubicBezTo>
                    <a:cubicBezTo>
                      <a:pt x="995076" y="289830"/>
                      <a:pt x="1094692" y="444614"/>
                      <a:pt x="1056592" y="497000"/>
                    </a:cubicBezTo>
                    <a:cubicBezTo>
                      <a:pt x="1018492" y="549386"/>
                      <a:pt x="778780" y="520018"/>
                      <a:pt x="711312" y="551770"/>
                    </a:cubicBezTo>
                    <a:cubicBezTo>
                      <a:pt x="643842" y="583518"/>
                      <a:pt x="676386" y="666070"/>
                      <a:pt x="651780" y="687500"/>
                    </a:cubicBezTo>
                    <a:cubicBezTo>
                      <a:pt x="627174" y="708930"/>
                      <a:pt x="591454" y="662100"/>
                      <a:pt x="563672" y="680356"/>
                    </a:cubicBezTo>
                    <a:cubicBezTo>
                      <a:pt x="535892" y="698612"/>
                      <a:pt x="544226" y="753778"/>
                      <a:pt x="485092" y="797038"/>
                    </a:cubicBezTo>
                    <a:cubicBezTo>
                      <a:pt x="425958" y="840298"/>
                      <a:pt x="281496" y="928800"/>
                      <a:pt x="208868" y="939914"/>
                    </a:cubicBezTo>
                    <a:cubicBezTo>
                      <a:pt x="136240" y="951026"/>
                      <a:pt x="78296" y="911734"/>
                      <a:pt x="49324" y="863714"/>
                    </a:cubicBezTo>
                    <a:cubicBezTo>
                      <a:pt x="31216" y="833698"/>
                      <a:pt x="1792" y="816862"/>
                      <a:pt x="0" y="771926"/>
                    </a:cubicBezTo>
                    <a:lnTo>
                      <a:pt x="2268" y="744694"/>
                    </a:lnTo>
                    <a:lnTo>
                      <a:pt x="59544" y="739292"/>
                    </a:lnTo>
                    <a:cubicBezTo>
                      <a:pt x="215218" y="718854"/>
                      <a:pt x="448580" y="657338"/>
                      <a:pt x="510492" y="592250"/>
                    </a:cubicBezTo>
                    <a:cubicBezTo>
                      <a:pt x="593044" y="505466"/>
                      <a:pt x="355976" y="399634"/>
                      <a:pt x="434292" y="223950"/>
                    </a:cubicBezTo>
                    <a:cubicBezTo>
                      <a:pt x="453872" y="180030"/>
                      <a:pt x="492500" y="125922"/>
                      <a:pt x="540752" y="66786"/>
                    </a:cubicBezTo>
                    <a:lnTo>
                      <a:pt x="5977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7" name="フリーフォーム: 図形 796">
                <a:extLst>
                  <a:ext uri="{FF2B5EF4-FFF2-40B4-BE49-F238E27FC236}">
                    <a16:creationId xmlns:a16="http://schemas.microsoft.com/office/drawing/2014/main" id="{74B1D7A0-7482-63A6-DFAF-AF5863EF9E8E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8" name="フリーフォーム: 図形 797">
                <a:extLst>
                  <a:ext uri="{FF2B5EF4-FFF2-40B4-BE49-F238E27FC236}">
                    <a16:creationId xmlns:a16="http://schemas.microsoft.com/office/drawing/2014/main" id="{88F103F3-1736-B310-99F6-606200BA4C95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9" name="フリーフォーム: 図形 798">
                <a:extLst>
                  <a:ext uri="{FF2B5EF4-FFF2-40B4-BE49-F238E27FC236}">
                    <a16:creationId xmlns:a16="http://schemas.microsoft.com/office/drawing/2014/main" id="{480906E1-B72D-D57B-3A7C-C5365B7738B2}"/>
                  </a:ext>
                </a:extLst>
              </p:cNvPr>
              <p:cNvSpPr/>
              <p:nvPr/>
            </p:nvSpPr>
            <p:spPr>
              <a:xfrm>
                <a:off x="21130898" y="21703322"/>
                <a:ext cx="677012" cy="882234"/>
              </a:xfrm>
              <a:custGeom>
                <a:avLst/>
                <a:gdLst>
                  <a:gd name="connsiteX0" fmla="*/ 403140 w 677012"/>
                  <a:gd name="connsiteY0" fmla="*/ 0 h 882234"/>
                  <a:gd name="connsiteX1" fmla="*/ 424326 w 677012"/>
                  <a:gd name="connsiteY1" fmla="*/ 42254 h 882234"/>
                  <a:gd name="connsiteX2" fmla="*/ 462278 w 677012"/>
                  <a:gd name="connsiteY2" fmla="*/ 161316 h 882234"/>
                  <a:gd name="connsiteX3" fmla="*/ 355122 w 677012"/>
                  <a:gd name="connsiteY3" fmla="*/ 316098 h 882234"/>
                  <a:gd name="connsiteX4" fmla="*/ 405126 w 677012"/>
                  <a:gd name="connsiteY4" fmla="*/ 492310 h 882234"/>
                  <a:gd name="connsiteX5" fmla="*/ 480602 w 677012"/>
                  <a:gd name="connsiteY5" fmla="*/ 480868 h 882234"/>
                  <a:gd name="connsiteX6" fmla="*/ 579666 w 677012"/>
                  <a:gd name="connsiteY6" fmla="*/ 448198 h 882234"/>
                  <a:gd name="connsiteX7" fmla="*/ 578344 w 677012"/>
                  <a:gd name="connsiteY7" fmla="*/ 504626 h 882234"/>
                  <a:gd name="connsiteX8" fmla="*/ 588482 w 677012"/>
                  <a:gd name="connsiteY8" fmla="*/ 561366 h 882234"/>
                  <a:gd name="connsiteX9" fmla="*/ 662750 w 677012"/>
                  <a:gd name="connsiteY9" fmla="*/ 620450 h 882234"/>
                  <a:gd name="connsiteX10" fmla="*/ 677012 w 677012"/>
                  <a:gd name="connsiteY10" fmla="*/ 626894 h 882234"/>
                  <a:gd name="connsiteX11" fmla="*/ 659686 w 677012"/>
                  <a:gd name="connsiteY11" fmla="*/ 655374 h 882234"/>
                  <a:gd name="connsiteX12" fmla="*/ 459102 w 677012"/>
                  <a:gd name="connsiteY12" fmla="*/ 877278 h 882234"/>
                  <a:gd name="connsiteX13" fmla="*/ 40002 w 677012"/>
                  <a:gd name="connsiteY13" fmla="*/ 445478 h 882234"/>
                  <a:gd name="connsiteX14" fmla="*/ 15892 w 677012"/>
                  <a:gd name="connsiteY14" fmla="*/ 189792 h 882234"/>
                  <a:gd name="connsiteX15" fmla="*/ 20906 w 677012"/>
                  <a:gd name="connsiteY15" fmla="*/ 171654 h 882234"/>
                  <a:gd name="connsiteX16" fmla="*/ 40034 w 677012"/>
                  <a:gd name="connsiteY16" fmla="*/ 169798 h 882234"/>
                  <a:gd name="connsiteX17" fmla="*/ 388458 w 677012"/>
                  <a:gd name="connsiteY17" fmla="*/ 18442 h 882234"/>
                  <a:gd name="connsiteX18" fmla="*/ 403140 w 677012"/>
                  <a:gd name="connsiteY18" fmla="*/ 0 h 8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12" h="882234">
                    <a:moveTo>
                      <a:pt x="403140" y="0"/>
                    </a:moveTo>
                    <a:lnTo>
                      <a:pt x="424326" y="42254"/>
                    </a:lnTo>
                    <a:cubicBezTo>
                      <a:pt x="445510" y="85712"/>
                      <a:pt x="463070" y="127978"/>
                      <a:pt x="462278" y="161316"/>
                    </a:cubicBezTo>
                    <a:cubicBezTo>
                      <a:pt x="460690" y="227990"/>
                      <a:pt x="364646" y="260932"/>
                      <a:pt x="355122" y="316098"/>
                    </a:cubicBezTo>
                    <a:cubicBezTo>
                      <a:pt x="345596" y="371262"/>
                      <a:pt x="337658" y="489134"/>
                      <a:pt x="405126" y="492310"/>
                    </a:cubicBezTo>
                    <a:cubicBezTo>
                      <a:pt x="421994" y="493104"/>
                      <a:pt x="448858" y="488912"/>
                      <a:pt x="480602" y="480868"/>
                    </a:cubicBezTo>
                    <a:lnTo>
                      <a:pt x="579666" y="448198"/>
                    </a:lnTo>
                    <a:lnTo>
                      <a:pt x="578344" y="504626"/>
                    </a:lnTo>
                    <a:cubicBezTo>
                      <a:pt x="579304" y="526566"/>
                      <a:pt x="582232" y="546186"/>
                      <a:pt x="588482" y="561366"/>
                    </a:cubicBezTo>
                    <a:cubicBezTo>
                      <a:pt x="600984" y="591726"/>
                      <a:pt x="631942" y="607206"/>
                      <a:pt x="662750" y="620450"/>
                    </a:cubicBezTo>
                    <a:lnTo>
                      <a:pt x="677012" y="626894"/>
                    </a:lnTo>
                    <a:lnTo>
                      <a:pt x="659686" y="655374"/>
                    </a:lnTo>
                    <a:cubicBezTo>
                      <a:pt x="588286" y="767740"/>
                      <a:pt x="518634" y="858228"/>
                      <a:pt x="459102" y="877278"/>
                    </a:cubicBezTo>
                    <a:cubicBezTo>
                      <a:pt x="300354" y="928078"/>
                      <a:pt x="109854" y="574594"/>
                      <a:pt x="40002" y="445478"/>
                    </a:cubicBezTo>
                    <a:cubicBezTo>
                      <a:pt x="-12384" y="348642"/>
                      <a:pt x="-5242" y="273236"/>
                      <a:pt x="15892" y="189792"/>
                    </a:cubicBezTo>
                    <a:lnTo>
                      <a:pt x="20906" y="171654"/>
                    </a:lnTo>
                    <a:lnTo>
                      <a:pt x="40034" y="169798"/>
                    </a:lnTo>
                    <a:cubicBezTo>
                      <a:pt x="146910" y="149930"/>
                      <a:pt x="332202" y="69340"/>
                      <a:pt x="388458" y="18442"/>
                    </a:cubicBezTo>
                    <a:lnTo>
                      <a:pt x="4031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0" name="フリーフォーム: 図形 799">
                <a:extLst>
                  <a:ext uri="{FF2B5EF4-FFF2-40B4-BE49-F238E27FC236}">
                    <a16:creationId xmlns:a16="http://schemas.microsoft.com/office/drawing/2014/main" id="{4E7A6EF1-7AFB-8D39-155D-EB15F30DE3E5}"/>
                  </a:ext>
                </a:extLst>
              </p:cNvPr>
              <p:cNvSpPr/>
              <p:nvPr/>
            </p:nvSpPr>
            <p:spPr>
              <a:xfrm>
                <a:off x="21709242" y="20927578"/>
                <a:ext cx="771408" cy="1402638"/>
              </a:xfrm>
              <a:custGeom>
                <a:avLst/>
                <a:gdLst>
                  <a:gd name="connsiteX0" fmla="*/ 500678 w 771408"/>
                  <a:gd name="connsiteY0" fmla="*/ 1230 h 1402638"/>
                  <a:gd name="connsiteX1" fmla="*/ 676890 w 771408"/>
                  <a:gd name="connsiteY1" fmla="*/ 129818 h 1402638"/>
                  <a:gd name="connsiteX2" fmla="*/ 687402 w 771408"/>
                  <a:gd name="connsiteY2" fmla="*/ 200698 h 1402638"/>
                  <a:gd name="connsiteX3" fmla="*/ 687022 w 771408"/>
                  <a:gd name="connsiteY3" fmla="*/ 207010 h 1402638"/>
                  <a:gd name="connsiteX4" fmla="*/ 668654 w 771408"/>
                  <a:gd name="connsiteY4" fmla="*/ 231414 h 1402638"/>
                  <a:gd name="connsiteX5" fmla="*/ 566558 w 771408"/>
                  <a:gd name="connsiteY5" fmla="*/ 510022 h 1402638"/>
                  <a:gd name="connsiteX6" fmla="*/ 731658 w 771408"/>
                  <a:gd name="connsiteY6" fmla="*/ 687822 h 1402638"/>
                  <a:gd name="connsiteX7" fmla="*/ 744358 w 771408"/>
                  <a:gd name="connsiteY7" fmla="*/ 891022 h 1402638"/>
                  <a:gd name="connsiteX8" fmla="*/ 414158 w 771408"/>
                  <a:gd name="connsiteY8" fmla="*/ 916422 h 1402638"/>
                  <a:gd name="connsiteX9" fmla="*/ 153016 w 771408"/>
                  <a:gd name="connsiteY9" fmla="*/ 1313298 h 1402638"/>
                  <a:gd name="connsiteX10" fmla="*/ 98668 w 771408"/>
                  <a:gd name="connsiteY10" fmla="*/ 1402638 h 1402638"/>
                  <a:gd name="connsiteX11" fmla="*/ 84406 w 771408"/>
                  <a:gd name="connsiteY11" fmla="*/ 1396194 h 1402638"/>
                  <a:gd name="connsiteX12" fmla="*/ 10138 w 771408"/>
                  <a:gd name="connsiteY12" fmla="*/ 1337110 h 1402638"/>
                  <a:gd name="connsiteX13" fmla="*/ 0 w 771408"/>
                  <a:gd name="connsiteY13" fmla="*/ 1280370 h 1402638"/>
                  <a:gd name="connsiteX14" fmla="*/ 1322 w 771408"/>
                  <a:gd name="connsiteY14" fmla="*/ 1223942 h 1402638"/>
                  <a:gd name="connsiteX15" fmla="*/ 7014 w 771408"/>
                  <a:gd name="connsiteY15" fmla="*/ 1222066 h 1402638"/>
                  <a:gd name="connsiteX16" fmla="*/ 181590 w 771408"/>
                  <a:gd name="connsiteY16" fmla="*/ 1110890 h 1402638"/>
                  <a:gd name="connsiteX17" fmla="*/ 186352 w 771408"/>
                  <a:gd name="connsiteY17" fmla="*/ 765610 h 1402638"/>
                  <a:gd name="connsiteX18" fmla="*/ 295890 w 771408"/>
                  <a:gd name="connsiteY18" fmla="*/ 708460 h 1402638"/>
                  <a:gd name="connsiteX19" fmla="*/ 131582 w 771408"/>
                  <a:gd name="connsiteY19" fmla="*/ 603686 h 1402638"/>
                  <a:gd name="connsiteX20" fmla="*/ 131882 w 771408"/>
                  <a:gd name="connsiteY20" fmla="*/ 536862 h 1402638"/>
                  <a:gd name="connsiteX21" fmla="*/ 136862 w 771408"/>
                  <a:gd name="connsiteY21" fmla="*/ 518288 h 1402638"/>
                  <a:gd name="connsiteX22" fmla="*/ 148252 w 771408"/>
                  <a:gd name="connsiteY22" fmla="*/ 517960 h 1402638"/>
                  <a:gd name="connsiteX23" fmla="*/ 138986 w 771408"/>
                  <a:gd name="connsiteY23" fmla="*/ 426486 h 1402638"/>
                  <a:gd name="connsiteX24" fmla="*/ 137212 w 771408"/>
                  <a:gd name="connsiteY24" fmla="*/ 423572 h 1402638"/>
                  <a:gd name="connsiteX25" fmla="*/ 151078 w 771408"/>
                  <a:gd name="connsiteY25" fmla="*/ 404258 h 1402638"/>
                  <a:gd name="connsiteX26" fmla="*/ 210164 w 771408"/>
                  <a:gd name="connsiteY26" fmla="*/ 336986 h 1402638"/>
                  <a:gd name="connsiteX27" fmla="*/ 386378 w 771408"/>
                  <a:gd name="connsiteY27" fmla="*/ 313174 h 1402638"/>
                  <a:gd name="connsiteX28" fmla="*/ 429238 w 771408"/>
                  <a:gd name="connsiteY28" fmla="*/ 79810 h 1402638"/>
                  <a:gd name="connsiteX29" fmla="*/ 500678 w 771408"/>
                  <a:gd name="connsiteY29" fmla="*/ 1230 h 140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1408" h="1402638">
                    <a:moveTo>
                      <a:pt x="500678" y="1230"/>
                    </a:moveTo>
                    <a:cubicBezTo>
                      <a:pt x="541952" y="9562"/>
                      <a:pt x="644346" y="53618"/>
                      <a:pt x="676890" y="129818"/>
                    </a:cubicBezTo>
                    <a:cubicBezTo>
                      <a:pt x="685026" y="148868"/>
                      <a:pt x="687532" y="173326"/>
                      <a:pt x="687402" y="200698"/>
                    </a:cubicBezTo>
                    <a:lnTo>
                      <a:pt x="687022" y="207010"/>
                    </a:lnTo>
                    <a:lnTo>
                      <a:pt x="668654" y="231414"/>
                    </a:lnTo>
                    <a:cubicBezTo>
                      <a:pt x="623312" y="301662"/>
                      <a:pt x="563384" y="448110"/>
                      <a:pt x="566558" y="510022"/>
                    </a:cubicBezTo>
                    <a:cubicBezTo>
                      <a:pt x="570790" y="592572"/>
                      <a:pt x="702026" y="624322"/>
                      <a:pt x="731658" y="687822"/>
                    </a:cubicBezTo>
                    <a:cubicBezTo>
                      <a:pt x="761290" y="751322"/>
                      <a:pt x="797274" y="852922"/>
                      <a:pt x="744358" y="891022"/>
                    </a:cubicBezTo>
                    <a:cubicBezTo>
                      <a:pt x="691442" y="929122"/>
                      <a:pt x="558090" y="789422"/>
                      <a:pt x="414158" y="916422"/>
                    </a:cubicBezTo>
                    <a:cubicBezTo>
                      <a:pt x="342192" y="979922"/>
                      <a:pt x="248530" y="1151372"/>
                      <a:pt x="153016" y="1313298"/>
                    </a:cubicBezTo>
                    <a:lnTo>
                      <a:pt x="98668" y="1402638"/>
                    </a:lnTo>
                    <a:lnTo>
                      <a:pt x="84406" y="1396194"/>
                    </a:lnTo>
                    <a:cubicBezTo>
                      <a:pt x="53598" y="1382950"/>
                      <a:pt x="22640" y="1367470"/>
                      <a:pt x="10138" y="1337110"/>
                    </a:cubicBezTo>
                    <a:cubicBezTo>
                      <a:pt x="3888" y="1321930"/>
                      <a:pt x="960" y="1302310"/>
                      <a:pt x="0" y="1280370"/>
                    </a:cubicBezTo>
                    <a:lnTo>
                      <a:pt x="1322" y="1223942"/>
                    </a:lnTo>
                    <a:lnTo>
                      <a:pt x="7014" y="1222066"/>
                    </a:lnTo>
                    <a:cubicBezTo>
                      <a:pt x="79792" y="1192844"/>
                      <a:pt x="151626" y="1152760"/>
                      <a:pt x="181590" y="1110890"/>
                    </a:cubicBezTo>
                    <a:cubicBezTo>
                      <a:pt x="241518" y="1027150"/>
                      <a:pt x="167302" y="832682"/>
                      <a:pt x="186352" y="765610"/>
                    </a:cubicBezTo>
                    <a:cubicBezTo>
                      <a:pt x="205402" y="698538"/>
                      <a:pt x="305018" y="735448"/>
                      <a:pt x="295890" y="708460"/>
                    </a:cubicBezTo>
                    <a:cubicBezTo>
                      <a:pt x="286762" y="681472"/>
                      <a:pt x="158174" y="642182"/>
                      <a:pt x="131582" y="603686"/>
                    </a:cubicBezTo>
                    <a:cubicBezTo>
                      <a:pt x="118288" y="584438"/>
                      <a:pt x="124738" y="560030"/>
                      <a:pt x="131882" y="536862"/>
                    </a:cubicBezTo>
                    <a:lnTo>
                      <a:pt x="136862" y="518288"/>
                    </a:lnTo>
                    <a:lnTo>
                      <a:pt x="148252" y="517960"/>
                    </a:lnTo>
                    <a:cubicBezTo>
                      <a:pt x="182780" y="510518"/>
                      <a:pt x="163284" y="467804"/>
                      <a:pt x="138986" y="426486"/>
                    </a:cubicBezTo>
                    <a:lnTo>
                      <a:pt x="137212" y="423572"/>
                    </a:lnTo>
                    <a:lnTo>
                      <a:pt x="151078" y="404258"/>
                    </a:lnTo>
                    <a:cubicBezTo>
                      <a:pt x="168294" y="377566"/>
                      <a:pt x="185756" y="349488"/>
                      <a:pt x="210164" y="336986"/>
                    </a:cubicBezTo>
                    <a:cubicBezTo>
                      <a:pt x="258980" y="311982"/>
                      <a:pt x="349864" y="356034"/>
                      <a:pt x="386378" y="313174"/>
                    </a:cubicBezTo>
                    <a:cubicBezTo>
                      <a:pt x="422890" y="270310"/>
                      <a:pt x="410190" y="131802"/>
                      <a:pt x="429238" y="79810"/>
                    </a:cubicBezTo>
                    <a:cubicBezTo>
                      <a:pt x="448290" y="27820"/>
                      <a:pt x="459402" y="-7106"/>
                      <a:pt x="500678" y="123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1" name="フリーフォーム: 図形 800">
                <a:extLst>
                  <a:ext uri="{FF2B5EF4-FFF2-40B4-BE49-F238E27FC236}">
                    <a16:creationId xmlns:a16="http://schemas.microsoft.com/office/drawing/2014/main" id="{D45FF653-EE13-115E-5BA6-81ECF5E68B37}"/>
                  </a:ext>
                </a:extLst>
              </p:cNvPr>
              <p:cNvSpPr/>
              <p:nvPr/>
            </p:nvSpPr>
            <p:spPr>
              <a:xfrm>
                <a:off x="21602622" y="20529488"/>
                <a:ext cx="561312" cy="821662"/>
              </a:xfrm>
              <a:custGeom>
                <a:avLst/>
                <a:gdLst>
                  <a:gd name="connsiteX0" fmla="*/ 443534 w 561312"/>
                  <a:gd name="connsiteY0" fmla="*/ 0 h 821662"/>
                  <a:gd name="connsiteX1" fmla="*/ 460646 w 561312"/>
                  <a:gd name="connsiteY1" fmla="*/ 14580 h 821662"/>
                  <a:gd name="connsiteX2" fmla="*/ 540622 w 561312"/>
                  <a:gd name="connsiteY2" fmla="*/ 189768 h 821662"/>
                  <a:gd name="connsiteX3" fmla="*/ 521572 w 561312"/>
                  <a:gd name="connsiteY3" fmla="*/ 373124 h 821662"/>
                  <a:gd name="connsiteX4" fmla="*/ 544602 w 561312"/>
                  <a:gd name="connsiteY4" fmla="*/ 407280 h 821662"/>
                  <a:gd name="connsiteX5" fmla="*/ 561312 w 561312"/>
                  <a:gd name="connsiteY5" fmla="*/ 419650 h 821662"/>
                  <a:gd name="connsiteX6" fmla="*/ 549254 w 561312"/>
                  <a:gd name="connsiteY6" fmla="*/ 442516 h 821662"/>
                  <a:gd name="connsiteX7" fmla="*/ 535858 w 561312"/>
                  <a:gd name="connsiteY7" fmla="*/ 477900 h 821662"/>
                  <a:gd name="connsiteX8" fmla="*/ 492998 w 561312"/>
                  <a:gd name="connsiteY8" fmla="*/ 711264 h 821662"/>
                  <a:gd name="connsiteX9" fmla="*/ 316784 w 561312"/>
                  <a:gd name="connsiteY9" fmla="*/ 735076 h 821662"/>
                  <a:gd name="connsiteX10" fmla="*/ 257698 w 561312"/>
                  <a:gd name="connsiteY10" fmla="*/ 802348 h 821662"/>
                  <a:gd name="connsiteX11" fmla="*/ 243832 w 561312"/>
                  <a:gd name="connsiteY11" fmla="*/ 821662 h 821662"/>
                  <a:gd name="connsiteX12" fmla="*/ 221534 w 561312"/>
                  <a:gd name="connsiteY12" fmla="*/ 785080 h 821662"/>
                  <a:gd name="connsiteX13" fmla="*/ 78658 w 561312"/>
                  <a:gd name="connsiteY13" fmla="*/ 625536 h 821662"/>
                  <a:gd name="connsiteX14" fmla="*/ 97710 w 561312"/>
                  <a:gd name="connsiteY14" fmla="*/ 392176 h 821662"/>
                  <a:gd name="connsiteX15" fmla="*/ 33266 w 561312"/>
                  <a:gd name="connsiteY15" fmla="*/ 307788 h 821662"/>
                  <a:gd name="connsiteX16" fmla="*/ 0 w 561312"/>
                  <a:gd name="connsiteY16" fmla="*/ 274856 h 821662"/>
                  <a:gd name="connsiteX17" fmla="*/ 56038 w 561312"/>
                  <a:gd name="connsiteY17" fmla="*/ 256946 h 821662"/>
                  <a:gd name="connsiteX18" fmla="*/ 266778 w 561312"/>
                  <a:gd name="connsiteY18" fmla="*/ 135000 h 821662"/>
                  <a:gd name="connsiteX19" fmla="*/ 345358 w 561312"/>
                  <a:gd name="connsiteY19" fmla="*/ 18318 h 821662"/>
                  <a:gd name="connsiteX20" fmla="*/ 433466 w 561312"/>
                  <a:gd name="connsiteY20" fmla="*/ 25462 h 821662"/>
                  <a:gd name="connsiteX21" fmla="*/ 443534 w 561312"/>
                  <a:gd name="connsiteY21" fmla="*/ 0 h 82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1312" h="821662">
                    <a:moveTo>
                      <a:pt x="443534" y="0"/>
                    </a:moveTo>
                    <a:lnTo>
                      <a:pt x="460646" y="14580"/>
                    </a:lnTo>
                    <a:cubicBezTo>
                      <a:pt x="515544" y="70632"/>
                      <a:pt x="523954" y="138572"/>
                      <a:pt x="540622" y="189768"/>
                    </a:cubicBezTo>
                    <a:cubicBezTo>
                      <a:pt x="562846" y="258030"/>
                      <a:pt x="510062" y="316372"/>
                      <a:pt x="521572" y="373124"/>
                    </a:cubicBezTo>
                    <a:cubicBezTo>
                      <a:pt x="524450" y="387312"/>
                      <a:pt x="533354" y="397854"/>
                      <a:pt x="544602" y="407280"/>
                    </a:cubicBezTo>
                    <a:lnTo>
                      <a:pt x="561312" y="419650"/>
                    </a:lnTo>
                    <a:lnTo>
                      <a:pt x="549254" y="442516"/>
                    </a:lnTo>
                    <a:cubicBezTo>
                      <a:pt x="544888" y="452972"/>
                      <a:pt x="540622" y="464902"/>
                      <a:pt x="535858" y="477900"/>
                    </a:cubicBezTo>
                    <a:cubicBezTo>
                      <a:pt x="516810" y="529892"/>
                      <a:pt x="529510" y="668400"/>
                      <a:pt x="492998" y="711264"/>
                    </a:cubicBezTo>
                    <a:cubicBezTo>
                      <a:pt x="456484" y="754124"/>
                      <a:pt x="365600" y="710072"/>
                      <a:pt x="316784" y="735076"/>
                    </a:cubicBezTo>
                    <a:cubicBezTo>
                      <a:pt x="292376" y="747578"/>
                      <a:pt x="274914" y="775656"/>
                      <a:pt x="257698" y="802348"/>
                    </a:cubicBezTo>
                    <a:lnTo>
                      <a:pt x="243832" y="821662"/>
                    </a:lnTo>
                    <a:lnTo>
                      <a:pt x="221534" y="785080"/>
                    </a:lnTo>
                    <a:cubicBezTo>
                      <a:pt x="192166" y="736662"/>
                      <a:pt x="99296" y="691020"/>
                      <a:pt x="78658" y="625536"/>
                    </a:cubicBezTo>
                    <a:cubicBezTo>
                      <a:pt x="58022" y="560052"/>
                      <a:pt x="117156" y="460040"/>
                      <a:pt x="97710" y="392176"/>
                    </a:cubicBezTo>
                    <a:cubicBezTo>
                      <a:pt x="87986" y="358242"/>
                      <a:pt x="61198" y="333436"/>
                      <a:pt x="33266" y="307788"/>
                    </a:cubicBezTo>
                    <a:lnTo>
                      <a:pt x="0" y="274856"/>
                    </a:lnTo>
                    <a:lnTo>
                      <a:pt x="56038" y="256946"/>
                    </a:lnTo>
                    <a:cubicBezTo>
                      <a:pt x="130080" y="225338"/>
                      <a:pt x="222428" y="167444"/>
                      <a:pt x="266778" y="135000"/>
                    </a:cubicBezTo>
                    <a:cubicBezTo>
                      <a:pt x="325912" y="91740"/>
                      <a:pt x="317578" y="36574"/>
                      <a:pt x="345358" y="18318"/>
                    </a:cubicBezTo>
                    <a:cubicBezTo>
                      <a:pt x="373140" y="62"/>
                      <a:pt x="408860" y="46892"/>
                      <a:pt x="433466" y="25462"/>
                    </a:cubicBezTo>
                    <a:lnTo>
                      <a:pt x="44353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2" name="フリーフォーム: 図形 801">
                <a:extLst>
                  <a:ext uri="{FF2B5EF4-FFF2-40B4-BE49-F238E27FC236}">
                    <a16:creationId xmlns:a16="http://schemas.microsoft.com/office/drawing/2014/main" id="{61A04643-F65C-0910-B9B1-9B07B81A7EC1}"/>
                  </a:ext>
                </a:extLst>
              </p:cNvPr>
              <p:cNvSpPr/>
              <p:nvPr/>
            </p:nvSpPr>
            <p:spPr>
              <a:xfrm>
                <a:off x="24585781" y="17231806"/>
                <a:ext cx="816739" cy="1283325"/>
              </a:xfrm>
              <a:custGeom>
                <a:avLst/>
                <a:gdLst>
                  <a:gd name="connsiteX0" fmla="*/ 381216 w 816739"/>
                  <a:gd name="connsiteY0" fmla="*/ 10 h 1283325"/>
                  <a:gd name="connsiteX1" fmla="*/ 445920 w 816739"/>
                  <a:gd name="connsiteY1" fmla="*/ 8442 h 1283325"/>
                  <a:gd name="connsiteX2" fmla="*/ 765008 w 816739"/>
                  <a:gd name="connsiteY2" fmla="*/ 189418 h 1283325"/>
                  <a:gd name="connsiteX3" fmla="*/ 797200 w 816739"/>
                  <a:gd name="connsiteY3" fmla="*/ 192604 h 1283325"/>
                  <a:gd name="connsiteX4" fmla="*/ 803692 w 816739"/>
                  <a:gd name="connsiteY4" fmla="*/ 191464 h 1283325"/>
                  <a:gd name="connsiteX5" fmla="*/ 808804 w 816739"/>
                  <a:gd name="connsiteY5" fmla="*/ 212174 h 1283325"/>
                  <a:gd name="connsiteX6" fmla="*/ 788820 w 816739"/>
                  <a:gd name="connsiteY6" fmla="*/ 557718 h 1283325"/>
                  <a:gd name="connsiteX7" fmla="*/ 531644 w 816739"/>
                  <a:gd name="connsiteY7" fmla="*/ 1033970 h 1283325"/>
                  <a:gd name="connsiteX8" fmla="*/ 496720 w 816739"/>
                  <a:gd name="connsiteY8" fmla="*/ 1268918 h 1283325"/>
                  <a:gd name="connsiteX9" fmla="*/ 64920 w 816739"/>
                  <a:gd name="connsiteY9" fmla="*/ 1221294 h 1283325"/>
                  <a:gd name="connsiteX10" fmla="*/ 52220 w 816739"/>
                  <a:gd name="connsiteY10" fmla="*/ 922844 h 1283325"/>
                  <a:gd name="connsiteX11" fmla="*/ 268120 w 816739"/>
                  <a:gd name="connsiteY11" fmla="*/ 779970 h 1283325"/>
                  <a:gd name="connsiteX12" fmla="*/ 16676 w 816739"/>
                  <a:gd name="connsiteY12" fmla="*/ 600928 h 1283325"/>
                  <a:gd name="connsiteX13" fmla="*/ 0 w 816739"/>
                  <a:gd name="connsiteY13" fmla="*/ 580336 h 1283325"/>
                  <a:gd name="connsiteX14" fmla="*/ 63618 w 816739"/>
                  <a:gd name="connsiteY14" fmla="*/ 423488 h 1283325"/>
                  <a:gd name="connsiteX15" fmla="*/ 146676 w 816739"/>
                  <a:gd name="connsiteY15" fmla="*/ 206086 h 1283325"/>
                  <a:gd name="connsiteX16" fmla="*/ 214980 w 816739"/>
                  <a:gd name="connsiteY16" fmla="*/ 16582 h 1283325"/>
                  <a:gd name="connsiteX17" fmla="*/ 219440 w 816739"/>
                  <a:gd name="connsiteY17" fmla="*/ 16078 h 1283325"/>
                  <a:gd name="connsiteX18" fmla="*/ 381216 w 816739"/>
                  <a:gd name="connsiteY18" fmla="*/ 10 h 128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6739" h="1283325">
                    <a:moveTo>
                      <a:pt x="381216" y="10"/>
                    </a:moveTo>
                    <a:cubicBezTo>
                      <a:pt x="405128" y="182"/>
                      <a:pt x="426972" y="2590"/>
                      <a:pt x="445920" y="8442"/>
                    </a:cubicBezTo>
                    <a:cubicBezTo>
                      <a:pt x="597528" y="55274"/>
                      <a:pt x="670552" y="167986"/>
                      <a:pt x="765008" y="189418"/>
                    </a:cubicBezTo>
                    <a:cubicBezTo>
                      <a:pt x="776816" y="192098"/>
                      <a:pt x="787420" y="193014"/>
                      <a:pt x="797200" y="192604"/>
                    </a:cubicBezTo>
                    <a:lnTo>
                      <a:pt x="803692" y="191464"/>
                    </a:lnTo>
                    <a:lnTo>
                      <a:pt x="808804" y="212174"/>
                    </a:lnTo>
                    <a:cubicBezTo>
                      <a:pt x="827930" y="325754"/>
                      <a:pt x="808996" y="453208"/>
                      <a:pt x="788820" y="557718"/>
                    </a:cubicBezTo>
                    <a:cubicBezTo>
                      <a:pt x="756540" y="724934"/>
                      <a:pt x="580328" y="915436"/>
                      <a:pt x="531644" y="1033970"/>
                    </a:cubicBezTo>
                    <a:cubicBezTo>
                      <a:pt x="482962" y="1152502"/>
                      <a:pt x="574508" y="1237698"/>
                      <a:pt x="496720" y="1268918"/>
                    </a:cubicBezTo>
                    <a:cubicBezTo>
                      <a:pt x="418932" y="1300140"/>
                      <a:pt x="139004" y="1278974"/>
                      <a:pt x="64920" y="1221294"/>
                    </a:cubicBezTo>
                    <a:cubicBezTo>
                      <a:pt x="-9164" y="1163614"/>
                      <a:pt x="18352" y="996398"/>
                      <a:pt x="52220" y="922844"/>
                    </a:cubicBezTo>
                    <a:cubicBezTo>
                      <a:pt x="86088" y="849290"/>
                      <a:pt x="284524" y="851406"/>
                      <a:pt x="268120" y="779970"/>
                    </a:cubicBezTo>
                    <a:cubicBezTo>
                      <a:pt x="255816" y="726392"/>
                      <a:pt x="106592" y="688588"/>
                      <a:pt x="16676" y="600928"/>
                    </a:cubicBezTo>
                    <a:lnTo>
                      <a:pt x="0" y="580336"/>
                    </a:lnTo>
                    <a:lnTo>
                      <a:pt x="63618" y="423488"/>
                    </a:lnTo>
                    <a:cubicBezTo>
                      <a:pt x="91528" y="352518"/>
                      <a:pt x="119490" y="279310"/>
                      <a:pt x="146676" y="206086"/>
                    </a:cubicBezTo>
                    <a:lnTo>
                      <a:pt x="214980" y="16582"/>
                    </a:lnTo>
                    <a:lnTo>
                      <a:pt x="219440" y="16078"/>
                    </a:lnTo>
                    <a:cubicBezTo>
                      <a:pt x="277288" y="8258"/>
                      <a:pt x="333396" y="-334"/>
                      <a:pt x="381216" y="1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3" name="フリーフォーム: 図形 802">
                <a:extLst>
                  <a:ext uri="{FF2B5EF4-FFF2-40B4-BE49-F238E27FC236}">
                    <a16:creationId xmlns:a16="http://schemas.microsoft.com/office/drawing/2014/main" id="{3C55561B-7AD2-F99D-5872-EDDF057FCFCC}"/>
                  </a:ext>
                </a:extLst>
              </p:cNvPr>
              <p:cNvSpPr/>
              <p:nvPr/>
            </p:nvSpPr>
            <p:spPr>
              <a:xfrm>
                <a:off x="25102318" y="17366601"/>
                <a:ext cx="929355" cy="1108793"/>
              </a:xfrm>
              <a:custGeom>
                <a:avLst/>
                <a:gdLst>
                  <a:gd name="connsiteX0" fmla="*/ 450387 w 929355"/>
                  <a:gd name="connsiteY0" fmla="*/ 351 h 1108793"/>
                  <a:gd name="connsiteX1" fmla="*/ 496123 w 929355"/>
                  <a:gd name="connsiteY1" fmla="*/ 2235 h 1108793"/>
                  <a:gd name="connsiteX2" fmla="*/ 914699 w 929355"/>
                  <a:gd name="connsiteY2" fmla="*/ 148015 h 1108793"/>
                  <a:gd name="connsiteX3" fmla="*/ 929355 w 929355"/>
                  <a:gd name="connsiteY3" fmla="*/ 150455 h 1108793"/>
                  <a:gd name="connsiteX4" fmla="*/ 907283 w 929355"/>
                  <a:gd name="connsiteY4" fmla="*/ 197499 h 1108793"/>
                  <a:gd name="connsiteX5" fmla="*/ 894583 w 929355"/>
                  <a:gd name="connsiteY5" fmla="*/ 591199 h 1108793"/>
                  <a:gd name="connsiteX6" fmla="*/ 665983 w 929355"/>
                  <a:gd name="connsiteY6" fmla="*/ 578499 h 1108793"/>
                  <a:gd name="connsiteX7" fmla="*/ 513583 w 929355"/>
                  <a:gd name="connsiteY7" fmla="*/ 972199 h 1108793"/>
                  <a:gd name="connsiteX8" fmla="*/ 511515 w 929355"/>
                  <a:gd name="connsiteY8" fmla="*/ 1032437 h 1108793"/>
                  <a:gd name="connsiteX9" fmla="*/ 451275 w 929355"/>
                  <a:gd name="connsiteY9" fmla="*/ 1067053 h 1108793"/>
                  <a:gd name="connsiteX10" fmla="*/ 361183 w 929355"/>
                  <a:gd name="connsiteY10" fmla="*/ 1108723 h 1108793"/>
                  <a:gd name="connsiteX11" fmla="*/ 272283 w 929355"/>
                  <a:gd name="connsiteY11" fmla="*/ 1013475 h 1108793"/>
                  <a:gd name="connsiteX12" fmla="*/ 63923 w 929355"/>
                  <a:gd name="connsiteY12" fmla="*/ 1014863 h 1108793"/>
                  <a:gd name="connsiteX13" fmla="*/ 4127 w 929355"/>
                  <a:gd name="connsiteY13" fmla="*/ 1014021 h 1108793"/>
                  <a:gd name="connsiteX14" fmla="*/ 51 w 929355"/>
                  <a:gd name="connsiteY14" fmla="*/ 981501 h 1108793"/>
                  <a:gd name="connsiteX15" fmla="*/ 15107 w 929355"/>
                  <a:gd name="connsiteY15" fmla="*/ 899175 h 1108793"/>
                  <a:gd name="connsiteX16" fmla="*/ 272283 w 929355"/>
                  <a:gd name="connsiteY16" fmla="*/ 422923 h 1108793"/>
                  <a:gd name="connsiteX17" fmla="*/ 292267 w 929355"/>
                  <a:gd name="connsiteY17" fmla="*/ 77379 h 1108793"/>
                  <a:gd name="connsiteX18" fmla="*/ 287155 w 929355"/>
                  <a:gd name="connsiteY18" fmla="*/ 56669 h 1108793"/>
                  <a:gd name="connsiteX19" fmla="*/ 307927 w 929355"/>
                  <a:gd name="connsiteY19" fmla="*/ 53023 h 1108793"/>
                  <a:gd name="connsiteX20" fmla="*/ 450387 w 929355"/>
                  <a:gd name="connsiteY20" fmla="*/ 351 h 110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29355" h="1108793">
                    <a:moveTo>
                      <a:pt x="450387" y="351"/>
                    </a:moveTo>
                    <a:cubicBezTo>
                      <a:pt x="464037" y="-431"/>
                      <a:pt x="479157" y="53"/>
                      <a:pt x="496123" y="2235"/>
                    </a:cubicBezTo>
                    <a:cubicBezTo>
                      <a:pt x="597919" y="15331"/>
                      <a:pt x="760887" y="111475"/>
                      <a:pt x="914699" y="148015"/>
                    </a:cubicBezTo>
                    <a:lnTo>
                      <a:pt x="929355" y="150455"/>
                    </a:lnTo>
                    <a:lnTo>
                      <a:pt x="907283" y="197499"/>
                    </a:lnTo>
                    <a:cubicBezTo>
                      <a:pt x="831083" y="413399"/>
                      <a:pt x="934799" y="527699"/>
                      <a:pt x="894583" y="591199"/>
                    </a:cubicBezTo>
                    <a:cubicBezTo>
                      <a:pt x="854367" y="654699"/>
                      <a:pt x="729483" y="514999"/>
                      <a:pt x="665983" y="578499"/>
                    </a:cubicBezTo>
                    <a:cubicBezTo>
                      <a:pt x="602483" y="641999"/>
                      <a:pt x="534751" y="756299"/>
                      <a:pt x="513583" y="972199"/>
                    </a:cubicBezTo>
                    <a:lnTo>
                      <a:pt x="511515" y="1032437"/>
                    </a:lnTo>
                    <a:lnTo>
                      <a:pt x="451275" y="1067053"/>
                    </a:lnTo>
                    <a:cubicBezTo>
                      <a:pt x="415159" y="1089543"/>
                      <a:pt x="388171" y="1107401"/>
                      <a:pt x="361183" y="1108723"/>
                    </a:cubicBezTo>
                    <a:cubicBezTo>
                      <a:pt x="307207" y="1111371"/>
                      <a:pt x="358007" y="1038875"/>
                      <a:pt x="272283" y="1013475"/>
                    </a:cubicBezTo>
                    <a:cubicBezTo>
                      <a:pt x="229421" y="1000775"/>
                      <a:pt x="147399" y="1012813"/>
                      <a:pt x="63923" y="1014863"/>
                    </a:cubicBezTo>
                    <a:lnTo>
                      <a:pt x="4127" y="1014021"/>
                    </a:lnTo>
                    <a:lnTo>
                      <a:pt x="51" y="981501"/>
                    </a:lnTo>
                    <a:cubicBezTo>
                      <a:pt x="-469" y="956357"/>
                      <a:pt x="2937" y="928807"/>
                      <a:pt x="15107" y="899175"/>
                    </a:cubicBezTo>
                    <a:cubicBezTo>
                      <a:pt x="63791" y="780641"/>
                      <a:pt x="240003" y="590139"/>
                      <a:pt x="272283" y="422923"/>
                    </a:cubicBezTo>
                    <a:cubicBezTo>
                      <a:pt x="292459" y="318413"/>
                      <a:pt x="311393" y="190959"/>
                      <a:pt x="292267" y="77379"/>
                    </a:cubicBezTo>
                    <a:lnTo>
                      <a:pt x="287155" y="56669"/>
                    </a:lnTo>
                    <a:lnTo>
                      <a:pt x="307927" y="53023"/>
                    </a:lnTo>
                    <a:cubicBezTo>
                      <a:pt x="350531" y="39847"/>
                      <a:pt x="382125" y="4267"/>
                      <a:pt x="450387" y="3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4" name="フリーフォーム: 図形 803">
                <a:extLst>
                  <a:ext uri="{FF2B5EF4-FFF2-40B4-BE49-F238E27FC236}">
                    <a16:creationId xmlns:a16="http://schemas.microsoft.com/office/drawing/2014/main" id="{7E010CE9-85FC-4741-86DA-2E3FCB1CEE13}"/>
                  </a:ext>
                </a:extLst>
              </p:cNvPr>
              <p:cNvSpPr/>
              <p:nvPr/>
            </p:nvSpPr>
            <p:spPr>
              <a:xfrm>
                <a:off x="21982097" y="18805788"/>
                <a:ext cx="828209" cy="1335837"/>
              </a:xfrm>
              <a:custGeom>
                <a:avLst/>
                <a:gdLst>
                  <a:gd name="connsiteX0" fmla="*/ 656336 w 828209"/>
                  <a:gd name="connsiteY0" fmla="*/ 297 h 1335837"/>
                  <a:gd name="connsiteX1" fmla="*/ 827104 w 828209"/>
                  <a:gd name="connsiteY1" fmla="*/ 129913 h 1335837"/>
                  <a:gd name="connsiteX2" fmla="*/ 535004 w 828209"/>
                  <a:gd name="connsiteY2" fmla="*/ 295013 h 1335837"/>
                  <a:gd name="connsiteX3" fmla="*/ 598406 w 828209"/>
                  <a:gd name="connsiteY3" fmla="*/ 516171 h 1335837"/>
                  <a:gd name="connsiteX4" fmla="*/ 603264 w 828209"/>
                  <a:gd name="connsiteY4" fmla="*/ 523863 h 1335837"/>
                  <a:gd name="connsiteX5" fmla="*/ 595204 w 828209"/>
                  <a:gd name="connsiteY5" fmla="*/ 531749 h 1335837"/>
                  <a:gd name="connsiteX6" fmla="*/ 420704 w 828209"/>
                  <a:gd name="connsiteY6" fmla="*/ 787137 h 1335837"/>
                  <a:gd name="connsiteX7" fmla="*/ 401654 w 828209"/>
                  <a:gd name="connsiteY7" fmla="*/ 1320537 h 1335837"/>
                  <a:gd name="connsiteX8" fmla="*/ 374466 w 828209"/>
                  <a:gd name="connsiteY8" fmla="*/ 1335837 h 1335837"/>
                  <a:gd name="connsiteX9" fmla="*/ 364538 w 828209"/>
                  <a:gd name="connsiteY9" fmla="*/ 1323149 h 1335837"/>
                  <a:gd name="connsiteX10" fmla="*/ 342124 w 828209"/>
                  <a:gd name="connsiteY10" fmla="*/ 1299105 h 1335837"/>
                  <a:gd name="connsiteX11" fmla="*/ 127810 w 828209"/>
                  <a:gd name="connsiteY11" fmla="*/ 1244337 h 1335837"/>
                  <a:gd name="connsiteX12" fmla="*/ 22292 w 828209"/>
                  <a:gd name="connsiteY12" fmla="*/ 1092385 h 1335837"/>
                  <a:gd name="connsiteX13" fmla="*/ 0 w 828209"/>
                  <a:gd name="connsiteY13" fmla="*/ 1061661 h 1335837"/>
                  <a:gd name="connsiteX14" fmla="*/ 21384 w 828209"/>
                  <a:gd name="connsiteY14" fmla="*/ 1036621 h 1335837"/>
                  <a:gd name="connsiteX15" fmla="*/ 382604 w 828209"/>
                  <a:gd name="connsiteY15" fmla="*/ 599813 h 1335837"/>
                  <a:gd name="connsiteX16" fmla="*/ 344504 w 828209"/>
                  <a:gd name="connsiteY16" fmla="*/ 256913 h 1335837"/>
                  <a:gd name="connsiteX17" fmla="*/ 623904 w 828209"/>
                  <a:gd name="connsiteY17" fmla="*/ 2913 h 1335837"/>
                  <a:gd name="connsiteX18" fmla="*/ 656336 w 828209"/>
                  <a:gd name="connsiteY18" fmla="*/ 297 h 133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209" h="1335837">
                    <a:moveTo>
                      <a:pt x="656336" y="297"/>
                    </a:moveTo>
                    <a:cubicBezTo>
                      <a:pt x="736350" y="5823"/>
                      <a:pt x="840068" y="87315"/>
                      <a:pt x="827104" y="129913"/>
                    </a:cubicBezTo>
                    <a:cubicBezTo>
                      <a:pt x="812288" y="178597"/>
                      <a:pt x="566756" y="220929"/>
                      <a:pt x="535004" y="295013"/>
                    </a:cubicBezTo>
                    <a:cubicBezTo>
                      <a:pt x="511192" y="350577"/>
                      <a:pt x="556436" y="446619"/>
                      <a:pt x="598406" y="516171"/>
                    </a:cubicBezTo>
                    <a:lnTo>
                      <a:pt x="603264" y="523863"/>
                    </a:lnTo>
                    <a:lnTo>
                      <a:pt x="595204" y="531749"/>
                    </a:lnTo>
                    <a:cubicBezTo>
                      <a:pt x="524090" y="601995"/>
                      <a:pt x="453644" y="679981"/>
                      <a:pt x="420704" y="787137"/>
                    </a:cubicBezTo>
                    <a:cubicBezTo>
                      <a:pt x="376784" y="930013"/>
                      <a:pt x="525480" y="1235871"/>
                      <a:pt x="401654" y="1320537"/>
                    </a:cubicBezTo>
                    <a:lnTo>
                      <a:pt x="374466" y="1335837"/>
                    </a:lnTo>
                    <a:lnTo>
                      <a:pt x="364538" y="1323149"/>
                    </a:lnTo>
                    <a:cubicBezTo>
                      <a:pt x="356610" y="1313801"/>
                      <a:pt x="349020" y="1305653"/>
                      <a:pt x="342124" y="1299105"/>
                    </a:cubicBezTo>
                    <a:cubicBezTo>
                      <a:pt x="286956" y="1246721"/>
                      <a:pt x="203612" y="1288789"/>
                      <a:pt x="127810" y="1244337"/>
                    </a:cubicBezTo>
                    <a:cubicBezTo>
                      <a:pt x="89908" y="1222113"/>
                      <a:pt x="58556" y="1149585"/>
                      <a:pt x="22292" y="1092385"/>
                    </a:cubicBezTo>
                    <a:lnTo>
                      <a:pt x="0" y="1061661"/>
                    </a:lnTo>
                    <a:lnTo>
                      <a:pt x="21384" y="1036621"/>
                    </a:lnTo>
                    <a:cubicBezTo>
                      <a:pt x="160188" y="879445"/>
                      <a:pt x="329686" y="706969"/>
                      <a:pt x="382604" y="599813"/>
                    </a:cubicBezTo>
                    <a:cubicBezTo>
                      <a:pt x="467272" y="428361"/>
                      <a:pt x="304288" y="356397"/>
                      <a:pt x="344504" y="256913"/>
                    </a:cubicBezTo>
                    <a:cubicBezTo>
                      <a:pt x="384720" y="157429"/>
                      <a:pt x="543472" y="24081"/>
                      <a:pt x="623904" y="2913"/>
                    </a:cubicBezTo>
                    <a:cubicBezTo>
                      <a:pt x="633958" y="267"/>
                      <a:pt x="644904" y="-493"/>
                      <a:pt x="656336" y="29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5" name="フリーフォーム: 図形 804">
                <a:extLst>
                  <a:ext uri="{FF2B5EF4-FFF2-40B4-BE49-F238E27FC236}">
                    <a16:creationId xmlns:a16="http://schemas.microsoft.com/office/drawing/2014/main" id="{ECD078F9-222C-C125-A5F6-92787B59A971}"/>
                  </a:ext>
                </a:extLst>
              </p:cNvPr>
              <p:cNvSpPr/>
              <p:nvPr/>
            </p:nvSpPr>
            <p:spPr>
              <a:xfrm>
                <a:off x="22046156" y="19774446"/>
                <a:ext cx="1062054" cy="1207965"/>
              </a:xfrm>
              <a:custGeom>
                <a:avLst/>
                <a:gdLst>
                  <a:gd name="connsiteX0" fmla="*/ 751732 w 1062054"/>
                  <a:gd name="connsiteY0" fmla="*/ 129 h 1207965"/>
                  <a:gd name="connsiteX1" fmla="*/ 1061494 w 1062054"/>
                  <a:gd name="connsiteY1" fmla="*/ 110579 h 1207965"/>
                  <a:gd name="connsiteX2" fmla="*/ 797968 w 1062054"/>
                  <a:gd name="connsiteY2" fmla="*/ 602705 h 1207965"/>
                  <a:gd name="connsiteX3" fmla="*/ 975768 w 1062054"/>
                  <a:gd name="connsiteY3" fmla="*/ 815431 h 1207965"/>
                  <a:gd name="connsiteX4" fmla="*/ 975768 w 1062054"/>
                  <a:gd name="connsiteY4" fmla="*/ 1129755 h 1207965"/>
                  <a:gd name="connsiteX5" fmla="*/ 521744 w 1062054"/>
                  <a:gd name="connsiteY5" fmla="*/ 1015455 h 1207965"/>
                  <a:gd name="connsiteX6" fmla="*/ 334420 w 1062054"/>
                  <a:gd name="connsiteY6" fmla="*/ 1056731 h 1207965"/>
                  <a:gd name="connsiteX7" fmla="*/ 286200 w 1062054"/>
                  <a:gd name="connsiteY7" fmla="*/ 1173611 h 1207965"/>
                  <a:gd name="connsiteX8" fmla="*/ 273984 w 1062054"/>
                  <a:gd name="connsiteY8" fmla="*/ 1207965 h 1207965"/>
                  <a:gd name="connsiteX9" fmla="*/ 255144 w 1062054"/>
                  <a:gd name="connsiteY9" fmla="*/ 1193207 h 1207965"/>
                  <a:gd name="connsiteX10" fmla="*/ 163764 w 1062054"/>
                  <a:gd name="connsiteY10" fmla="*/ 1154363 h 1207965"/>
                  <a:gd name="connsiteX11" fmla="*/ 119710 w 1062054"/>
                  <a:gd name="connsiteY11" fmla="*/ 1171031 h 1207965"/>
                  <a:gd name="connsiteX12" fmla="*/ 117778 w 1062054"/>
                  <a:gd name="connsiteY12" fmla="*/ 1174691 h 1207965"/>
                  <a:gd name="connsiteX13" fmla="*/ 101068 w 1062054"/>
                  <a:gd name="connsiteY13" fmla="*/ 1162323 h 1207965"/>
                  <a:gd name="connsiteX14" fmla="*/ 78038 w 1062054"/>
                  <a:gd name="connsiteY14" fmla="*/ 1128167 h 1207965"/>
                  <a:gd name="connsiteX15" fmla="*/ 97088 w 1062054"/>
                  <a:gd name="connsiteY15" fmla="*/ 944811 h 1207965"/>
                  <a:gd name="connsiteX16" fmla="*/ 17112 w 1062054"/>
                  <a:gd name="connsiteY16" fmla="*/ 769623 h 1207965"/>
                  <a:gd name="connsiteX17" fmla="*/ 0 w 1062054"/>
                  <a:gd name="connsiteY17" fmla="*/ 755043 h 1207965"/>
                  <a:gd name="connsiteX18" fmla="*/ 128 w 1062054"/>
                  <a:gd name="connsiteY18" fmla="*/ 754719 h 1207965"/>
                  <a:gd name="connsiteX19" fmla="*/ 49464 w 1062054"/>
                  <a:gd name="connsiteY19" fmla="*/ 644775 h 1207965"/>
                  <a:gd name="connsiteX20" fmla="*/ 394744 w 1062054"/>
                  <a:gd name="connsiteY20" fmla="*/ 590003 h 1207965"/>
                  <a:gd name="connsiteX21" fmla="*/ 324924 w 1062054"/>
                  <a:gd name="connsiteY21" fmla="*/ 385737 h 1207965"/>
                  <a:gd name="connsiteX22" fmla="*/ 310406 w 1062054"/>
                  <a:gd name="connsiteY22" fmla="*/ 367179 h 1207965"/>
                  <a:gd name="connsiteX23" fmla="*/ 337594 w 1062054"/>
                  <a:gd name="connsiteY23" fmla="*/ 351879 h 1207965"/>
                  <a:gd name="connsiteX24" fmla="*/ 386632 w 1062054"/>
                  <a:gd name="connsiteY24" fmla="*/ 252909 h 1207965"/>
                  <a:gd name="connsiteX25" fmla="*/ 386496 w 1062054"/>
                  <a:gd name="connsiteY25" fmla="*/ 198721 h 1207965"/>
                  <a:gd name="connsiteX26" fmla="*/ 406056 w 1062054"/>
                  <a:gd name="connsiteY26" fmla="*/ 173287 h 1207965"/>
                  <a:gd name="connsiteX27" fmla="*/ 461420 w 1062054"/>
                  <a:gd name="connsiteY27" fmla="*/ 101055 h 1207965"/>
                  <a:gd name="connsiteX28" fmla="*/ 537620 w 1062054"/>
                  <a:gd name="connsiteY28" fmla="*/ 174079 h 1207965"/>
                  <a:gd name="connsiteX29" fmla="*/ 712244 w 1062054"/>
                  <a:gd name="connsiteY29" fmla="*/ 2631 h 1207965"/>
                  <a:gd name="connsiteX30" fmla="*/ 751732 w 1062054"/>
                  <a:gd name="connsiteY30" fmla="*/ 129 h 120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2054" h="1207965">
                    <a:moveTo>
                      <a:pt x="751732" y="129"/>
                    </a:moveTo>
                    <a:cubicBezTo>
                      <a:pt x="857822" y="-2049"/>
                      <a:pt x="1048994" y="23069"/>
                      <a:pt x="1061494" y="110579"/>
                    </a:cubicBezTo>
                    <a:cubicBezTo>
                      <a:pt x="1075780" y="210591"/>
                      <a:pt x="812256" y="485231"/>
                      <a:pt x="797968" y="602705"/>
                    </a:cubicBezTo>
                    <a:cubicBezTo>
                      <a:pt x="783682" y="720179"/>
                      <a:pt x="946136" y="727587"/>
                      <a:pt x="975768" y="815431"/>
                    </a:cubicBezTo>
                    <a:cubicBezTo>
                      <a:pt x="1005402" y="903271"/>
                      <a:pt x="1051440" y="1096419"/>
                      <a:pt x="975768" y="1129755"/>
                    </a:cubicBezTo>
                    <a:cubicBezTo>
                      <a:pt x="900098" y="1163093"/>
                      <a:pt x="628636" y="1027627"/>
                      <a:pt x="521744" y="1015455"/>
                    </a:cubicBezTo>
                    <a:cubicBezTo>
                      <a:pt x="414852" y="1003283"/>
                      <a:pt x="384160" y="1012279"/>
                      <a:pt x="334420" y="1056731"/>
                    </a:cubicBezTo>
                    <a:cubicBezTo>
                      <a:pt x="309548" y="1078955"/>
                      <a:pt x="299096" y="1126977"/>
                      <a:pt x="286200" y="1173611"/>
                    </a:cubicBezTo>
                    <a:lnTo>
                      <a:pt x="273984" y="1207965"/>
                    </a:lnTo>
                    <a:lnTo>
                      <a:pt x="255144" y="1193207"/>
                    </a:lnTo>
                    <a:cubicBezTo>
                      <a:pt x="220318" y="1171627"/>
                      <a:pt x="184400" y="1158529"/>
                      <a:pt x="163764" y="1154363"/>
                    </a:cubicBezTo>
                    <a:cubicBezTo>
                      <a:pt x="143126" y="1150195"/>
                      <a:pt x="130028" y="1156843"/>
                      <a:pt x="119710" y="1171031"/>
                    </a:cubicBezTo>
                    <a:lnTo>
                      <a:pt x="117778" y="1174691"/>
                    </a:lnTo>
                    <a:lnTo>
                      <a:pt x="101068" y="1162323"/>
                    </a:lnTo>
                    <a:cubicBezTo>
                      <a:pt x="89820" y="1152895"/>
                      <a:pt x="80916" y="1142355"/>
                      <a:pt x="78038" y="1128167"/>
                    </a:cubicBezTo>
                    <a:cubicBezTo>
                      <a:pt x="66528" y="1071415"/>
                      <a:pt x="119312" y="1013071"/>
                      <a:pt x="97088" y="944811"/>
                    </a:cubicBezTo>
                    <a:cubicBezTo>
                      <a:pt x="80420" y="893615"/>
                      <a:pt x="72010" y="825675"/>
                      <a:pt x="17112" y="769623"/>
                    </a:cubicBezTo>
                    <a:lnTo>
                      <a:pt x="0" y="755043"/>
                    </a:lnTo>
                    <a:cubicBezTo>
                      <a:pt x="44" y="754935"/>
                      <a:pt x="84" y="754827"/>
                      <a:pt x="128" y="754719"/>
                    </a:cubicBezTo>
                    <a:cubicBezTo>
                      <a:pt x="4516" y="720975"/>
                      <a:pt x="-1138" y="668587"/>
                      <a:pt x="49464" y="644775"/>
                    </a:cubicBezTo>
                    <a:cubicBezTo>
                      <a:pt x="116932" y="613023"/>
                      <a:pt x="356644" y="642391"/>
                      <a:pt x="394744" y="590003"/>
                    </a:cubicBezTo>
                    <a:cubicBezTo>
                      <a:pt x="423320" y="550715"/>
                      <a:pt x="374428" y="453827"/>
                      <a:pt x="324924" y="385737"/>
                    </a:cubicBezTo>
                    <a:lnTo>
                      <a:pt x="310406" y="367179"/>
                    </a:lnTo>
                    <a:lnTo>
                      <a:pt x="337594" y="351879"/>
                    </a:lnTo>
                    <a:cubicBezTo>
                      <a:pt x="368550" y="330713"/>
                      <a:pt x="382474" y="295721"/>
                      <a:pt x="386632" y="252909"/>
                    </a:cubicBezTo>
                    <a:lnTo>
                      <a:pt x="386496" y="198721"/>
                    </a:lnTo>
                    <a:lnTo>
                      <a:pt x="406056" y="173287"/>
                    </a:lnTo>
                    <a:cubicBezTo>
                      <a:pt x="429008" y="139287"/>
                      <a:pt x="439724" y="108727"/>
                      <a:pt x="461420" y="101055"/>
                    </a:cubicBezTo>
                    <a:cubicBezTo>
                      <a:pt x="504812" y="85709"/>
                      <a:pt x="495816" y="190483"/>
                      <a:pt x="537620" y="174079"/>
                    </a:cubicBezTo>
                    <a:cubicBezTo>
                      <a:pt x="579424" y="157675"/>
                      <a:pt x="624932" y="13213"/>
                      <a:pt x="712244" y="2631"/>
                    </a:cubicBezTo>
                    <a:cubicBezTo>
                      <a:pt x="723158" y="1307"/>
                      <a:pt x="736578" y="439"/>
                      <a:pt x="751732" y="1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6" name="フリーフォーム: 図形 805">
                <a:extLst>
                  <a:ext uri="{FF2B5EF4-FFF2-40B4-BE49-F238E27FC236}">
                    <a16:creationId xmlns:a16="http://schemas.microsoft.com/office/drawing/2014/main" id="{1C7E8E4F-2467-5A25-F144-A09D09DC7802}"/>
                  </a:ext>
                </a:extLst>
              </p:cNvPr>
              <p:cNvSpPr/>
              <p:nvPr/>
            </p:nvSpPr>
            <p:spPr>
              <a:xfrm>
                <a:off x="22843236" y="19234131"/>
                <a:ext cx="1074190" cy="1746625"/>
              </a:xfrm>
              <a:custGeom>
                <a:avLst/>
                <a:gdLst>
                  <a:gd name="connsiteX0" fmla="*/ 854964 w 1074190"/>
                  <a:gd name="connsiteY0" fmla="*/ 20 h 1746625"/>
                  <a:gd name="connsiteX1" fmla="*/ 1035940 w 1074190"/>
                  <a:gd name="connsiteY1" fmla="*/ 158770 h 1746625"/>
                  <a:gd name="connsiteX2" fmla="*/ 854964 w 1074190"/>
                  <a:gd name="connsiteY2" fmla="*/ 381020 h 1746625"/>
                  <a:gd name="connsiteX3" fmla="*/ 823214 w 1074190"/>
                  <a:gd name="connsiteY3" fmla="*/ 577870 h 1746625"/>
                  <a:gd name="connsiteX4" fmla="*/ 1016888 w 1074190"/>
                  <a:gd name="connsiteY4" fmla="*/ 600094 h 1746625"/>
                  <a:gd name="connsiteX5" fmla="*/ 994664 w 1074190"/>
                  <a:gd name="connsiteY5" fmla="*/ 917594 h 1746625"/>
                  <a:gd name="connsiteX6" fmla="*/ 1074040 w 1074190"/>
                  <a:gd name="connsiteY6" fmla="*/ 1012846 h 1746625"/>
                  <a:gd name="connsiteX7" fmla="*/ 1007364 w 1074190"/>
                  <a:gd name="connsiteY7" fmla="*/ 1089046 h 1746625"/>
                  <a:gd name="connsiteX8" fmla="*/ 781940 w 1074190"/>
                  <a:gd name="connsiteY8" fmla="*/ 1025546 h 1746625"/>
                  <a:gd name="connsiteX9" fmla="*/ 670814 w 1074190"/>
                  <a:gd name="connsiteY9" fmla="*/ 1130320 h 1746625"/>
                  <a:gd name="connsiteX10" fmla="*/ 651764 w 1074190"/>
                  <a:gd name="connsiteY10" fmla="*/ 1330346 h 1746625"/>
                  <a:gd name="connsiteX11" fmla="*/ 629540 w 1074190"/>
                  <a:gd name="connsiteY11" fmla="*/ 1466870 h 1746625"/>
                  <a:gd name="connsiteX12" fmla="*/ 645414 w 1074190"/>
                  <a:gd name="connsiteY12" fmla="*/ 1571646 h 1746625"/>
                  <a:gd name="connsiteX13" fmla="*/ 404114 w 1074190"/>
                  <a:gd name="connsiteY13" fmla="*/ 1739920 h 1746625"/>
                  <a:gd name="connsiteX14" fmla="*/ 302514 w 1074190"/>
                  <a:gd name="connsiteY14" fmla="*/ 1714520 h 1746625"/>
                  <a:gd name="connsiteX15" fmla="*/ 185040 w 1074190"/>
                  <a:gd name="connsiteY15" fmla="*/ 1727220 h 1746625"/>
                  <a:gd name="connsiteX16" fmla="*/ 147112 w 1074190"/>
                  <a:gd name="connsiteY16" fmla="*/ 1694950 h 1746625"/>
                  <a:gd name="connsiteX17" fmla="*/ 128024 w 1074190"/>
                  <a:gd name="connsiteY17" fmla="*/ 1673268 h 1746625"/>
                  <a:gd name="connsiteX18" fmla="*/ 141838 w 1074190"/>
                  <a:gd name="connsiteY18" fmla="*/ 1675230 h 1746625"/>
                  <a:gd name="connsiteX19" fmla="*/ 178688 w 1074190"/>
                  <a:gd name="connsiteY19" fmla="*/ 1670070 h 1746625"/>
                  <a:gd name="connsiteX20" fmla="*/ 178688 w 1074190"/>
                  <a:gd name="connsiteY20" fmla="*/ 1355746 h 1746625"/>
                  <a:gd name="connsiteX21" fmla="*/ 888 w 1074190"/>
                  <a:gd name="connsiteY21" fmla="*/ 1143020 h 1746625"/>
                  <a:gd name="connsiteX22" fmla="*/ 264414 w 1074190"/>
                  <a:gd name="connsiteY22" fmla="*/ 650894 h 1746625"/>
                  <a:gd name="connsiteX23" fmla="*/ 216096 w 1074190"/>
                  <a:gd name="connsiteY23" fmla="*/ 590346 h 1746625"/>
                  <a:gd name="connsiteX24" fmla="*/ 200228 w 1074190"/>
                  <a:gd name="connsiteY24" fmla="*/ 583242 h 1746625"/>
                  <a:gd name="connsiteX25" fmla="*/ 226910 w 1074190"/>
                  <a:gd name="connsiteY25" fmla="*/ 553066 h 1746625"/>
                  <a:gd name="connsiteX26" fmla="*/ 312040 w 1074190"/>
                  <a:gd name="connsiteY26" fmla="*/ 444520 h 1746625"/>
                  <a:gd name="connsiteX27" fmla="*/ 302514 w 1074190"/>
                  <a:gd name="connsiteY27" fmla="*/ 254020 h 1746625"/>
                  <a:gd name="connsiteX28" fmla="*/ 426340 w 1074190"/>
                  <a:gd name="connsiteY28" fmla="*/ 133370 h 1746625"/>
                  <a:gd name="connsiteX29" fmla="*/ 524764 w 1074190"/>
                  <a:gd name="connsiteY29" fmla="*/ 130194 h 1746625"/>
                  <a:gd name="connsiteX30" fmla="*/ 661288 w 1074190"/>
                  <a:gd name="connsiteY30" fmla="*/ 168294 h 1746625"/>
                  <a:gd name="connsiteX31" fmla="*/ 854964 w 1074190"/>
                  <a:gd name="connsiteY31" fmla="*/ 20 h 174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74190" h="1746625">
                    <a:moveTo>
                      <a:pt x="854964" y="20"/>
                    </a:moveTo>
                    <a:cubicBezTo>
                      <a:pt x="917406" y="-1566"/>
                      <a:pt x="1035940" y="95270"/>
                      <a:pt x="1035940" y="158770"/>
                    </a:cubicBezTo>
                    <a:cubicBezTo>
                      <a:pt x="1035940" y="222270"/>
                      <a:pt x="890418" y="311170"/>
                      <a:pt x="854964" y="381020"/>
                    </a:cubicBezTo>
                    <a:cubicBezTo>
                      <a:pt x="819510" y="450870"/>
                      <a:pt x="796226" y="541358"/>
                      <a:pt x="823214" y="577870"/>
                    </a:cubicBezTo>
                    <a:cubicBezTo>
                      <a:pt x="850202" y="614382"/>
                      <a:pt x="988314" y="543474"/>
                      <a:pt x="1016888" y="600094"/>
                    </a:cubicBezTo>
                    <a:cubicBezTo>
                      <a:pt x="1045464" y="656716"/>
                      <a:pt x="985140" y="848802"/>
                      <a:pt x="994664" y="917594"/>
                    </a:cubicBezTo>
                    <a:cubicBezTo>
                      <a:pt x="1004188" y="986386"/>
                      <a:pt x="1071922" y="984270"/>
                      <a:pt x="1074040" y="1012846"/>
                    </a:cubicBezTo>
                    <a:cubicBezTo>
                      <a:pt x="1076156" y="1041420"/>
                      <a:pt x="1056048" y="1086928"/>
                      <a:pt x="1007364" y="1089046"/>
                    </a:cubicBezTo>
                    <a:cubicBezTo>
                      <a:pt x="958680" y="1091162"/>
                      <a:pt x="838032" y="1018666"/>
                      <a:pt x="781940" y="1025546"/>
                    </a:cubicBezTo>
                    <a:cubicBezTo>
                      <a:pt x="725848" y="1032424"/>
                      <a:pt x="692510" y="1079520"/>
                      <a:pt x="670814" y="1130320"/>
                    </a:cubicBezTo>
                    <a:cubicBezTo>
                      <a:pt x="649118" y="1181120"/>
                      <a:pt x="658644" y="1274254"/>
                      <a:pt x="651764" y="1330346"/>
                    </a:cubicBezTo>
                    <a:cubicBezTo>
                      <a:pt x="644884" y="1386438"/>
                      <a:pt x="630596" y="1426654"/>
                      <a:pt x="629540" y="1466870"/>
                    </a:cubicBezTo>
                    <a:cubicBezTo>
                      <a:pt x="628480" y="1507086"/>
                      <a:pt x="682984" y="1526138"/>
                      <a:pt x="645414" y="1571646"/>
                    </a:cubicBezTo>
                    <a:cubicBezTo>
                      <a:pt x="607844" y="1617154"/>
                      <a:pt x="461264" y="1716108"/>
                      <a:pt x="404114" y="1739920"/>
                    </a:cubicBezTo>
                    <a:cubicBezTo>
                      <a:pt x="346964" y="1763732"/>
                      <a:pt x="339026" y="1716638"/>
                      <a:pt x="302514" y="1714520"/>
                    </a:cubicBezTo>
                    <a:cubicBezTo>
                      <a:pt x="266002" y="1712402"/>
                      <a:pt x="232136" y="1757382"/>
                      <a:pt x="185040" y="1727220"/>
                    </a:cubicBezTo>
                    <a:cubicBezTo>
                      <a:pt x="173266" y="1719680"/>
                      <a:pt x="160500" y="1708568"/>
                      <a:pt x="147112" y="1694950"/>
                    </a:cubicBezTo>
                    <a:lnTo>
                      <a:pt x="128024" y="1673268"/>
                    </a:lnTo>
                    <a:lnTo>
                      <a:pt x="141838" y="1675230"/>
                    </a:lnTo>
                    <a:cubicBezTo>
                      <a:pt x="156712" y="1675766"/>
                      <a:pt x="169230" y="1674238"/>
                      <a:pt x="178688" y="1670070"/>
                    </a:cubicBezTo>
                    <a:cubicBezTo>
                      <a:pt x="254360" y="1636734"/>
                      <a:pt x="208322" y="1443586"/>
                      <a:pt x="178688" y="1355746"/>
                    </a:cubicBezTo>
                    <a:cubicBezTo>
                      <a:pt x="149056" y="1267902"/>
                      <a:pt x="-13398" y="1260494"/>
                      <a:pt x="888" y="1143020"/>
                    </a:cubicBezTo>
                    <a:cubicBezTo>
                      <a:pt x="15176" y="1025546"/>
                      <a:pt x="278700" y="750906"/>
                      <a:pt x="264414" y="650894"/>
                    </a:cubicBezTo>
                    <a:cubicBezTo>
                      <a:pt x="260842" y="625890"/>
                      <a:pt x="242686" y="605982"/>
                      <a:pt x="216096" y="590346"/>
                    </a:cubicBezTo>
                    <a:lnTo>
                      <a:pt x="200228" y="583242"/>
                    </a:lnTo>
                    <a:lnTo>
                      <a:pt x="226910" y="553066"/>
                    </a:lnTo>
                    <a:cubicBezTo>
                      <a:pt x="264150" y="513840"/>
                      <a:pt x="295900" y="482354"/>
                      <a:pt x="312040" y="444520"/>
                    </a:cubicBezTo>
                    <a:cubicBezTo>
                      <a:pt x="344318" y="368850"/>
                      <a:pt x="283464" y="305878"/>
                      <a:pt x="302514" y="254020"/>
                    </a:cubicBezTo>
                    <a:cubicBezTo>
                      <a:pt x="321564" y="202162"/>
                      <a:pt x="389296" y="154008"/>
                      <a:pt x="426340" y="133370"/>
                    </a:cubicBezTo>
                    <a:cubicBezTo>
                      <a:pt x="463380" y="112732"/>
                      <a:pt x="485606" y="124374"/>
                      <a:pt x="524764" y="130194"/>
                    </a:cubicBezTo>
                    <a:cubicBezTo>
                      <a:pt x="563922" y="136016"/>
                      <a:pt x="606256" y="189990"/>
                      <a:pt x="661288" y="168294"/>
                    </a:cubicBezTo>
                    <a:cubicBezTo>
                      <a:pt x="716322" y="146598"/>
                      <a:pt x="792522" y="1606"/>
                      <a:pt x="854964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7" name="フリーフォーム: 図形 806">
                <a:extLst>
                  <a:ext uri="{FF2B5EF4-FFF2-40B4-BE49-F238E27FC236}">
                    <a16:creationId xmlns:a16="http://schemas.microsoft.com/office/drawing/2014/main" id="{B36FB130-6B18-CCE9-69E3-FC075CFCA11C}"/>
                  </a:ext>
                </a:extLst>
              </p:cNvPr>
              <p:cNvSpPr/>
              <p:nvPr/>
            </p:nvSpPr>
            <p:spPr>
              <a:xfrm>
                <a:off x="22394398" y="19225372"/>
                <a:ext cx="803092" cy="747794"/>
              </a:xfrm>
              <a:custGeom>
                <a:avLst/>
                <a:gdLst>
                  <a:gd name="connsiteX0" fmla="*/ 671754 w 803092"/>
                  <a:gd name="connsiteY0" fmla="*/ 0 h 747794"/>
                  <a:gd name="connsiteX1" fmla="*/ 709780 w 803092"/>
                  <a:gd name="connsiteY1" fmla="*/ 46580 h 747794"/>
                  <a:gd name="connsiteX2" fmla="*/ 748178 w 803092"/>
                  <a:gd name="connsiteY2" fmla="*/ 107204 h 747794"/>
                  <a:gd name="connsiteX3" fmla="*/ 796126 w 803092"/>
                  <a:gd name="connsiteY3" fmla="*/ 180304 h 747794"/>
                  <a:gd name="connsiteX4" fmla="*/ 803092 w 803092"/>
                  <a:gd name="connsiteY4" fmla="*/ 194296 h 747794"/>
                  <a:gd name="connsiteX5" fmla="*/ 773526 w 803092"/>
                  <a:gd name="connsiteY5" fmla="*/ 224952 h 747794"/>
                  <a:gd name="connsiteX6" fmla="*/ 751352 w 803092"/>
                  <a:gd name="connsiteY6" fmla="*/ 262778 h 747794"/>
                  <a:gd name="connsiteX7" fmla="*/ 760878 w 803092"/>
                  <a:gd name="connsiteY7" fmla="*/ 453278 h 747794"/>
                  <a:gd name="connsiteX8" fmla="*/ 675748 w 803092"/>
                  <a:gd name="connsiteY8" fmla="*/ 561824 h 747794"/>
                  <a:gd name="connsiteX9" fmla="*/ 649066 w 803092"/>
                  <a:gd name="connsiteY9" fmla="*/ 592000 h 747794"/>
                  <a:gd name="connsiteX10" fmla="*/ 619490 w 803092"/>
                  <a:gd name="connsiteY10" fmla="*/ 578756 h 747794"/>
                  <a:gd name="connsiteX11" fmla="*/ 364002 w 803092"/>
                  <a:gd name="connsiteY11" fmla="*/ 551704 h 747794"/>
                  <a:gd name="connsiteX12" fmla="*/ 189378 w 803092"/>
                  <a:gd name="connsiteY12" fmla="*/ 723152 h 747794"/>
                  <a:gd name="connsiteX13" fmla="*/ 113178 w 803092"/>
                  <a:gd name="connsiteY13" fmla="*/ 650128 h 747794"/>
                  <a:gd name="connsiteX14" fmla="*/ 57814 w 803092"/>
                  <a:gd name="connsiteY14" fmla="*/ 722360 h 747794"/>
                  <a:gd name="connsiteX15" fmla="*/ 38254 w 803092"/>
                  <a:gd name="connsiteY15" fmla="*/ 747794 h 747794"/>
                  <a:gd name="connsiteX16" fmla="*/ 38214 w 803092"/>
                  <a:gd name="connsiteY16" fmla="*/ 732648 h 747794"/>
                  <a:gd name="connsiteX17" fmla="*/ 8402 w 803092"/>
                  <a:gd name="connsiteY17" fmla="*/ 367552 h 747794"/>
                  <a:gd name="connsiteX18" fmla="*/ 182902 w 803092"/>
                  <a:gd name="connsiteY18" fmla="*/ 112164 h 747794"/>
                  <a:gd name="connsiteX19" fmla="*/ 190962 w 803092"/>
                  <a:gd name="connsiteY19" fmla="*/ 104278 h 747794"/>
                  <a:gd name="connsiteX20" fmla="*/ 206480 w 803092"/>
                  <a:gd name="connsiteY20" fmla="*/ 128844 h 747794"/>
                  <a:gd name="connsiteX21" fmla="*/ 224302 w 803092"/>
                  <a:gd name="connsiteY21" fmla="*/ 154828 h 747794"/>
                  <a:gd name="connsiteX22" fmla="*/ 376702 w 803092"/>
                  <a:gd name="connsiteY22" fmla="*/ 231028 h 747794"/>
                  <a:gd name="connsiteX23" fmla="*/ 618002 w 803092"/>
                  <a:gd name="connsiteY23" fmla="*/ 15128 h 747794"/>
                  <a:gd name="connsiteX24" fmla="*/ 666606 w 803092"/>
                  <a:gd name="connsiteY24" fmla="*/ 604 h 747794"/>
                  <a:gd name="connsiteX25" fmla="*/ 671754 w 803092"/>
                  <a:gd name="connsiteY25" fmla="*/ 0 h 74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3092" h="747794">
                    <a:moveTo>
                      <a:pt x="671754" y="0"/>
                    </a:moveTo>
                    <a:lnTo>
                      <a:pt x="709780" y="46580"/>
                    </a:lnTo>
                    <a:cubicBezTo>
                      <a:pt x="721686" y="65268"/>
                      <a:pt x="733230" y="85772"/>
                      <a:pt x="748178" y="107204"/>
                    </a:cubicBezTo>
                    <a:cubicBezTo>
                      <a:pt x="763126" y="128636"/>
                      <a:pt x="779994" y="153274"/>
                      <a:pt x="796126" y="180304"/>
                    </a:cubicBezTo>
                    <a:lnTo>
                      <a:pt x="803092" y="194296"/>
                    </a:lnTo>
                    <a:lnTo>
                      <a:pt x="773526" y="224952"/>
                    </a:lnTo>
                    <a:cubicBezTo>
                      <a:pt x="763920" y="237080"/>
                      <a:pt x="756114" y="249814"/>
                      <a:pt x="751352" y="262778"/>
                    </a:cubicBezTo>
                    <a:cubicBezTo>
                      <a:pt x="732302" y="314636"/>
                      <a:pt x="793156" y="377608"/>
                      <a:pt x="760878" y="453278"/>
                    </a:cubicBezTo>
                    <a:cubicBezTo>
                      <a:pt x="744738" y="491112"/>
                      <a:pt x="712988" y="522598"/>
                      <a:pt x="675748" y="561824"/>
                    </a:cubicBezTo>
                    <a:lnTo>
                      <a:pt x="649066" y="592000"/>
                    </a:lnTo>
                    <a:lnTo>
                      <a:pt x="619490" y="578756"/>
                    </a:lnTo>
                    <a:cubicBezTo>
                      <a:pt x="535774" y="549842"/>
                      <a:pt x="418572" y="545088"/>
                      <a:pt x="364002" y="551704"/>
                    </a:cubicBezTo>
                    <a:cubicBezTo>
                      <a:pt x="276690" y="562286"/>
                      <a:pt x="231182" y="706748"/>
                      <a:pt x="189378" y="723152"/>
                    </a:cubicBezTo>
                    <a:cubicBezTo>
                      <a:pt x="147574" y="739556"/>
                      <a:pt x="156570" y="634782"/>
                      <a:pt x="113178" y="650128"/>
                    </a:cubicBezTo>
                    <a:cubicBezTo>
                      <a:pt x="91482" y="657800"/>
                      <a:pt x="80766" y="688360"/>
                      <a:pt x="57814" y="722360"/>
                    </a:cubicBezTo>
                    <a:lnTo>
                      <a:pt x="38254" y="747794"/>
                    </a:lnTo>
                    <a:lnTo>
                      <a:pt x="38214" y="732648"/>
                    </a:lnTo>
                    <a:cubicBezTo>
                      <a:pt x="28742" y="609812"/>
                      <a:pt x="-19048" y="456850"/>
                      <a:pt x="8402" y="367552"/>
                    </a:cubicBezTo>
                    <a:cubicBezTo>
                      <a:pt x="41342" y="260396"/>
                      <a:pt x="111788" y="182410"/>
                      <a:pt x="182902" y="112164"/>
                    </a:cubicBezTo>
                    <a:lnTo>
                      <a:pt x="190962" y="104278"/>
                    </a:lnTo>
                    <a:lnTo>
                      <a:pt x="206480" y="128844"/>
                    </a:lnTo>
                    <a:cubicBezTo>
                      <a:pt x="212958" y="138656"/>
                      <a:pt x="219010" y="147420"/>
                      <a:pt x="224302" y="154828"/>
                    </a:cubicBezTo>
                    <a:cubicBezTo>
                      <a:pt x="266634" y="214096"/>
                      <a:pt x="311086" y="254312"/>
                      <a:pt x="376702" y="231028"/>
                    </a:cubicBezTo>
                    <a:cubicBezTo>
                      <a:pt x="442318" y="207744"/>
                      <a:pt x="497354" y="68044"/>
                      <a:pt x="618002" y="15128"/>
                    </a:cubicBezTo>
                    <a:cubicBezTo>
                      <a:pt x="633084" y="8514"/>
                      <a:pt x="649356" y="3884"/>
                      <a:pt x="666606" y="604"/>
                    </a:cubicBezTo>
                    <a:lnTo>
                      <a:pt x="67175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8" name="フリーフォーム: 図形 807">
                <a:extLst>
                  <a:ext uri="{FF2B5EF4-FFF2-40B4-BE49-F238E27FC236}">
                    <a16:creationId xmlns:a16="http://schemas.microsoft.com/office/drawing/2014/main" id="{51C5D2F4-27A1-3299-7B61-3C8E415E5E33}"/>
                  </a:ext>
                </a:extLst>
              </p:cNvPr>
              <p:cNvSpPr/>
              <p:nvPr/>
            </p:nvSpPr>
            <p:spPr>
              <a:xfrm>
                <a:off x="22320140" y="20784950"/>
                <a:ext cx="952972" cy="729101"/>
              </a:xfrm>
              <a:custGeom>
                <a:avLst/>
                <a:gdLst>
                  <a:gd name="connsiteX0" fmla="*/ 180390 w 952972"/>
                  <a:gd name="connsiteY0" fmla="*/ 15 h 729101"/>
                  <a:gd name="connsiteX1" fmla="*/ 247760 w 952972"/>
                  <a:gd name="connsiteY1" fmla="*/ 4951 h 729101"/>
                  <a:gd name="connsiteX2" fmla="*/ 613952 w 952972"/>
                  <a:gd name="connsiteY2" fmla="*/ 117167 h 729101"/>
                  <a:gd name="connsiteX3" fmla="*/ 651120 w 952972"/>
                  <a:gd name="connsiteY3" fmla="*/ 122449 h 729101"/>
                  <a:gd name="connsiteX4" fmla="*/ 670208 w 952972"/>
                  <a:gd name="connsiteY4" fmla="*/ 144131 h 729101"/>
                  <a:gd name="connsiteX5" fmla="*/ 708136 w 952972"/>
                  <a:gd name="connsiteY5" fmla="*/ 176401 h 729101"/>
                  <a:gd name="connsiteX6" fmla="*/ 825610 w 952972"/>
                  <a:gd name="connsiteY6" fmla="*/ 163701 h 729101"/>
                  <a:gd name="connsiteX7" fmla="*/ 927210 w 952972"/>
                  <a:gd name="connsiteY7" fmla="*/ 189101 h 729101"/>
                  <a:gd name="connsiteX8" fmla="*/ 952446 w 952972"/>
                  <a:gd name="connsiteY8" fmla="*/ 176899 h 729101"/>
                  <a:gd name="connsiteX9" fmla="*/ 952972 w 952972"/>
                  <a:gd name="connsiteY9" fmla="*/ 176601 h 729101"/>
                  <a:gd name="connsiteX10" fmla="*/ 941206 w 952972"/>
                  <a:gd name="connsiteY10" fmla="*/ 199871 h 729101"/>
                  <a:gd name="connsiteX11" fmla="*/ 866884 w 952972"/>
                  <a:gd name="connsiteY11" fmla="*/ 322451 h 729101"/>
                  <a:gd name="connsiteX12" fmla="*/ 670036 w 952972"/>
                  <a:gd name="connsiteY12" fmla="*/ 509775 h 729101"/>
                  <a:gd name="connsiteX13" fmla="*/ 670234 w 952972"/>
                  <a:gd name="connsiteY13" fmla="*/ 612963 h 729101"/>
                  <a:gd name="connsiteX14" fmla="*/ 675686 w 952972"/>
                  <a:gd name="connsiteY14" fmla="*/ 643459 h 729101"/>
                  <a:gd name="connsiteX15" fmla="*/ 587486 w 952972"/>
                  <a:gd name="connsiteY15" fmla="*/ 675669 h 729101"/>
                  <a:gd name="connsiteX16" fmla="*/ 412860 w 952972"/>
                  <a:gd name="connsiteY16" fmla="*/ 728851 h 729101"/>
                  <a:gd name="connsiteX17" fmla="*/ 412860 w 952972"/>
                  <a:gd name="connsiteY17" fmla="*/ 576451 h 729101"/>
                  <a:gd name="connsiteX18" fmla="*/ 171560 w 952972"/>
                  <a:gd name="connsiteY18" fmla="*/ 639951 h 729101"/>
                  <a:gd name="connsiteX19" fmla="*/ 95360 w 952972"/>
                  <a:gd name="connsiteY19" fmla="*/ 335151 h 729101"/>
                  <a:gd name="connsiteX20" fmla="*/ 78852 w 952972"/>
                  <a:gd name="connsiteY20" fmla="*/ 346015 h 729101"/>
                  <a:gd name="connsiteX21" fmla="*/ 76124 w 952972"/>
                  <a:gd name="connsiteY21" fmla="*/ 349639 h 729101"/>
                  <a:gd name="connsiteX22" fmla="*/ 76504 w 952972"/>
                  <a:gd name="connsiteY22" fmla="*/ 343327 h 729101"/>
                  <a:gd name="connsiteX23" fmla="*/ 65992 w 952972"/>
                  <a:gd name="connsiteY23" fmla="*/ 272447 h 729101"/>
                  <a:gd name="connsiteX24" fmla="*/ 30534 w 952972"/>
                  <a:gd name="connsiteY24" fmla="*/ 221379 h 729101"/>
                  <a:gd name="connsiteX25" fmla="*/ 0 w 952972"/>
                  <a:gd name="connsiteY25" fmla="*/ 197461 h 729101"/>
                  <a:gd name="connsiteX26" fmla="*/ 12216 w 952972"/>
                  <a:gd name="connsiteY26" fmla="*/ 163107 h 729101"/>
                  <a:gd name="connsiteX27" fmla="*/ 60436 w 952972"/>
                  <a:gd name="connsiteY27" fmla="*/ 46227 h 729101"/>
                  <a:gd name="connsiteX28" fmla="*/ 180390 w 952972"/>
                  <a:gd name="connsiteY28" fmla="*/ 15 h 72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2972" h="729101">
                    <a:moveTo>
                      <a:pt x="180390" y="15"/>
                    </a:moveTo>
                    <a:cubicBezTo>
                      <a:pt x="199076" y="187"/>
                      <a:pt x="221036" y="1907"/>
                      <a:pt x="247760" y="4951"/>
                    </a:cubicBezTo>
                    <a:cubicBezTo>
                      <a:pt x="327928" y="14079"/>
                      <a:pt x="500668" y="92561"/>
                      <a:pt x="613952" y="117167"/>
                    </a:cubicBezTo>
                    <a:lnTo>
                      <a:pt x="651120" y="122449"/>
                    </a:lnTo>
                    <a:lnTo>
                      <a:pt x="670208" y="144131"/>
                    </a:lnTo>
                    <a:cubicBezTo>
                      <a:pt x="683596" y="157749"/>
                      <a:pt x="696362" y="168861"/>
                      <a:pt x="708136" y="176401"/>
                    </a:cubicBezTo>
                    <a:cubicBezTo>
                      <a:pt x="755232" y="206563"/>
                      <a:pt x="789098" y="161583"/>
                      <a:pt x="825610" y="163701"/>
                    </a:cubicBezTo>
                    <a:cubicBezTo>
                      <a:pt x="862122" y="165819"/>
                      <a:pt x="870060" y="212913"/>
                      <a:pt x="927210" y="189101"/>
                    </a:cubicBezTo>
                    <a:cubicBezTo>
                      <a:pt x="934354" y="186125"/>
                      <a:pt x="942894" y="181973"/>
                      <a:pt x="952446" y="176899"/>
                    </a:cubicBezTo>
                    <a:lnTo>
                      <a:pt x="952972" y="176601"/>
                    </a:lnTo>
                    <a:lnTo>
                      <a:pt x="941206" y="199871"/>
                    </a:lnTo>
                    <a:cubicBezTo>
                      <a:pt x="914906" y="245903"/>
                      <a:pt x="883156" y="288717"/>
                      <a:pt x="866884" y="322451"/>
                    </a:cubicBezTo>
                    <a:cubicBezTo>
                      <a:pt x="823492" y="412409"/>
                      <a:pt x="702844" y="444689"/>
                      <a:pt x="670036" y="509775"/>
                    </a:cubicBezTo>
                    <a:cubicBezTo>
                      <a:pt x="653632" y="542319"/>
                      <a:pt x="661966" y="577907"/>
                      <a:pt x="670234" y="612963"/>
                    </a:cubicBezTo>
                    <a:lnTo>
                      <a:pt x="675686" y="643459"/>
                    </a:lnTo>
                    <a:lnTo>
                      <a:pt x="587486" y="675669"/>
                    </a:lnTo>
                    <a:cubicBezTo>
                      <a:pt x="513402" y="704507"/>
                      <a:pt x="444610" y="732025"/>
                      <a:pt x="412860" y="728851"/>
                    </a:cubicBezTo>
                    <a:cubicBezTo>
                      <a:pt x="349360" y="722499"/>
                      <a:pt x="453076" y="591267"/>
                      <a:pt x="412860" y="576451"/>
                    </a:cubicBezTo>
                    <a:cubicBezTo>
                      <a:pt x="372644" y="561635"/>
                      <a:pt x="224476" y="680167"/>
                      <a:pt x="171560" y="639951"/>
                    </a:cubicBezTo>
                    <a:cubicBezTo>
                      <a:pt x="118644" y="599735"/>
                      <a:pt x="131344" y="333035"/>
                      <a:pt x="95360" y="335151"/>
                    </a:cubicBezTo>
                    <a:cubicBezTo>
                      <a:pt x="90862" y="335415"/>
                      <a:pt x="85240" y="339283"/>
                      <a:pt x="78852" y="346015"/>
                    </a:cubicBezTo>
                    <a:lnTo>
                      <a:pt x="76124" y="349639"/>
                    </a:lnTo>
                    <a:cubicBezTo>
                      <a:pt x="76252" y="347535"/>
                      <a:pt x="76376" y="345431"/>
                      <a:pt x="76504" y="343327"/>
                    </a:cubicBezTo>
                    <a:cubicBezTo>
                      <a:pt x="76634" y="315955"/>
                      <a:pt x="74128" y="291495"/>
                      <a:pt x="65992" y="272447"/>
                    </a:cubicBezTo>
                    <a:cubicBezTo>
                      <a:pt x="57856" y="253397"/>
                      <a:pt x="45354" y="236355"/>
                      <a:pt x="30534" y="221379"/>
                    </a:cubicBezTo>
                    <a:lnTo>
                      <a:pt x="0" y="197461"/>
                    </a:lnTo>
                    <a:lnTo>
                      <a:pt x="12216" y="163107"/>
                    </a:lnTo>
                    <a:cubicBezTo>
                      <a:pt x="25112" y="116473"/>
                      <a:pt x="35564" y="68451"/>
                      <a:pt x="60436" y="46227"/>
                    </a:cubicBezTo>
                    <a:cubicBezTo>
                      <a:pt x="97740" y="12887"/>
                      <a:pt x="124332" y="-507"/>
                      <a:pt x="180390" y="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9" name="フリーフォーム: 図形 808">
                <a:extLst>
                  <a:ext uri="{FF2B5EF4-FFF2-40B4-BE49-F238E27FC236}">
                    <a16:creationId xmlns:a16="http://schemas.microsoft.com/office/drawing/2014/main" id="{627EF78B-5434-2810-1C89-4A0A57883C40}"/>
                  </a:ext>
                </a:extLst>
              </p:cNvPr>
              <p:cNvSpPr/>
              <p:nvPr/>
            </p:nvSpPr>
            <p:spPr>
              <a:xfrm>
                <a:off x="22980760" y="20507078"/>
                <a:ext cx="1256938" cy="1008874"/>
              </a:xfrm>
              <a:custGeom>
                <a:avLst/>
                <a:gdLst>
                  <a:gd name="connsiteX0" fmla="*/ 517270 w 1256938"/>
                  <a:gd name="connsiteY0" fmla="*/ 0 h 1008874"/>
                  <a:gd name="connsiteX1" fmla="*/ 521388 w 1256938"/>
                  <a:gd name="connsiteY1" fmla="*/ 3632 h 1008874"/>
                  <a:gd name="connsiteX2" fmla="*/ 577740 w 1256938"/>
                  <a:gd name="connsiteY2" fmla="*/ 152646 h 1008874"/>
                  <a:gd name="connsiteX3" fmla="*/ 587264 w 1256938"/>
                  <a:gd name="connsiteY3" fmla="*/ 352672 h 1008874"/>
                  <a:gd name="connsiteX4" fmla="*/ 666640 w 1256938"/>
                  <a:gd name="connsiteY4" fmla="*/ 365372 h 1008874"/>
                  <a:gd name="connsiteX5" fmla="*/ 761890 w 1256938"/>
                  <a:gd name="connsiteY5" fmla="*/ 466972 h 1008874"/>
                  <a:gd name="connsiteX6" fmla="*/ 803164 w 1256938"/>
                  <a:gd name="connsiteY6" fmla="*/ 263772 h 1008874"/>
                  <a:gd name="connsiteX7" fmla="*/ 984140 w 1256938"/>
                  <a:gd name="connsiteY7" fmla="*/ 295522 h 1008874"/>
                  <a:gd name="connsiteX8" fmla="*/ 1174640 w 1256938"/>
                  <a:gd name="connsiteY8" fmla="*/ 276472 h 1008874"/>
                  <a:gd name="connsiteX9" fmla="*/ 1139716 w 1256938"/>
                  <a:gd name="connsiteY9" fmla="*/ 447922 h 1008874"/>
                  <a:gd name="connsiteX10" fmla="*/ 1234568 w 1256938"/>
                  <a:gd name="connsiteY10" fmla="*/ 480266 h 1008874"/>
                  <a:gd name="connsiteX11" fmla="*/ 1237302 w 1256938"/>
                  <a:gd name="connsiteY11" fmla="*/ 481108 h 1008874"/>
                  <a:gd name="connsiteX12" fmla="*/ 1235634 w 1256938"/>
                  <a:gd name="connsiteY12" fmla="*/ 486814 h 1008874"/>
                  <a:gd name="connsiteX13" fmla="*/ 1244490 w 1256938"/>
                  <a:gd name="connsiteY13" fmla="*/ 727322 h 1008874"/>
                  <a:gd name="connsiteX14" fmla="*/ 984140 w 1256938"/>
                  <a:gd name="connsiteY14" fmla="*/ 1006722 h 1008874"/>
                  <a:gd name="connsiteX15" fmla="*/ 1022240 w 1256938"/>
                  <a:gd name="connsiteY15" fmla="*/ 574922 h 1008874"/>
                  <a:gd name="connsiteX16" fmla="*/ 806340 w 1256938"/>
                  <a:gd name="connsiteY16" fmla="*/ 536822 h 1008874"/>
                  <a:gd name="connsiteX17" fmla="*/ 387240 w 1256938"/>
                  <a:gd name="connsiteY17" fmla="*/ 981322 h 1008874"/>
                  <a:gd name="connsiteX18" fmla="*/ 133240 w 1256938"/>
                  <a:gd name="connsiteY18" fmla="*/ 892422 h 1008874"/>
                  <a:gd name="connsiteX19" fmla="*/ 37992 w 1256938"/>
                  <a:gd name="connsiteY19" fmla="*/ 912958 h 1008874"/>
                  <a:gd name="connsiteX20" fmla="*/ 15066 w 1256938"/>
                  <a:gd name="connsiteY20" fmla="*/ 921330 h 1008874"/>
                  <a:gd name="connsiteX21" fmla="*/ 9614 w 1256938"/>
                  <a:gd name="connsiteY21" fmla="*/ 890834 h 1008874"/>
                  <a:gd name="connsiteX22" fmla="*/ 9416 w 1256938"/>
                  <a:gd name="connsiteY22" fmla="*/ 787646 h 1008874"/>
                  <a:gd name="connsiteX23" fmla="*/ 206264 w 1256938"/>
                  <a:gd name="connsiteY23" fmla="*/ 600322 h 1008874"/>
                  <a:gd name="connsiteX24" fmla="*/ 280586 w 1256938"/>
                  <a:gd name="connsiteY24" fmla="*/ 477742 h 1008874"/>
                  <a:gd name="connsiteX25" fmla="*/ 292352 w 1256938"/>
                  <a:gd name="connsiteY25" fmla="*/ 454472 h 1008874"/>
                  <a:gd name="connsiteX26" fmla="*/ 323120 w 1256938"/>
                  <a:gd name="connsiteY26" fmla="*/ 437034 h 1008874"/>
                  <a:gd name="connsiteX27" fmla="*/ 507890 w 1256938"/>
                  <a:gd name="connsiteY27" fmla="*/ 298698 h 1008874"/>
                  <a:gd name="connsiteX28" fmla="*/ 492016 w 1256938"/>
                  <a:gd name="connsiteY28" fmla="*/ 193922 h 1008874"/>
                  <a:gd name="connsiteX29" fmla="*/ 514240 w 1256938"/>
                  <a:gd name="connsiteY29" fmla="*/ 57398 h 1008874"/>
                  <a:gd name="connsiteX30" fmla="*/ 517068 w 1256938"/>
                  <a:gd name="connsiteY30" fmla="*/ 9624 h 1008874"/>
                  <a:gd name="connsiteX31" fmla="*/ 517270 w 1256938"/>
                  <a:gd name="connsiteY31" fmla="*/ 0 h 1008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56938" h="1008874">
                    <a:moveTo>
                      <a:pt x="517270" y="0"/>
                    </a:moveTo>
                    <a:lnTo>
                      <a:pt x="521388" y="3632"/>
                    </a:lnTo>
                    <a:cubicBezTo>
                      <a:pt x="556656" y="46276"/>
                      <a:pt x="559550" y="111966"/>
                      <a:pt x="577740" y="152646"/>
                    </a:cubicBezTo>
                    <a:cubicBezTo>
                      <a:pt x="606844" y="217734"/>
                      <a:pt x="572448" y="317218"/>
                      <a:pt x="587264" y="352672"/>
                    </a:cubicBezTo>
                    <a:cubicBezTo>
                      <a:pt x="602082" y="388126"/>
                      <a:pt x="637536" y="346322"/>
                      <a:pt x="666640" y="365372"/>
                    </a:cubicBezTo>
                    <a:cubicBezTo>
                      <a:pt x="695744" y="384422"/>
                      <a:pt x="739136" y="483906"/>
                      <a:pt x="761890" y="466972"/>
                    </a:cubicBezTo>
                    <a:cubicBezTo>
                      <a:pt x="784644" y="450038"/>
                      <a:pt x="766124" y="292346"/>
                      <a:pt x="803164" y="263772"/>
                    </a:cubicBezTo>
                    <a:cubicBezTo>
                      <a:pt x="840208" y="235198"/>
                      <a:pt x="922228" y="293406"/>
                      <a:pt x="984140" y="295522"/>
                    </a:cubicBezTo>
                    <a:cubicBezTo>
                      <a:pt x="1046052" y="297638"/>
                      <a:pt x="1148712" y="251072"/>
                      <a:pt x="1174640" y="276472"/>
                    </a:cubicBezTo>
                    <a:cubicBezTo>
                      <a:pt x="1200568" y="301872"/>
                      <a:pt x="1112728" y="403472"/>
                      <a:pt x="1139716" y="447922"/>
                    </a:cubicBezTo>
                    <a:cubicBezTo>
                      <a:pt x="1153210" y="470146"/>
                      <a:pt x="1193294" y="472660"/>
                      <a:pt x="1234568" y="480266"/>
                    </a:cubicBezTo>
                    <a:lnTo>
                      <a:pt x="1237302" y="481108"/>
                    </a:lnTo>
                    <a:lnTo>
                      <a:pt x="1235634" y="486814"/>
                    </a:lnTo>
                    <a:cubicBezTo>
                      <a:pt x="1225638" y="564900"/>
                      <a:pt x="1280606" y="653106"/>
                      <a:pt x="1244490" y="727322"/>
                    </a:cubicBezTo>
                    <a:cubicBezTo>
                      <a:pt x="1196336" y="826274"/>
                      <a:pt x="1021182" y="1032122"/>
                      <a:pt x="984140" y="1006722"/>
                    </a:cubicBezTo>
                    <a:cubicBezTo>
                      <a:pt x="947098" y="981322"/>
                      <a:pt x="997896" y="634186"/>
                      <a:pt x="1022240" y="574922"/>
                    </a:cubicBezTo>
                    <a:cubicBezTo>
                      <a:pt x="1046584" y="515654"/>
                      <a:pt x="912172" y="469090"/>
                      <a:pt x="806340" y="536822"/>
                    </a:cubicBezTo>
                    <a:cubicBezTo>
                      <a:pt x="700508" y="604554"/>
                      <a:pt x="499424" y="922054"/>
                      <a:pt x="387240" y="981322"/>
                    </a:cubicBezTo>
                    <a:cubicBezTo>
                      <a:pt x="275056" y="1040590"/>
                      <a:pt x="239072" y="888190"/>
                      <a:pt x="133240" y="892422"/>
                    </a:cubicBezTo>
                    <a:cubicBezTo>
                      <a:pt x="106782" y="893480"/>
                      <a:pt x="73710" y="901550"/>
                      <a:pt x="37992" y="912958"/>
                    </a:cubicBezTo>
                    <a:lnTo>
                      <a:pt x="15066" y="921330"/>
                    </a:lnTo>
                    <a:lnTo>
                      <a:pt x="9614" y="890834"/>
                    </a:lnTo>
                    <a:cubicBezTo>
                      <a:pt x="1346" y="855778"/>
                      <a:pt x="-6988" y="820190"/>
                      <a:pt x="9416" y="787646"/>
                    </a:cubicBezTo>
                    <a:cubicBezTo>
                      <a:pt x="42224" y="722560"/>
                      <a:pt x="162872" y="690280"/>
                      <a:pt x="206264" y="600322"/>
                    </a:cubicBezTo>
                    <a:cubicBezTo>
                      <a:pt x="222536" y="566588"/>
                      <a:pt x="254286" y="523774"/>
                      <a:pt x="280586" y="477742"/>
                    </a:cubicBezTo>
                    <a:lnTo>
                      <a:pt x="292352" y="454472"/>
                    </a:lnTo>
                    <a:lnTo>
                      <a:pt x="323120" y="437034"/>
                    </a:lnTo>
                    <a:cubicBezTo>
                      <a:pt x="390216" y="397024"/>
                      <a:pt x="479712" y="332830"/>
                      <a:pt x="507890" y="298698"/>
                    </a:cubicBezTo>
                    <a:cubicBezTo>
                      <a:pt x="545460" y="253190"/>
                      <a:pt x="490956" y="234138"/>
                      <a:pt x="492016" y="193922"/>
                    </a:cubicBezTo>
                    <a:cubicBezTo>
                      <a:pt x="493072" y="153706"/>
                      <a:pt x="507360" y="113490"/>
                      <a:pt x="514240" y="57398"/>
                    </a:cubicBezTo>
                    <a:cubicBezTo>
                      <a:pt x="515960" y="43374"/>
                      <a:pt x="516654" y="27036"/>
                      <a:pt x="517068" y="9624"/>
                    </a:cubicBezTo>
                    <a:lnTo>
                      <a:pt x="5172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0" name="フリーフォーム: 図形 809">
                <a:extLst>
                  <a:ext uri="{FF2B5EF4-FFF2-40B4-BE49-F238E27FC236}">
                    <a16:creationId xmlns:a16="http://schemas.microsoft.com/office/drawing/2014/main" id="{E873301B-2677-49E4-4DED-EB130D2E5799}"/>
                  </a:ext>
                </a:extLst>
              </p:cNvPr>
              <p:cNvSpPr/>
              <p:nvPr/>
            </p:nvSpPr>
            <p:spPr>
              <a:xfrm>
                <a:off x="24270266" y="18374336"/>
                <a:ext cx="1384248" cy="1074362"/>
              </a:xfrm>
              <a:custGeom>
                <a:avLst/>
                <a:gdLst>
                  <a:gd name="connsiteX0" fmla="*/ 1065434 w 1384248"/>
                  <a:gd name="connsiteY0" fmla="*/ 312 h 1074362"/>
                  <a:gd name="connsiteX1" fmla="*/ 1104334 w 1384248"/>
                  <a:gd name="connsiteY1" fmla="*/ 5740 h 1074362"/>
                  <a:gd name="connsiteX2" fmla="*/ 1193234 w 1384248"/>
                  <a:gd name="connsiteY2" fmla="*/ 100988 h 1074362"/>
                  <a:gd name="connsiteX3" fmla="*/ 1283326 w 1384248"/>
                  <a:gd name="connsiteY3" fmla="*/ 59320 h 1074362"/>
                  <a:gd name="connsiteX4" fmla="*/ 1343566 w 1384248"/>
                  <a:gd name="connsiteY4" fmla="*/ 24704 h 1074362"/>
                  <a:gd name="connsiteX5" fmla="*/ 1342558 w 1384248"/>
                  <a:gd name="connsiteY5" fmla="*/ 54084 h 1074362"/>
                  <a:gd name="connsiteX6" fmla="*/ 1371034 w 1384248"/>
                  <a:gd name="connsiteY6" fmla="*/ 866164 h 1074362"/>
                  <a:gd name="connsiteX7" fmla="*/ 1306442 w 1384248"/>
                  <a:gd name="connsiteY7" fmla="*/ 1065296 h 1074362"/>
                  <a:gd name="connsiteX8" fmla="*/ 1301974 w 1384248"/>
                  <a:gd name="connsiteY8" fmla="*/ 1074362 h 1074362"/>
                  <a:gd name="connsiteX9" fmla="*/ 1259908 w 1384248"/>
                  <a:gd name="connsiteY9" fmla="*/ 1053886 h 1074362"/>
                  <a:gd name="connsiteX10" fmla="*/ 1113858 w 1384248"/>
                  <a:gd name="connsiteY10" fmla="*/ 964588 h 1074362"/>
                  <a:gd name="connsiteX11" fmla="*/ 967810 w 1384248"/>
                  <a:gd name="connsiteY11" fmla="*/ 1047140 h 1074362"/>
                  <a:gd name="connsiteX12" fmla="*/ 840810 w 1384248"/>
                  <a:gd name="connsiteY12" fmla="*/ 961414 h 1074362"/>
                  <a:gd name="connsiteX13" fmla="*/ 691584 w 1384248"/>
                  <a:gd name="connsiteY13" fmla="*/ 764564 h 1074362"/>
                  <a:gd name="connsiteX14" fmla="*/ 402658 w 1384248"/>
                  <a:gd name="connsiteY14" fmla="*/ 831240 h 1074362"/>
                  <a:gd name="connsiteX15" fmla="*/ 24834 w 1384248"/>
                  <a:gd name="connsiteY15" fmla="*/ 955064 h 1074362"/>
                  <a:gd name="connsiteX16" fmla="*/ 16282 w 1384248"/>
                  <a:gd name="connsiteY16" fmla="*/ 954264 h 1074362"/>
                  <a:gd name="connsiteX17" fmla="*/ 24238 w 1384248"/>
                  <a:gd name="connsiteY17" fmla="*/ 917560 h 1074362"/>
                  <a:gd name="connsiteX18" fmla="*/ 62934 w 1384248"/>
                  <a:gd name="connsiteY18" fmla="*/ 777264 h 1074362"/>
                  <a:gd name="connsiteX19" fmla="*/ 21658 w 1384248"/>
                  <a:gd name="connsiteY19" fmla="*/ 666140 h 1074362"/>
                  <a:gd name="connsiteX20" fmla="*/ 18484 w 1384248"/>
                  <a:gd name="connsiteY20" fmla="*/ 497864 h 1074362"/>
                  <a:gd name="connsiteX21" fmla="*/ 259784 w 1384248"/>
                  <a:gd name="connsiteY21" fmla="*/ 386740 h 1074362"/>
                  <a:gd name="connsiteX22" fmla="*/ 285184 w 1384248"/>
                  <a:gd name="connsiteY22" fmla="*/ 247040 h 1074362"/>
                  <a:gd name="connsiteX23" fmla="*/ 342234 w 1384248"/>
                  <a:gd name="connsiteY23" fmla="*/ 173468 h 1074362"/>
                  <a:gd name="connsiteX24" fmla="*/ 408684 w 1384248"/>
                  <a:gd name="connsiteY24" fmla="*/ 94100 h 1074362"/>
                  <a:gd name="connsiteX25" fmla="*/ 417068 w 1384248"/>
                  <a:gd name="connsiteY25" fmla="*/ 98652 h 1074362"/>
                  <a:gd name="connsiteX26" fmla="*/ 812234 w 1384248"/>
                  <a:gd name="connsiteY26" fmla="*/ 126388 h 1074362"/>
                  <a:gd name="connsiteX27" fmla="*/ 840610 w 1384248"/>
                  <a:gd name="connsiteY27" fmla="*/ 41656 h 1074362"/>
                  <a:gd name="connsiteX28" fmla="*/ 836178 w 1384248"/>
                  <a:gd name="connsiteY28" fmla="*/ 6288 h 1074362"/>
                  <a:gd name="connsiteX29" fmla="*/ 895974 w 1384248"/>
                  <a:gd name="connsiteY29" fmla="*/ 7128 h 1074362"/>
                  <a:gd name="connsiteX30" fmla="*/ 1065434 w 1384248"/>
                  <a:gd name="connsiteY30" fmla="*/ 312 h 107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84248" h="1074362">
                    <a:moveTo>
                      <a:pt x="1065434" y="312"/>
                    </a:moveTo>
                    <a:cubicBezTo>
                      <a:pt x="1080456" y="936"/>
                      <a:pt x="1093618" y="2564"/>
                      <a:pt x="1104334" y="5740"/>
                    </a:cubicBezTo>
                    <a:cubicBezTo>
                      <a:pt x="1190058" y="31140"/>
                      <a:pt x="1139258" y="103636"/>
                      <a:pt x="1193234" y="100988"/>
                    </a:cubicBezTo>
                    <a:cubicBezTo>
                      <a:pt x="1220222" y="99668"/>
                      <a:pt x="1247210" y="81808"/>
                      <a:pt x="1283326" y="59320"/>
                    </a:cubicBezTo>
                    <a:lnTo>
                      <a:pt x="1343566" y="24704"/>
                    </a:lnTo>
                    <a:lnTo>
                      <a:pt x="1342558" y="54084"/>
                    </a:lnTo>
                    <a:cubicBezTo>
                      <a:pt x="1345568" y="281832"/>
                      <a:pt x="1411782" y="629100"/>
                      <a:pt x="1371034" y="866164"/>
                    </a:cubicBezTo>
                    <a:cubicBezTo>
                      <a:pt x="1359392" y="933896"/>
                      <a:pt x="1335712" y="1000440"/>
                      <a:pt x="1306442" y="1065296"/>
                    </a:cubicBezTo>
                    <a:lnTo>
                      <a:pt x="1301974" y="1074362"/>
                    </a:lnTo>
                    <a:lnTo>
                      <a:pt x="1259908" y="1053886"/>
                    </a:lnTo>
                    <a:cubicBezTo>
                      <a:pt x="1203950" y="1018828"/>
                      <a:pt x="1152752" y="961414"/>
                      <a:pt x="1113858" y="964588"/>
                    </a:cubicBezTo>
                    <a:cubicBezTo>
                      <a:pt x="1036072" y="970940"/>
                      <a:pt x="1013318" y="1047668"/>
                      <a:pt x="967810" y="1047140"/>
                    </a:cubicBezTo>
                    <a:cubicBezTo>
                      <a:pt x="922302" y="1046610"/>
                      <a:pt x="886846" y="1008510"/>
                      <a:pt x="840810" y="961414"/>
                    </a:cubicBezTo>
                    <a:cubicBezTo>
                      <a:pt x="794772" y="914318"/>
                      <a:pt x="764610" y="786260"/>
                      <a:pt x="691584" y="764564"/>
                    </a:cubicBezTo>
                    <a:cubicBezTo>
                      <a:pt x="618558" y="742868"/>
                      <a:pt x="513784" y="799488"/>
                      <a:pt x="402658" y="831240"/>
                    </a:cubicBezTo>
                    <a:cubicBezTo>
                      <a:pt x="291534" y="862988"/>
                      <a:pt x="102092" y="950300"/>
                      <a:pt x="24834" y="955064"/>
                    </a:cubicBezTo>
                    <a:lnTo>
                      <a:pt x="16282" y="954264"/>
                    </a:lnTo>
                    <a:lnTo>
                      <a:pt x="24238" y="917560"/>
                    </a:lnTo>
                    <a:cubicBezTo>
                      <a:pt x="40710" y="863518"/>
                      <a:pt x="62670" y="810336"/>
                      <a:pt x="62934" y="777264"/>
                    </a:cubicBezTo>
                    <a:cubicBezTo>
                      <a:pt x="63462" y="711118"/>
                      <a:pt x="29066" y="712706"/>
                      <a:pt x="21658" y="666140"/>
                    </a:cubicBezTo>
                    <a:cubicBezTo>
                      <a:pt x="14250" y="619572"/>
                      <a:pt x="-21204" y="544432"/>
                      <a:pt x="18484" y="497864"/>
                    </a:cubicBezTo>
                    <a:cubicBezTo>
                      <a:pt x="58172" y="451296"/>
                      <a:pt x="215334" y="428544"/>
                      <a:pt x="259784" y="386740"/>
                    </a:cubicBezTo>
                    <a:cubicBezTo>
                      <a:pt x="304234" y="344936"/>
                      <a:pt x="218510" y="326414"/>
                      <a:pt x="285184" y="247040"/>
                    </a:cubicBezTo>
                    <a:cubicBezTo>
                      <a:pt x="301852" y="227196"/>
                      <a:pt x="320440" y="201796"/>
                      <a:pt x="342234" y="173468"/>
                    </a:cubicBezTo>
                    <a:lnTo>
                      <a:pt x="408684" y="94100"/>
                    </a:lnTo>
                    <a:lnTo>
                      <a:pt x="417068" y="98652"/>
                    </a:lnTo>
                    <a:cubicBezTo>
                      <a:pt x="521342" y="140918"/>
                      <a:pt x="744170" y="153708"/>
                      <a:pt x="812234" y="126388"/>
                    </a:cubicBezTo>
                    <a:cubicBezTo>
                      <a:pt x="851128" y="110780"/>
                      <a:pt x="847688" y="81676"/>
                      <a:pt x="840610" y="41656"/>
                    </a:cubicBezTo>
                    <a:lnTo>
                      <a:pt x="836178" y="6288"/>
                    </a:lnTo>
                    <a:lnTo>
                      <a:pt x="895974" y="7128"/>
                    </a:lnTo>
                    <a:cubicBezTo>
                      <a:pt x="958582" y="5592"/>
                      <a:pt x="1020370" y="-1564"/>
                      <a:pt x="1065434" y="3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1" name="フリーフォーム: 図形 810">
                <a:extLst>
                  <a:ext uri="{FF2B5EF4-FFF2-40B4-BE49-F238E27FC236}">
                    <a16:creationId xmlns:a16="http://schemas.microsoft.com/office/drawing/2014/main" id="{22FF5FFD-C5E2-C6A5-824A-3DD69B1BC4FA}"/>
                  </a:ext>
                </a:extLst>
              </p:cNvPr>
              <p:cNvSpPr/>
              <p:nvPr/>
            </p:nvSpPr>
            <p:spPr>
              <a:xfrm>
                <a:off x="23066152" y="17812144"/>
                <a:ext cx="1765476" cy="1690358"/>
              </a:xfrm>
              <a:custGeom>
                <a:avLst/>
                <a:gdLst>
                  <a:gd name="connsiteX0" fmla="*/ 675628 w 1765476"/>
                  <a:gd name="connsiteY0" fmla="*/ 142332 h 1690358"/>
                  <a:gd name="connsiteX1" fmla="*/ 674912 w 1765476"/>
                  <a:gd name="connsiteY1" fmla="*/ 266306 h 1690358"/>
                  <a:gd name="connsiteX2" fmla="*/ 627286 w 1765476"/>
                  <a:gd name="connsiteY2" fmla="*/ 394894 h 1690358"/>
                  <a:gd name="connsiteX3" fmla="*/ 732060 w 1765476"/>
                  <a:gd name="connsiteY3" fmla="*/ 399656 h 1690358"/>
                  <a:gd name="connsiteX4" fmla="*/ 684436 w 1765476"/>
                  <a:gd name="connsiteY4" fmla="*/ 556820 h 1690358"/>
                  <a:gd name="connsiteX5" fmla="*/ 470124 w 1765476"/>
                  <a:gd name="connsiteY5" fmla="*/ 685406 h 1690358"/>
                  <a:gd name="connsiteX6" fmla="*/ 541560 w 1765476"/>
                  <a:gd name="connsiteY6" fmla="*/ 466332 h 1690358"/>
                  <a:gd name="connsiteX7" fmla="*/ 446312 w 1765476"/>
                  <a:gd name="connsiteY7" fmla="*/ 480620 h 1690358"/>
                  <a:gd name="connsiteX8" fmla="*/ 474886 w 1765476"/>
                  <a:gd name="connsiteY8" fmla="*/ 347268 h 1690358"/>
                  <a:gd name="connsiteX9" fmla="*/ 665386 w 1765476"/>
                  <a:gd name="connsiteY9" fmla="*/ 142480 h 1690358"/>
                  <a:gd name="connsiteX10" fmla="*/ 675628 w 1765476"/>
                  <a:gd name="connsiteY10" fmla="*/ 142332 h 1690358"/>
                  <a:gd name="connsiteX11" fmla="*/ 1519628 w 1765476"/>
                  <a:gd name="connsiteY11" fmla="*/ 0 h 1690358"/>
                  <a:gd name="connsiteX12" fmla="*/ 1536304 w 1765476"/>
                  <a:gd name="connsiteY12" fmla="*/ 20592 h 1690358"/>
                  <a:gd name="connsiteX13" fmla="*/ 1726492 w 1765476"/>
                  <a:gd name="connsiteY13" fmla="*/ 142552 h 1690358"/>
                  <a:gd name="connsiteX14" fmla="*/ 1749108 w 1765476"/>
                  <a:gd name="connsiteY14" fmla="*/ 157024 h 1690358"/>
                  <a:gd name="connsiteX15" fmla="*/ 1765476 w 1765476"/>
                  <a:gd name="connsiteY15" fmla="*/ 241864 h 1690358"/>
                  <a:gd name="connsiteX16" fmla="*/ 1735576 w 1765476"/>
                  <a:gd name="connsiteY16" fmla="*/ 256836 h 1690358"/>
                  <a:gd name="connsiteX17" fmla="*/ 1571848 w 1765476"/>
                  <a:gd name="connsiteY17" fmla="*/ 342508 h 1690358"/>
                  <a:gd name="connsiteX18" fmla="*/ 1584548 w 1765476"/>
                  <a:gd name="connsiteY18" fmla="*/ 640956 h 1690358"/>
                  <a:gd name="connsiteX19" fmla="*/ 1612798 w 1765476"/>
                  <a:gd name="connsiteY19" fmla="*/ 656292 h 1690358"/>
                  <a:gd name="connsiteX20" fmla="*/ 1546348 w 1765476"/>
                  <a:gd name="connsiteY20" fmla="*/ 735660 h 1690358"/>
                  <a:gd name="connsiteX21" fmla="*/ 1489298 w 1765476"/>
                  <a:gd name="connsiteY21" fmla="*/ 809232 h 1690358"/>
                  <a:gd name="connsiteX22" fmla="*/ 1463898 w 1765476"/>
                  <a:gd name="connsiteY22" fmla="*/ 948932 h 1690358"/>
                  <a:gd name="connsiteX23" fmla="*/ 1222598 w 1765476"/>
                  <a:gd name="connsiteY23" fmla="*/ 1060056 h 1690358"/>
                  <a:gd name="connsiteX24" fmla="*/ 1225772 w 1765476"/>
                  <a:gd name="connsiteY24" fmla="*/ 1228332 h 1690358"/>
                  <a:gd name="connsiteX25" fmla="*/ 1267048 w 1765476"/>
                  <a:gd name="connsiteY25" fmla="*/ 1339456 h 1690358"/>
                  <a:gd name="connsiteX26" fmla="*/ 1228352 w 1765476"/>
                  <a:gd name="connsiteY26" fmla="*/ 1479752 h 1690358"/>
                  <a:gd name="connsiteX27" fmla="*/ 1220396 w 1765476"/>
                  <a:gd name="connsiteY27" fmla="*/ 1516456 h 1690358"/>
                  <a:gd name="connsiteX28" fmla="*/ 1204232 w 1765476"/>
                  <a:gd name="connsiteY28" fmla="*/ 1514944 h 1690358"/>
                  <a:gd name="connsiteX29" fmla="*/ 1143224 w 1765476"/>
                  <a:gd name="connsiteY29" fmla="*/ 1422006 h 1690358"/>
                  <a:gd name="connsiteX30" fmla="*/ 1060672 w 1765476"/>
                  <a:gd name="connsiteY30" fmla="*/ 1456932 h 1690358"/>
                  <a:gd name="connsiteX31" fmla="*/ 914624 w 1765476"/>
                  <a:gd name="connsiteY31" fmla="*/ 1688706 h 1690358"/>
                  <a:gd name="connsiteX32" fmla="*/ 816992 w 1765476"/>
                  <a:gd name="connsiteY32" fmla="*/ 1628578 h 1690358"/>
                  <a:gd name="connsiteX33" fmla="*/ 801244 w 1765476"/>
                  <a:gd name="connsiteY33" fmla="*/ 1614286 h 1690358"/>
                  <a:gd name="connsiteX34" fmla="*/ 806702 w 1765476"/>
                  <a:gd name="connsiteY34" fmla="*/ 1605672 h 1690358"/>
                  <a:gd name="connsiteX35" fmla="*/ 813024 w 1765476"/>
                  <a:gd name="connsiteY35" fmla="*/ 1580756 h 1690358"/>
                  <a:gd name="connsiteX36" fmla="*/ 632048 w 1765476"/>
                  <a:gd name="connsiteY36" fmla="*/ 1422008 h 1690358"/>
                  <a:gd name="connsiteX37" fmla="*/ 438372 w 1765476"/>
                  <a:gd name="connsiteY37" fmla="*/ 1590280 h 1690358"/>
                  <a:gd name="connsiteX38" fmla="*/ 301848 w 1765476"/>
                  <a:gd name="connsiteY38" fmla="*/ 1552180 h 1690358"/>
                  <a:gd name="connsiteX39" fmla="*/ 203424 w 1765476"/>
                  <a:gd name="connsiteY39" fmla="*/ 1555356 h 1690358"/>
                  <a:gd name="connsiteX40" fmla="*/ 134764 w 1765476"/>
                  <a:gd name="connsiteY40" fmla="*/ 1603976 h 1690358"/>
                  <a:gd name="connsiteX41" fmla="*/ 131338 w 1765476"/>
                  <a:gd name="connsiteY41" fmla="*/ 1607524 h 1690358"/>
                  <a:gd name="connsiteX42" fmla="*/ 124372 w 1765476"/>
                  <a:gd name="connsiteY42" fmla="*/ 1593532 h 1690358"/>
                  <a:gd name="connsiteX43" fmla="*/ 76424 w 1765476"/>
                  <a:gd name="connsiteY43" fmla="*/ 1520432 h 1690358"/>
                  <a:gd name="connsiteX44" fmla="*/ 38026 w 1765476"/>
                  <a:gd name="connsiteY44" fmla="*/ 1459808 h 1690358"/>
                  <a:gd name="connsiteX45" fmla="*/ 0 w 1765476"/>
                  <a:gd name="connsiteY45" fmla="*/ 1413228 h 1690358"/>
                  <a:gd name="connsiteX46" fmla="*/ 49336 w 1765476"/>
                  <a:gd name="connsiteY46" fmla="*/ 1407420 h 1690358"/>
                  <a:gd name="connsiteX47" fmla="*/ 428848 w 1765476"/>
                  <a:gd name="connsiteY47" fmla="*/ 1326756 h 1690358"/>
                  <a:gd name="connsiteX48" fmla="*/ 936848 w 1765476"/>
                  <a:gd name="connsiteY48" fmla="*/ 691756 h 1690358"/>
                  <a:gd name="connsiteX49" fmla="*/ 1355948 w 1765476"/>
                  <a:gd name="connsiteY49" fmla="*/ 361556 h 1690358"/>
                  <a:gd name="connsiteX50" fmla="*/ 1500510 w 1765476"/>
                  <a:gd name="connsiteY50" fmla="*/ 47132 h 1690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65476" h="1690358">
                    <a:moveTo>
                      <a:pt x="675628" y="142332"/>
                    </a:moveTo>
                    <a:cubicBezTo>
                      <a:pt x="694532" y="152664"/>
                      <a:pt x="680466" y="232274"/>
                      <a:pt x="674912" y="266306"/>
                    </a:cubicBezTo>
                    <a:cubicBezTo>
                      <a:pt x="668560" y="305200"/>
                      <a:pt x="617760" y="372668"/>
                      <a:pt x="627286" y="394894"/>
                    </a:cubicBezTo>
                    <a:cubicBezTo>
                      <a:pt x="636812" y="417120"/>
                      <a:pt x="722536" y="372668"/>
                      <a:pt x="732060" y="399656"/>
                    </a:cubicBezTo>
                    <a:cubicBezTo>
                      <a:pt x="741586" y="426644"/>
                      <a:pt x="728092" y="509194"/>
                      <a:pt x="684436" y="556820"/>
                    </a:cubicBezTo>
                    <a:cubicBezTo>
                      <a:pt x="640780" y="604444"/>
                      <a:pt x="493936" y="700488"/>
                      <a:pt x="470124" y="685406"/>
                    </a:cubicBezTo>
                    <a:cubicBezTo>
                      <a:pt x="446310" y="670324"/>
                      <a:pt x="545530" y="500462"/>
                      <a:pt x="541560" y="466332"/>
                    </a:cubicBezTo>
                    <a:cubicBezTo>
                      <a:pt x="537592" y="432200"/>
                      <a:pt x="457424" y="500464"/>
                      <a:pt x="446312" y="480620"/>
                    </a:cubicBezTo>
                    <a:cubicBezTo>
                      <a:pt x="435200" y="460776"/>
                      <a:pt x="438372" y="403624"/>
                      <a:pt x="474886" y="347268"/>
                    </a:cubicBezTo>
                    <a:cubicBezTo>
                      <a:pt x="511398" y="290912"/>
                      <a:pt x="632048" y="155976"/>
                      <a:pt x="665386" y="142480"/>
                    </a:cubicBezTo>
                    <a:cubicBezTo>
                      <a:pt x="669554" y="140794"/>
                      <a:pt x="672926" y="140856"/>
                      <a:pt x="675628" y="142332"/>
                    </a:cubicBezTo>
                    <a:close/>
                    <a:moveTo>
                      <a:pt x="1519628" y="0"/>
                    </a:moveTo>
                    <a:lnTo>
                      <a:pt x="1536304" y="20592"/>
                    </a:lnTo>
                    <a:cubicBezTo>
                      <a:pt x="1592502" y="75380"/>
                      <a:pt x="1671866" y="110692"/>
                      <a:pt x="1726492" y="142552"/>
                    </a:cubicBezTo>
                    <a:lnTo>
                      <a:pt x="1749108" y="157024"/>
                    </a:lnTo>
                    <a:lnTo>
                      <a:pt x="1765476" y="241864"/>
                    </a:lnTo>
                    <a:lnTo>
                      <a:pt x="1735576" y="256836"/>
                    </a:lnTo>
                    <a:cubicBezTo>
                      <a:pt x="1678468" y="280124"/>
                      <a:pt x="1593016" y="296536"/>
                      <a:pt x="1571848" y="342508"/>
                    </a:cubicBezTo>
                    <a:cubicBezTo>
                      <a:pt x="1537980" y="416060"/>
                      <a:pt x="1510464" y="583276"/>
                      <a:pt x="1584548" y="640956"/>
                    </a:cubicBezTo>
                    <a:lnTo>
                      <a:pt x="1612798" y="656292"/>
                    </a:lnTo>
                    <a:lnTo>
                      <a:pt x="1546348" y="735660"/>
                    </a:lnTo>
                    <a:cubicBezTo>
                      <a:pt x="1524554" y="763988"/>
                      <a:pt x="1505966" y="789388"/>
                      <a:pt x="1489298" y="809232"/>
                    </a:cubicBezTo>
                    <a:cubicBezTo>
                      <a:pt x="1422624" y="888606"/>
                      <a:pt x="1508348" y="907128"/>
                      <a:pt x="1463898" y="948932"/>
                    </a:cubicBezTo>
                    <a:cubicBezTo>
                      <a:pt x="1419448" y="990736"/>
                      <a:pt x="1262286" y="1013488"/>
                      <a:pt x="1222598" y="1060056"/>
                    </a:cubicBezTo>
                    <a:cubicBezTo>
                      <a:pt x="1182910" y="1106624"/>
                      <a:pt x="1218364" y="1181764"/>
                      <a:pt x="1225772" y="1228332"/>
                    </a:cubicBezTo>
                    <a:cubicBezTo>
                      <a:pt x="1233180" y="1274898"/>
                      <a:pt x="1267576" y="1273310"/>
                      <a:pt x="1267048" y="1339456"/>
                    </a:cubicBezTo>
                    <a:cubicBezTo>
                      <a:pt x="1266784" y="1372528"/>
                      <a:pt x="1244824" y="1425710"/>
                      <a:pt x="1228352" y="1479752"/>
                    </a:cubicBezTo>
                    <a:lnTo>
                      <a:pt x="1220396" y="1516456"/>
                    </a:lnTo>
                    <a:lnTo>
                      <a:pt x="1204232" y="1514944"/>
                    </a:lnTo>
                    <a:cubicBezTo>
                      <a:pt x="1155840" y="1500778"/>
                      <a:pt x="1167762" y="1430804"/>
                      <a:pt x="1143224" y="1422006"/>
                    </a:cubicBezTo>
                    <a:cubicBezTo>
                      <a:pt x="1115176" y="1411952"/>
                      <a:pt x="1098772" y="1412480"/>
                      <a:pt x="1060672" y="1456932"/>
                    </a:cubicBezTo>
                    <a:cubicBezTo>
                      <a:pt x="1022572" y="1501380"/>
                      <a:pt x="975476" y="1669128"/>
                      <a:pt x="914624" y="1688706"/>
                    </a:cubicBezTo>
                    <a:cubicBezTo>
                      <a:pt x="884196" y="1698496"/>
                      <a:pt x="852578" y="1663040"/>
                      <a:pt x="816992" y="1628578"/>
                    </a:cubicBezTo>
                    <a:lnTo>
                      <a:pt x="801244" y="1614286"/>
                    </a:lnTo>
                    <a:lnTo>
                      <a:pt x="806702" y="1605672"/>
                    </a:lnTo>
                    <a:cubicBezTo>
                      <a:pt x="810750" y="1597028"/>
                      <a:pt x="813024" y="1588694"/>
                      <a:pt x="813024" y="1580756"/>
                    </a:cubicBezTo>
                    <a:cubicBezTo>
                      <a:pt x="813024" y="1517256"/>
                      <a:pt x="694490" y="1420420"/>
                      <a:pt x="632048" y="1422008"/>
                    </a:cubicBezTo>
                    <a:cubicBezTo>
                      <a:pt x="569606" y="1423592"/>
                      <a:pt x="493406" y="1568584"/>
                      <a:pt x="438372" y="1590280"/>
                    </a:cubicBezTo>
                    <a:cubicBezTo>
                      <a:pt x="383340" y="1611976"/>
                      <a:pt x="341006" y="1558004"/>
                      <a:pt x="301848" y="1552180"/>
                    </a:cubicBezTo>
                    <a:cubicBezTo>
                      <a:pt x="262690" y="1546360"/>
                      <a:pt x="240464" y="1534720"/>
                      <a:pt x="203424" y="1555356"/>
                    </a:cubicBezTo>
                    <a:cubicBezTo>
                      <a:pt x="184902" y="1565676"/>
                      <a:pt x="158708" y="1582872"/>
                      <a:pt x="134764" y="1603976"/>
                    </a:cubicBezTo>
                    <a:lnTo>
                      <a:pt x="131338" y="1607524"/>
                    </a:lnTo>
                    <a:lnTo>
                      <a:pt x="124372" y="1593532"/>
                    </a:lnTo>
                    <a:cubicBezTo>
                      <a:pt x="108240" y="1566504"/>
                      <a:pt x="91372" y="1541864"/>
                      <a:pt x="76424" y="1520432"/>
                    </a:cubicBezTo>
                    <a:cubicBezTo>
                      <a:pt x="61476" y="1499000"/>
                      <a:pt x="49932" y="1478496"/>
                      <a:pt x="38026" y="1459808"/>
                    </a:cubicBezTo>
                    <a:lnTo>
                      <a:pt x="0" y="1413228"/>
                    </a:lnTo>
                    <a:lnTo>
                      <a:pt x="49336" y="1407420"/>
                    </a:lnTo>
                    <a:cubicBezTo>
                      <a:pt x="163340" y="1400180"/>
                      <a:pt x="305024" y="1418832"/>
                      <a:pt x="428848" y="1326756"/>
                    </a:cubicBezTo>
                    <a:cubicBezTo>
                      <a:pt x="593948" y="1203988"/>
                      <a:pt x="782332" y="852624"/>
                      <a:pt x="936848" y="691756"/>
                    </a:cubicBezTo>
                    <a:cubicBezTo>
                      <a:pt x="1091364" y="530888"/>
                      <a:pt x="1195080" y="662124"/>
                      <a:pt x="1355948" y="361556"/>
                    </a:cubicBezTo>
                    <a:cubicBezTo>
                      <a:pt x="1396166" y="286416"/>
                      <a:pt x="1446568" y="175688"/>
                      <a:pt x="1500510" y="47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2" name="フリーフォーム: 図形 811">
                <a:extLst>
                  <a:ext uri="{FF2B5EF4-FFF2-40B4-BE49-F238E27FC236}">
                    <a16:creationId xmlns:a16="http://schemas.microsoft.com/office/drawing/2014/main" id="{549E0168-A137-1C7D-606B-9114E1A0DC85}"/>
                  </a:ext>
                </a:extLst>
              </p:cNvPr>
              <p:cNvSpPr/>
              <p:nvPr/>
            </p:nvSpPr>
            <p:spPr>
              <a:xfrm>
                <a:off x="24708567" y="20132591"/>
                <a:ext cx="819562" cy="1090318"/>
              </a:xfrm>
              <a:custGeom>
                <a:avLst/>
                <a:gdLst>
                  <a:gd name="connsiteX0" fmla="*/ 8809 w 819562"/>
                  <a:gd name="connsiteY0" fmla="*/ 85 h 1090318"/>
                  <a:gd name="connsiteX1" fmla="*/ 345357 w 819562"/>
                  <a:gd name="connsiteY1" fmla="*/ 212809 h 1090318"/>
                  <a:gd name="connsiteX2" fmla="*/ 542209 w 819562"/>
                  <a:gd name="connsiteY2" fmla="*/ 114385 h 1090318"/>
                  <a:gd name="connsiteX3" fmla="*/ 681909 w 819562"/>
                  <a:gd name="connsiteY3" fmla="*/ 215985 h 1090318"/>
                  <a:gd name="connsiteX4" fmla="*/ 788369 w 819562"/>
                  <a:gd name="connsiteY4" fmla="*/ 241905 h 1090318"/>
                  <a:gd name="connsiteX5" fmla="*/ 804357 w 819562"/>
                  <a:gd name="connsiteY5" fmla="*/ 244537 h 1090318"/>
                  <a:gd name="connsiteX6" fmla="*/ 814937 w 819562"/>
                  <a:gd name="connsiteY6" fmla="*/ 269711 h 1090318"/>
                  <a:gd name="connsiteX7" fmla="*/ 818433 w 819562"/>
                  <a:gd name="connsiteY7" fmla="*/ 314409 h 1090318"/>
                  <a:gd name="connsiteX8" fmla="*/ 513633 w 819562"/>
                  <a:gd name="connsiteY8" fmla="*/ 504909 h 1090318"/>
                  <a:gd name="connsiteX9" fmla="*/ 462833 w 819562"/>
                  <a:gd name="connsiteY9" fmla="*/ 873209 h 1090318"/>
                  <a:gd name="connsiteX10" fmla="*/ 43733 w 819562"/>
                  <a:gd name="connsiteY10" fmla="*/ 1089109 h 1090318"/>
                  <a:gd name="connsiteX11" fmla="*/ 62783 w 819562"/>
                  <a:gd name="connsiteY11" fmla="*/ 781133 h 1090318"/>
                  <a:gd name="connsiteX12" fmla="*/ 246933 w 819562"/>
                  <a:gd name="connsiteY12" fmla="*/ 479509 h 1090318"/>
                  <a:gd name="connsiteX13" fmla="*/ 189585 w 819562"/>
                  <a:gd name="connsiteY13" fmla="*/ 415413 h 1090318"/>
                  <a:gd name="connsiteX14" fmla="*/ 170995 w 819562"/>
                  <a:gd name="connsiteY14" fmla="*/ 412605 h 1090318"/>
                  <a:gd name="connsiteX15" fmla="*/ 169741 w 819562"/>
                  <a:gd name="connsiteY15" fmla="*/ 410849 h 1090318"/>
                  <a:gd name="connsiteX16" fmla="*/ 129457 w 819562"/>
                  <a:gd name="connsiteY16" fmla="*/ 368385 h 1090318"/>
                  <a:gd name="connsiteX17" fmla="*/ 100883 w 819562"/>
                  <a:gd name="connsiteY17" fmla="*/ 241385 h 1090318"/>
                  <a:gd name="connsiteX18" fmla="*/ 8809 w 819562"/>
                  <a:gd name="connsiteY18" fmla="*/ 85 h 109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9562" h="1090318">
                    <a:moveTo>
                      <a:pt x="8809" y="85"/>
                    </a:moveTo>
                    <a:cubicBezTo>
                      <a:pt x="49553" y="-4679"/>
                      <a:pt x="256457" y="193759"/>
                      <a:pt x="345357" y="212809"/>
                    </a:cubicBezTo>
                    <a:cubicBezTo>
                      <a:pt x="434257" y="231859"/>
                      <a:pt x="486117" y="113855"/>
                      <a:pt x="542209" y="114385"/>
                    </a:cubicBezTo>
                    <a:cubicBezTo>
                      <a:pt x="598301" y="114913"/>
                      <a:pt x="586657" y="174181"/>
                      <a:pt x="681909" y="215985"/>
                    </a:cubicBezTo>
                    <a:cubicBezTo>
                      <a:pt x="705721" y="226437"/>
                      <a:pt x="744085" y="234307"/>
                      <a:pt x="788369" y="241905"/>
                    </a:cubicBezTo>
                    <a:lnTo>
                      <a:pt x="804357" y="244537"/>
                    </a:lnTo>
                    <a:lnTo>
                      <a:pt x="814937" y="269711"/>
                    </a:lnTo>
                    <a:cubicBezTo>
                      <a:pt x="819327" y="285471"/>
                      <a:pt x="820815" y="300385"/>
                      <a:pt x="818433" y="314409"/>
                    </a:cubicBezTo>
                    <a:cubicBezTo>
                      <a:pt x="799385" y="426593"/>
                      <a:pt x="572901" y="411777"/>
                      <a:pt x="513633" y="504909"/>
                    </a:cubicBezTo>
                    <a:cubicBezTo>
                      <a:pt x="454365" y="598041"/>
                      <a:pt x="541149" y="775841"/>
                      <a:pt x="462833" y="873209"/>
                    </a:cubicBezTo>
                    <a:cubicBezTo>
                      <a:pt x="384517" y="970577"/>
                      <a:pt x="110409" y="1104453"/>
                      <a:pt x="43733" y="1089109"/>
                    </a:cubicBezTo>
                    <a:cubicBezTo>
                      <a:pt x="-22943" y="1073761"/>
                      <a:pt x="41617" y="880617"/>
                      <a:pt x="62783" y="781133"/>
                    </a:cubicBezTo>
                    <a:cubicBezTo>
                      <a:pt x="83949" y="681649"/>
                      <a:pt x="242701" y="539833"/>
                      <a:pt x="246933" y="479509"/>
                    </a:cubicBezTo>
                    <a:cubicBezTo>
                      <a:pt x="249049" y="449347"/>
                      <a:pt x="222987" y="426725"/>
                      <a:pt x="189585" y="415413"/>
                    </a:cubicBezTo>
                    <a:lnTo>
                      <a:pt x="170995" y="412605"/>
                    </a:lnTo>
                    <a:lnTo>
                      <a:pt x="169741" y="410849"/>
                    </a:lnTo>
                    <a:cubicBezTo>
                      <a:pt x="155121" y="397621"/>
                      <a:pt x="136601" y="387699"/>
                      <a:pt x="129457" y="368385"/>
                    </a:cubicBezTo>
                    <a:cubicBezTo>
                      <a:pt x="115171" y="329755"/>
                      <a:pt x="120991" y="302767"/>
                      <a:pt x="100883" y="241385"/>
                    </a:cubicBezTo>
                    <a:cubicBezTo>
                      <a:pt x="80775" y="180001"/>
                      <a:pt x="-31939" y="4845"/>
                      <a:pt x="8809" y="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3" name="フリーフォーム: 図形 812">
                <a:extLst>
                  <a:ext uri="{FF2B5EF4-FFF2-40B4-BE49-F238E27FC236}">
                    <a16:creationId xmlns:a16="http://schemas.microsoft.com/office/drawing/2014/main" id="{D21A795F-064F-C2FB-2D24-9237BD693021}"/>
                  </a:ext>
                </a:extLst>
              </p:cNvPr>
              <p:cNvSpPr/>
              <p:nvPr/>
            </p:nvSpPr>
            <p:spPr>
              <a:xfrm>
                <a:off x="24383278" y="19134072"/>
                <a:ext cx="728930" cy="870812"/>
              </a:xfrm>
              <a:custGeom>
                <a:avLst/>
                <a:gdLst>
                  <a:gd name="connsiteX0" fmla="*/ 518246 w 728930"/>
                  <a:gd name="connsiteY0" fmla="*/ 1628 h 870812"/>
                  <a:gd name="connsiteX1" fmla="*/ 578572 w 728930"/>
                  <a:gd name="connsiteY1" fmla="*/ 4828 h 870812"/>
                  <a:gd name="connsiteX2" fmla="*/ 727798 w 728930"/>
                  <a:gd name="connsiteY2" fmla="*/ 201680 h 870812"/>
                  <a:gd name="connsiteX3" fmla="*/ 728930 w 728930"/>
                  <a:gd name="connsiteY3" fmla="*/ 202822 h 870812"/>
                  <a:gd name="connsiteX4" fmla="*/ 728108 w 728930"/>
                  <a:gd name="connsiteY4" fmla="*/ 270282 h 870812"/>
                  <a:gd name="connsiteX5" fmla="*/ 664298 w 728930"/>
                  <a:gd name="connsiteY5" fmla="*/ 674752 h 870812"/>
                  <a:gd name="connsiteX6" fmla="*/ 429346 w 728930"/>
                  <a:gd name="connsiteY6" fmla="*/ 773178 h 870812"/>
                  <a:gd name="connsiteX7" fmla="*/ 298774 w 728930"/>
                  <a:gd name="connsiteY7" fmla="*/ 846996 h 870812"/>
                  <a:gd name="connsiteX8" fmla="*/ 250766 w 728930"/>
                  <a:gd name="connsiteY8" fmla="*/ 870812 h 870812"/>
                  <a:gd name="connsiteX9" fmla="*/ 248372 w 728930"/>
                  <a:gd name="connsiteY9" fmla="*/ 868428 h 870812"/>
                  <a:gd name="connsiteX10" fmla="*/ 22946 w 728930"/>
                  <a:gd name="connsiteY10" fmla="*/ 754128 h 870812"/>
                  <a:gd name="connsiteX11" fmla="*/ 115022 w 728930"/>
                  <a:gd name="connsiteY11" fmla="*/ 525528 h 870812"/>
                  <a:gd name="connsiteX12" fmla="*/ 722 w 728930"/>
                  <a:gd name="connsiteY12" fmla="*/ 487428 h 870812"/>
                  <a:gd name="connsiteX13" fmla="*/ 64222 w 728930"/>
                  <a:gd name="connsiteY13" fmla="*/ 319152 h 870812"/>
                  <a:gd name="connsiteX14" fmla="*/ 19772 w 728930"/>
                  <a:gd name="connsiteY14" fmla="*/ 230252 h 870812"/>
                  <a:gd name="connsiteX15" fmla="*/ 35102 w 728930"/>
                  <a:gd name="connsiteY15" fmla="*/ 169532 h 870812"/>
                  <a:gd name="connsiteX16" fmla="*/ 37922 w 728930"/>
                  <a:gd name="connsiteY16" fmla="*/ 160988 h 870812"/>
                  <a:gd name="connsiteX17" fmla="*/ 88034 w 728930"/>
                  <a:gd name="connsiteY17" fmla="*/ 143536 h 870812"/>
                  <a:gd name="connsiteX18" fmla="*/ 289646 w 728930"/>
                  <a:gd name="connsiteY18" fmla="*/ 71504 h 870812"/>
                  <a:gd name="connsiteX19" fmla="*/ 518246 w 728930"/>
                  <a:gd name="connsiteY19" fmla="*/ 1628 h 87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8930" h="870812">
                    <a:moveTo>
                      <a:pt x="518246" y="1628"/>
                    </a:moveTo>
                    <a:cubicBezTo>
                      <a:pt x="540074" y="-1124"/>
                      <a:pt x="560316" y="-596"/>
                      <a:pt x="578572" y="4828"/>
                    </a:cubicBezTo>
                    <a:cubicBezTo>
                      <a:pt x="651598" y="26524"/>
                      <a:pt x="681760" y="154584"/>
                      <a:pt x="727798" y="201680"/>
                    </a:cubicBezTo>
                    <a:lnTo>
                      <a:pt x="728930" y="202822"/>
                    </a:lnTo>
                    <a:lnTo>
                      <a:pt x="728108" y="270282"/>
                    </a:lnTo>
                    <a:cubicBezTo>
                      <a:pt x="721722" y="423812"/>
                      <a:pt x="693734" y="598684"/>
                      <a:pt x="664298" y="674752"/>
                    </a:cubicBezTo>
                    <a:cubicBezTo>
                      <a:pt x="617202" y="796460"/>
                      <a:pt x="514014" y="735608"/>
                      <a:pt x="429346" y="773178"/>
                    </a:cubicBezTo>
                    <a:cubicBezTo>
                      <a:pt x="387014" y="791964"/>
                      <a:pt x="343886" y="821200"/>
                      <a:pt x="298774" y="846996"/>
                    </a:cubicBezTo>
                    <a:lnTo>
                      <a:pt x="250766" y="870812"/>
                    </a:lnTo>
                    <a:lnTo>
                      <a:pt x="248372" y="868428"/>
                    </a:lnTo>
                    <a:cubicBezTo>
                      <a:pt x="192280" y="821332"/>
                      <a:pt x="45172" y="811280"/>
                      <a:pt x="22946" y="754128"/>
                    </a:cubicBezTo>
                    <a:cubicBezTo>
                      <a:pt x="722" y="696980"/>
                      <a:pt x="118726" y="569980"/>
                      <a:pt x="115022" y="525528"/>
                    </a:cubicBezTo>
                    <a:cubicBezTo>
                      <a:pt x="111318" y="481080"/>
                      <a:pt x="9190" y="521824"/>
                      <a:pt x="722" y="487428"/>
                    </a:cubicBezTo>
                    <a:cubicBezTo>
                      <a:pt x="-7746" y="453032"/>
                      <a:pt x="61046" y="362016"/>
                      <a:pt x="64222" y="319152"/>
                    </a:cubicBezTo>
                    <a:cubicBezTo>
                      <a:pt x="67398" y="276292"/>
                      <a:pt x="6542" y="291108"/>
                      <a:pt x="19772" y="230252"/>
                    </a:cubicBezTo>
                    <a:cubicBezTo>
                      <a:pt x="23080" y="215040"/>
                      <a:pt x="28206" y="193776"/>
                      <a:pt x="35102" y="169532"/>
                    </a:cubicBezTo>
                    <a:lnTo>
                      <a:pt x="37922" y="160988"/>
                    </a:lnTo>
                    <a:lnTo>
                      <a:pt x="88034" y="143536"/>
                    </a:lnTo>
                    <a:cubicBezTo>
                      <a:pt x="158942" y="117144"/>
                      <a:pt x="234084" y="87380"/>
                      <a:pt x="289646" y="71504"/>
                    </a:cubicBezTo>
                    <a:cubicBezTo>
                      <a:pt x="372990" y="47692"/>
                      <a:pt x="452762" y="9888"/>
                      <a:pt x="518246" y="162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4" name="フリーフォーム: 図形 813">
                <a:extLst>
                  <a:ext uri="{FF2B5EF4-FFF2-40B4-BE49-F238E27FC236}">
                    <a16:creationId xmlns:a16="http://schemas.microsoft.com/office/drawing/2014/main" id="{0A4EE976-B223-086A-B86F-7A273F3178D4}"/>
                  </a:ext>
                </a:extLst>
              </p:cNvPr>
              <p:cNvSpPr/>
              <p:nvPr/>
            </p:nvSpPr>
            <p:spPr>
              <a:xfrm>
                <a:off x="24634044" y="19336894"/>
                <a:ext cx="938196" cy="1040234"/>
              </a:xfrm>
              <a:custGeom>
                <a:avLst/>
                <a:gdLst>
                  <a:gd name="connsiteX0" fmla="*/ 478164 w 938196"/>
                  <a:gd name="connsiteY0" fmla="*/ 0 h 1040234"/>
                  <a:gd name="connsiteX1" fmla="*/ 509898 w 938196"/>
                  <a:gd name="connsiteY1" fmla="*/ 32046 h 1040234"/>
                  <a:gd name="connsiteX2" fmla="*/ 604032 w 938196"/>
                  <a:gd name="connsiteY2" fmla="*/ 84582 h 1040234"/>
                  <a:gd name="connsiteX3" fmla="*/ 750080 w 938196"/>
                  <a:gd name="connsiteY3" fmla="*/ 2030 h 1040234"/>
                  <a:gd name="connsiteX4" fmla="*/ 896130 w 938196"/>
                  <a:gd name="connsiteY4" fmla="*/ 91330 h 1040234"/>
                  <a:gd name="connsiteX5" fmla="*/ 938196 w 938196"/>
                  <a:gd name="connsiteY5" fmla="*/ 111806 h 1040234"/>
                  <a:gd name="connsiteX6" fmla="*/ 895374 w 938196"/>
                  <a:gd name="connsiteY6" fmla="*/ 198694 h 1040234"/>
                  <a:gd name="connsiteX7" fmla="*/ 702456 w 938196"/>
                  <a:gd name="connsiteY7" fmla="*/ 627506 h 1040234"/>
                  <a:gd name="connsiteX8" fmla="*/ 868548 w 938196"/>
                  <a:gd name="connsiteY8" fmla="*/ 1015650 h 1040234"/>
                  <a:gd name="connsiteX9" fmla="*/ 878880 w 938196"/>
                  <a:gd name="connsiteY9" fmla="*/ 1040234 h 1040234"/>
                  <a:gd name="connsiteX10" fmla="*/ 862892 w 938196"/>
                  <a:gd name="connsiteY10" fmla="*/ 1037602 h 1040234"/>
                  <a:gd name="connsiteX11" fmla="*/ 756432 w 938196"/>
                  <a:gd name="connsiteY11" fmla="*/ 1011682 h 1040234"/>
                  <a:gd name="connsiteX12" fmla="*/ 616732 w 938196"/>
                  <a:gd name="connsiteY12" fmla="*/ 910082 h 1040234"/>
                  <a:gd name="connsiteX13" fmla="*/ 419880 w 938196"/>
                  <a:gd name="connsiteY13" fmla="*/ 1008506 h 1040234"/>
                  <a:gd name="connsiteX14" fmla="*/ 83332 w 938196"/>
                  <a:gd name="connsiteY14" fmla="*/ 795782 h 1040234"/>
                  <a:gd name="connsiteX15" fmla="*/ 76968 w 938196"/>
                  <a:gd name="connsiteY15" fmla="*/ 802630 h 1040234"/>
                  <a:gd name="connsiteX16" fmla="*/ 76328 w 938196"/>
                  <a:gd name="connsiteY16" fmla="*/ 801998 h 1040234"/>
                  <a:gd name="connsiteX17" fmla="*/ 12570 w 938196"/>
                  <a:gd name="connsiteY17" fmla="*/ 680502 h 1040234"/>
                  <a:gd name="connsiteX18" fmla="*/ 0 w 938196"/>
                  <a:gd name="connsiteY18" fmla="*/ 667990 h 1040234"/>
                  <a:gd name="connsiteX19" fmla="*/ 48008 w 938196"/>
                  <a:gd name="connsiteY19" fmla="*/ 644174 h 1040234"/>
                  <a:gd name="connsiteX20" fmla="*/ 178580 w 938196"/>
                  <a:gd name="connsiteY20" fmla="*/ 570356 h 1040234"/>
                  <a:gd name="connsiteX21" fmla="*/ 413532 w 938196"/>
                  <a:gd name="connsiteY21" fmla="*/ 471930 h 1040234"/>
                  <a:gd name="connsiteX22" fmla="*/ 477342 w 938196"/>
                  <a:gd name="connsiteY22" fmla="*/ 67460 h 1040234"/>
                  <a:gd name="connsiteX23" fmla="*/ 478164 w 938196"/>
                  <a:gd name="connsiteY23" fmla="*/ 0 h 10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38196" h="1040234">
                    <a:moveTo>
                      <a:pt x="478164" y="0"/>
                    </a:moveTo>
                    <a:lnTo>
                      <a:pt x="509898" y="32046"/>
                    </a:lnTo>
                    <a:cubicBezTo>
                      <a:pt x="541424" y="62656"/>
                      <a:pt x="569900" y="84186"/>
                      <a:pt x="604032" y="84582"/>
                    </a:cubicBezTo>
                    <a:cubicBezTo>
                      <a:pt x="649540" y="85110"/>
                      <a:pt x="672294" y="8382"/>
                      <a:pt x="750080" y="2030"/>
                    </a:cubicBezTo>
                    <a:cubicBezTo>
                      <a:pt x="788974" y="-1142"/>
                      <a:pt x="840172" y="56270"/>
                      <a:pt x="896130" y="91330"/>
                    </a:cubicBezTo>
                    <a:lnTo>
                      <a:pt x="938196" y="111806"/>
                    </a:lnTo>
                    <a:lnTo>
                      <a:pt x="895374" y="198694"/>
                    </a:lnTo>
                    <a:cubicBezTo>
                      <a:pt x="812258" y="356310"/>
                      <a:pt x="714364" y="501830"/>
                      <a:pt x="702456" y="627506"/>
                    </a:cubicBezTo>
                    <a:cubicBezTo>
                      <a:pt x="688170" y="778318"/>
                      <a:pt x="813186" y="911274"/>
                      <a:pt x="868548" y="1015650"/>
                    </a:cubicBezTo>
                    <a:lnTo>
                      <a:pt x="878880" y="1040234"/>
                    </a:lnTo>
                    <a:lnTo>
                      <a:pt x="862892" y="1037602"/>
                    </a:lnTo>
                    <a:cubicBezTo>
                      <a:pt x="818608" y="1030006"/>
                      <a:pt x="780244" y="1022134"/>
                      <a:pt x="756432" y="1011682"/>
                    </a:cubicBezTo>
                    <a:cubicBezTo>
                      <a:pt x="661180" y="969878"/>
                      <a:pt x="672824" y="910610"/>
                      <a:pt x="616732" y="910082"/>
                    </a:cubicBezTo>
                    <a:cubicBezTo>
                      <a:pt x="560640" y="909554"/>
                      <a:pt x="508780" y="1027558"/>
                      <a:pt x="419880" y="1008506"/>
                    </a:cubicBezTo>
                    <a:cubicBezTo>
                      <a:pt x="330980" y="989458"/>
                      <a:pt x="124076" y="791018"/>
                      <a:pt x="83332" y="795782"/>
                    </a:cubicBezTo>
                    <a:lnTo>
                      <a:pt x="76968" y="802630"/>
                    </a:lnTo>
                    <a:lnTo>
                      <a:pt x="76328" y="801998"/>
                    </a:lnTo>
                    <a:cubicBezTo>
                      <a:pt x="22790" y="742366"/>
                      <a:pt x="40248" y="714214"/>
                      <a:pt x="12570" y="680502"/>
                    </a:cubicBezTo>
                    <a:lnTo>
                      <a:pt x="0" y="667990"/>
                    </a:lnTo>
                    <a:lnTo>
                      <a:pt x="48008" y="644174"/>
                    </a:lnTo>
                    <a:cubicBezTo>
                      <a:pt x="93120" y="618378"/>
                      <a:pt x="136248" y="589142"/>
                      <a:pt x="178580" y="570356"/>
                    </a:cubicBezTo>
                    <a:cubicBezTo>
                      <a:pt x="263248" y="532786"/>
                      <a:pt x="366436" y="593638"/>
                      <a:pt x="413532" y="471930"/>
                    </a:cubicBezTo>
                    <a:cubicBezTo>
                      <a:pt x="442968" y="395862"/>
                      <a:pt x="470956" y="220990"/>
                      <a:pt x="477342" y="67460"/>
                    </a:cubicBezTo>
                    <a:lnTo>
                      <a:pt x="4781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6" name="フリーフォーム: 図形 815">
                <a:extLst>
                  <a:ext uri="{FF2B5EF4-FFF2-40B4-BE49-F238E27FC236}">
                    <a16:creationId xmlns:a16="http://schemas.microsoft.com/office/drawing/2014/main" id="{D2AAEA68-E813-CF81-8651-9287588E8D0B}"/>
                  </a:ext>
                </a:extLst>
              </p:cNvPr>
              <p:cNvSpPr/>
              <p:nvPr/>
            </p:nvSpPr>
            <p:spPr>
              <a:xfrm>
                <a:off x="23858612" y="19963078"/>
                <a:ext cx="950814" cy="463545"/>
              </a:xfrm>
              <a:custGeom>
                <a:avLst/>
                <a:gdLst>
                  <a:gd name="connsiteX0" fmla="*/ 392884 w 950814"/>
                  <a:gd name="connsiteY0" fmla="*/ 26 h 463545"/>
                  <a:gd name="connsiteX1" fmla="*/ 680964 w 950814"/>
                  <a:gd name="connsiteY1" fmla="*/ 71172 h 463545"/>
                  <a:gd name="connsiteX2" fmla="*/ 754136 w 950814"/>
                  <a:gd name="connsiteY2" fmla="*/ 52370 h 463545"/>
                  <a:gd name="connsiteX3" fmla="*/ 775432 w 950814"/>
                  <a:gd name="connsiteY3" fmla="*/ 41806 h 463545"/>
                  <a:gd name="connsiteX4" fmla="*/ 788002 w 950814"/>
                  <a:gd name="connsiteY4" fmla="*/ 54318 h 463545"/>
                  <a:gd name="connsiteX5" fmla="*/ 851760 w 950814"/>
                  <a:gd name="connsiteY5" fmla="*/ 175814 h 463545"/>
                  <a:gd name="connsiteX6" fmla="*/ 852400 w 950814"/>
                  <a:gd name="connsiteY6" fmla="*/ 176446 h 463545"/>
                  <a:gd name="connsiteX7" fmla="*/ 850196 w 950814"/>
                  <a:gd name="connsiteY7" fmla="*/ 178814 h 463545"/>
                  <a:gd name="connsiteX8" fmla="*/ 941240 w 950814"/>
                  <a:gd name="connsiteY8" fmla="*/ 387046 h 463545"/>
                  <a:gd name="connsiteX9" fmla="*/ 950814 w 950814"/>
                  <a:gd name="connsiteY9" fmla="*/ 410840 h 463545"/>
                  <a:gd name="connsiteX10" fmla="*/ 903712 w 950814"/>
                  <a:gd name="connsiteY10" fmla="*/ 425496 h 463545"/>
                  <a:gd name="connsiteX11" fmla="*/ 623020 w 950814"/>
                  <a:gd name="connsiteY11" fmla="*/ 463286 h 463545"/>
                  <a:gd name="connsiteX12" fmla="*/ 282500 w 950814"/>
                  <a:gd name="connsiteY12" fmla="*/ 348986 h 463545"/>
                  <a:gd name="connsiteX13" fmla="*/ 130100 w 950814"/>
                  <a:gd name="connsiteY13" fmla="*/ 370416 h 463545"/>
                  <a:gd name="connsiteX14" fmla="*/ 73434 w 950814"/>
                  <a:gd name="connsiteY14" fmla="*/ 346474 h 463545"/>
                  <a:gd name="connsiteX15" fmla="*/ 44880 w 950814"/>
                  <a:gd name="connsiteY15" fmla="*/ 330864 h 463545"/>
                  <a:gd name="connsiteX16" fmla="*/ 55984 w 950814"/>
                  <a:gd name="connsiteY16" fmla="*/ 307562 h 463545"/>
                  <a:gd name="connsiteX17" fmla="*/ 58664 w 950814"/>
                  <a:gd name="connsiteY17" fmla="*/ 283898 h 463545"/>
                  <a:gd name="connsiteX18" fmla="*/ 21752 w 950814"/>
                  <a:gd name="connsiteY18" fmla="*/ 251354 h 463545"/>
                  <a:gd name="connsiteX19" fmla="*/ 0 w 950814"/>
                  <a:gd name="connsiteY19" fmla="*/ 232508 h 463545"/>
                  <a:gd name="connsiteX20" fmla="*/ 11038 w 950814"/>
                  <a:gd name="connsiteY20" fmla="*/ 233098 h 463545"/>
                  <a:gd name="connsiteX21" fmla="*/ 350764 w 950814"/>
                  <a:gd name="connsiteY21" fmla="*/ 4498 h 463545"/>
                  <a:gd name="connsiteX22" fmla="*/ 392884 w 950814"/>
                  <a:gd name="connsiteY22" fmla="*/ 26 h 4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50814" h="463545">
                    <a:moveTo>
                      <a:pt x="392884" y="26"/>
                    </a:moveTo>
                    <a:cubicBezTo>
                      <a:pt x="491644" y="1662"/>
                      <a:pt x="592988" y="79970"/>
                      <a:pt x="680964" y="71172"/>
                    </a:cubicBezTo>
                    <a:cubicBezTo>
                      <a:pt x="706100" y="68658"/>
                      <a:pt x="730440" y="61812"/>
                      <a:pt x="754136" y="52370"/>
                    </a:cubicBezTo>
                    <a:lnTo>
                      <a:pt x="775432" y="41806"/>
                    </a:lnTo>
                    <a:lnTo>
                      <a:pt x="788002" y="54318"/>
                    </a:lnTo>
                    <a:cubicBezTo>
                      <a:pt x="815680" y="88030"/>
                      <a:pt x="798222" y="116182"/>
                      <a:pt x="851760" y="175814"/>
                    </a:cubicBezTo>
                    <a:lnTo>
                      <a:pt x="852400" y="176446"/>
                    </a:lnTo>
                    <a:lnTo>
                      <a:pt x="850196" y="178814"/>
                    </a:lnTo>
                    <a:cubicBezTo>
                      <a:pt x="845428" y="211676"/>
                      <a:pt x="912588" y="323596"/>
                      <a:pt x="941240" y="387046"/>
                    </a:cubicBezTo>
                    <a:lnTo>
                      <a:pt x="950814" y="410840"/>
                    </a:lnTo>
                    <a:lnTo>
                      <a:pt x="903712" y="425496"/>
                    </a:lnTo>
                    <a:cubicBezTo>
                      <a:pt x="813364" y="450262"/>
                      <a:pt x="700906" y="465766"/>
                      <a:pt x="623020" y="463286"/>
                    </a:cubicBezTo>
                    <a:cubicBezTo>
                      <a:pt x="498400" y="459316"/>
                      <a:pt x="364654" y="364462"/>
                      <a:pt x="282500" y="348986"/>
                    </a:cubicBezTo>
                    <a:cubicBezTo>
                      <a:pt x="200348" y="333506"/>
                      <a:pt x="195584" y="394228"/>
                      <a:pt x="130100" y="370416"/>
                    </a:cubicBezTo>
                    <a:cubicBezTo>
                      <a:pt x="113728" y="364462"/>
                      <a:pt x="94308" y="356452"/>
                      <a:pt x="73434" y="346474"/>
                    </a:cubicBezTo>
                    <a:lnTo>
                      <a:pt x="44880" y="330864"/>
                    </a:lnTo>
                    <a:lnTo>
                      <a:pt x="55984" y="307562"/>
                    </a:lnTo>
                    <a:cubicBezTo>
                      <a:pt x="58332" y="299244"/>
                      <a:pt x="59192" y="291042"/>
                      <a:pt x="58664" y="283898"/>
                    </a:cubicBezTo>
                    <a:cubicBezTo>
                      <a:pt x="57604" y="269610"/>
                      <a:pt x="40142" y="262994"/>
                      <a:pt x="21752" y="251354"/>
                    </a:cubicBezTo>
                    <a:lnTo>
                      <a:pt x="0" y="232508"/>
                    </a:lnTo>
                    <a:lnTo>
                      <a:pt x="11038" y="233098"/>
                    </a:lnTo>
                    <a:cubicBezTo>
                      <a:pt x="161850" y="235742"/>
                      <a:pt x="239108" y="31486"/>
                      <a:pt x="350764" y="4498"/>
                    </a:cubicBezTo>
                    <a:cubicBezTo>
                      <a:pt x="364720" y="1124"/>
                      <a:pt x="378776" y="-206"/>
                      <a:pt x="392884" y="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7" name="フリーフォーム: 図形 816">
                <a:extLst>
                  <a:ext uri="{FF2B5EF4-FFF2-40B4-BE49-F238E27FC236}">
                    <a16:creationId xmlns:a16="http://schemas.microsoft.com/office/drawing/2014/main" id="{6B4CFECA-125C-15F6-7F1E-329AAFD11A68}"/>
                  </a:ext>
                </a:extLst>
              </p:cNvPr>
              <p:cNvSpPr/>
              <p:nvPr/>
            </p:nvSpPr>
            <p:spPr>
              <a:xfrm>
                <a:off x="23498031" y="20259216"/>
                <a:ext cx="724637" cy="716767"/>
              </a:xfrm>
              <a:custGeom>
                <a:avLst/>
                <a:gdLst>
                  <a:gd name="connsiteX0" fmla="*/ 127146 w 724637"/>
                  <a:gd name="connsiteY0" fmla="*/ 461 h 716767"/>
                  <a:gd name="connsiteX1" fmla="*/ 352570 w 724637"/>
                  <a:gd name="connsiteY1" fmla="*/ 63961 h 716767"/>
                  <a:gd name="connsiteX2" fmla="*/ 404958 w 724637"/>
                  <a:gd name="connsiteY2" fmla="*/ 35783 h 716767"/>
                  <a:gd name="connsiteX3" fmla="*/ 405462 w 724637"/>
                  <a:gd name="connsiteY3" fmla="*/ 34727 h 716767"/>
                  <a:gd name="connsiteX4" fmla="*/ 434016 w 724637"/>
                  <a:gd name="connsiteY4" fmla="*/ 50337 h 716767"/>
                  <a:gd name="connsiteX5" fmla="*/ 490682 w 724637"/>
                  <a:gd name="connsiteY5" fmla="*/ 74279 h 716767"/>
                  <a:gd name="connsiteX6" fmla="*/ 593820 w 724637"/>
                  <a:gd name="connsiteY6" fmla="*/ 53015 h 716767"/>
                  <a:gd name="connsiteX7" fmla="*/ 623718 w 724637"/>
                  <a:gd name="connsiteY7" fmla="*/ 52915 h 716767"/>
                  <a:gd name="connsiteX8" fmla="*/ 622172 w 724637"/>
                  <a:gd name="connsiteY8" fmla="*/ 138423 h 716767"/>
                  <a:gd name="connsiteX9" fmla="*/ 631176 w 724637"/>
                  <a:gd name="connsiteY9" fmla="*/ 202865 h 716767"/>
                  <a:gd name="connsiteX10" fmla="*/ 701778 w 724637"/>
                  <a:gd name="connsiteY10" fmla="*/ 260965 h 716767"/>
                  <a:gd name="connsiteX11" fmla="*/ 714566 w 724637"/>
                  <a:gd name="connsiteY11" fmla="*/ 265729 h 716767"/>
                  <a:gd name="connsiteX12" fmla="*/ 715266 w 724637"/>
                  <a:gd name="connsiteY12" fmla="*/ 269839 h 716767"/>
                  <a:gd name="connsiteX13" fmla="*/ 719282 w 724637"/>
                  <a:gd name="connsiteY13" fmla="*/ 367173 h 716767"/>
                  <a:gd name="connsiteX14" fmla="*/ 581170 w 724637"/>
                  <a:gd name="connsiteY14" fmla="*/ 462423 h 716767"/>
                  <a:gd name="connsiteX15" fmla="*/ 564074 w 724637"/>
                  <a:gd name="connsiteY15" fmla="*/ 502997 h 716767"/>
                  <a:gd name="connsiteX16" fmla="*/ 559708 w 724637"/>
                  <a:gd name="connsiteY16" fmla="*/ 528677 h 716767"/>
                  <a:gd name="connsiteX17" fmla="*/ 519110 w 724637"/>
                  <a:gd name="connsiteY17" fmla="*/ 537729 h 716767"/>
                  <a:gd name="connsiteX18" fmla="*/ 466870 w 724637"/>
                  <a:gd name="connsiteY18" fmla="*/ 543385 h 716767"/>
                  <a:gd name="connsiteX19" fmla="*/ 285894 w 724637"/>
                  <a:gd name="connsiteY19" fmla="*/ 511637 h 716767"/>
                  <a:gd name="connsiteX20" fmla="*/ 244620 w 724637"/>
                  <a:gd name="connsiteY20" fmla="*/ 714837 h 716767"/>
                  <a:gd name="connsiteX21" fmla="*/ 149370 w 724637"/>
                  <a:gd name="connsiteY21" fmla="*/ 613237 h 716767"/>
                  <a:gd name="connsiteX22" fmla="*/ 69994 w 724637"/>
                  <a:gd name="connsiteY22" fmla="*/ 600537 h 716767"/>
                  <a:gd name="connsiteX23" fmla="*/ 60470 w 724637"/>
                  <a:gd name="connsiteY23" fmla="*/ 400509 h 716767"/>
                  <a:gd name="connsiteX24" fmla="*/ 4118 w 724637"/>
                  <a:gd name="connsiteY24" fmla="*/ 251497 h 716767"/>
                  <a:gd name="connsiteX25" fmla="*/ 0 w 724637"/>
                  <a:gd name="connsiteY25" fmla="*/ 247865 h 716767"/>
                  <a:gd name="connsiteX26" fmla="*/ 938 w 724637"/>
                  <a:gd name="connsiteY26" fmla="*/ 203265 h 716767"/>
                  <a:gd name="connsiteX27" fmla="*/ 16020 w 724637"/>
                  <a:gd name="connsiteY27" fmla="*/ 105237 h 716767"/>
                  <a:gd name="connsiteX28" fmla="*/ 127146 w 724637"/>
                  <a:gd name="connsiteY28" fmla="*/ 461 h 71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4637" h="716767">
                    <a:moveTo>
                      <a:pt x="127146" y="461"/>
                    </a:moveTo>
                    <a:cubicBezTo>
                      <a:pt x="183238" y="-6419"/>
                      <a:pt x="303886" y="66077"/>
                      <a:pt x="352570" y="63961"/>
                    </a:cubicBezTo>
                    <a:cubicBezTo>
                      <a:pt x="376912" y="62903"/>
                      <a:pt x="394110" y="50997"/>
                      <a:pt x="404958" y="35783"/>
                    </a:cubicBezTo>
                    <a:lnTo>
                      <a:pt x="405462" y="34727"/>
                    </a:lnTo>
                    <a:lnTo>
                      <a:pt x="434016" y="50337"/>
                    </a:lnTo>
                    <a:cubicBezTo>
                      <a:pt x="454890" y="60315"/>
                      <a:pt x="474310" y="68325"/>
                      <a:pt x="490682" y="74279"/>
                    </a:cubicBezTo>
                    <a:cubicBezTo>
                      <a:pt x="539794" y="92137"/>
                      <a:pt x="554754" y="62447"/>
                      <a:pt x="593820" y="53015"/>
                    </a:cubicBezTo>
                    <a:lnTo>
                      <a:pt x="623718" y="52915"/>
                    </a:lnTo>
                    <a:lnTo>
                      <a:pt x="622172" y="138423"/>
                    </a:lnTo>
                    <a:cubicBezTo>
                      <a:pt x="621676" y="164889"/>
                      <a:pt x="622940" y="187685"/>
                      <a:pt x="631176" y="202865"/>
                    </a:cubicBezTo>
                    <a:cubicBezTo>
                      <a:pt x="655882" y="248409"/>
                      <a:pt x="675230" y="252873"/>
                      <a:pt x="701778" y="260965"/>
                    </a:cubicBezTo>
                    <a:lnTo>
                      <a:pt x="714566" y="265729"/>
                    </a:lnTo>
                    <a:lnTo>
                      <a:pt x="715266" y="269839"/>
                    </a:lnTo>
                    <a:cubicBezTo>
                      <a:pt x="722854" y="307145"/>
                      <a:pt x="729800" y="341575"/>
                      <a:pt x="719282" y="367173"/>
                    </a:cubicBezTo>
                    <a:cubicBezTo>
                      <a:pt x="698250" y="418369"/>
                      <a:pt x="616890" y="413211"/>
                      <a:pt x="581170" y="462423"/>
                    </a:cubicBezTo>
                    <a:cubicBezTo>
                      <a:pt x="572240" y="474725"/>
                      <a:pt x="567402" y="488295"/>
                      <a:pt x="564074" y="502997"/>
                    </a:cubicBezTo>
                    <a:lnTo>
                      <a:pt x="559708" y="528677"/>
                    </a:lnTo>
                    <a:lnTo>
                      <a:pt x="519110" y="537729"/>
                    </a:lnTo>
                    <a:cubicBezTo>
                      <a:pt x="500372" y="541401"/>
                      <a:pt x="482348" y="543913"/>
                      <a:pt x="466870" y="543385"/>
                    </a:cubicBezTo>
                    <a:cubicBezTo>
                      <a:pt x="404958" y="541269"/>
                      <a:pt x="322938" y="483061"/>
                      <a:pt x="285894" y="511637"/>
                    </a:cubicBezTo>
                    <a:cubicBezTo>
                      <a:pt x="248854" y="540209"/>
                      <a:pt x="267374" y="697901"/>
                      <a:pt x="244620" y="714837"/>
                    </a:cubicBezTo>
                    <a:cubicBezTo>
                      <a:pt x="221866" y="731769"/>
                      <a:pt x="178474" y="632285"/>
                      <a:pt x="149370" y="613237"/>
                    </a:cubicBezTo>
                    <a:cubicBezTo>
                      <a:pt x="120266" y="594185"/>
                      <a:pt x="84812" y="635989"/>
                      <a:pt x="69994" y="600537"/>
                    </a:cubicBezTo>
                    <a:cubicBezTo>
                      <a:pt x="55178" y="565081"/>
                      <a:pt x="89574" y="465597"/>
                      <a:pt x="60470" y="400509"/>
                    </a:cubicBezTo>
                    <a:cubicBezTo>
                      <a:pt x="42280" y="359829"/>
                      <a:pt x="39386" y="294141"/>
                      <a:pt x="4118" y="251497"/>
                    </a:cubicBezTo>
                    <a:lnTo>
                      <a:pt x="0" y="247865"/>
                    </a:lnTo>
                    <a:lnTo>
                      <a:pt x="938" y="203265"/>
                    </a:lnTo>
                    <a:cubicBezTo>
                      <a:pt x="2130" y="166621"/>
                      <a:pt x="5172" y="130637"/>
                      <a:pt x="16020" y="105237"/>
                    </a:cubicBezTo>
                    <a:cubicBezTo>
                      <a:pt x="37716" y="54437"/>
                      <a:pt x="71054" y="7341"/>
                      <a:pt x="127146" y="46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8" name="フリーフォーム: 図形 817">
                <a:extLst>
                  <a:ext uri="{FF2B5EF4-FFF2-40B4-BE49-F238E27FC236}">
                    <a16:creationId xmlns:a16="http://schemas.microsoft.com/office/drawing/2014/main" id="{6A2E6168-C508-6A2A-3BED-0A9DE081D961}"/>
                  </a:ext>
                </a:extLst>
              </p:cNvPr>
              <p:cNvSpPr/>
              <p:nvPr/>
            </p:nvSpPr>
            <p:spPr>
              <a:xfrm>
                <a:off x="24057738" y="20524945"/>
                <a:ext cx="668652" cy="509961"/>
              </a:xfrm>
              <a:custGeom>
                <a:avLst/>
                <a:gdLst>
                  <a:gd name="connsiteX0" fmla="*/ 154858 w 668652"/>
                  <a:gd name="connsiteY0" fmla="*/ 0 h 509961"/>
                  <a:gd name="connsiteX1" fmla="*/ 171482 w 668652"/>
                  <a:gd name="connsiteY1" fmla="*/ 6194 h 509961"/>
                  <a:gd name="connsiteX2" fmla="*/ 333406 w 668652"/>
                  <a:gd name="connsiteY2" fmla="*/ 60962 h 509961"/>
                  <a:gd name="connsiteX3" fmla="*/ 445326 w 668652"/>
                  <a:gd name="connsiteY3" fmla="*/ 151450 h 509961"/>
                  <a:gd name="connsiteX4" fmla="*/ 476282 w 668652"/>
                  <a:gd name="connsiteY4" fmla="*/ 27624 h 509961"/>
                  <a:gd name="connsiteX5" fmla="*/ 599808 w 668652"/>
                  <a:gd name="connsiteY5" fmla="*/ 60516 h 509961"/>
                  <a:gd name="connsiteX6" fmla="*/ 668652 w 668652"/>
                  <a:gd name="connsiteY6" fmla="*/ 100534 h 509961"/>
                  <a:gd name="connsiteX7" fmla="*/ 641578 w 668652"/>
                  <a:gd name="connsiteY7" fmla="*/ 136566 h 509961"/>
                  <a:gd name="connsiteX8" fmla="*/ 570738 w 668652"/>
                  <a:gd name="connsiteY8" fmla="*/ 268132 h 509961"/>
                  <a:gd name="connsiteX9" fmla="*/ 624712 w 668652"/>
                  <a:gd name="connsiteY9" fmla="*/ 382432 h 509961"/>
                  <a:gd name="connsiteX10" fmla="*/ 577086 w 668652"/>
                  <a:gd name="connsiteY10" fmla="*/ 509432 h 509961"/>
                  <a:gd name="connsiteX11" fmla="*/ 446912 w 668652"/>
                  <a:gd name="connsiteY11" fmla="*/ 331632 h 509961"/>
                  <a:gd name="connsiteX12" fmla="*/ 196086 w 668652"/>
                  <a:gd name="connsiteY12" fmla="*/ 395132 h 509961"/>
                  <a:gd name="connsiteX13" fmla="*/ 169790 w 668652"/>
                  <a:gd name="connsiteY13" fmla="*/ 430860 h 509961"/>
                  <a:gd name="connsiteX14" fmla="*/ 160324 w 668652"/>
                  <a:gd name="connsiteY14" fmla="*/ 463244 h 509961"/>
                  <a:gd name="connsiteX15" fmla="*/ 157590 w 668652"/>
                  <a:gd name="connsiteY15" fmla="*/ 462400 h 509961"/>
                  <a:gd name="connsiteX16" fmla="*/ 62738 w 668652"/>
                  <a:gd name="connsiteY16" fmla="*/ 430056 h 509961"/>
                  <a:gd name="connsiteX17" fmla="*/ 97662 w 668652"/>
                  <a:gd name="connsiteY17" fmla="*/ 258608 h 509961"/>
                  <a:gd name="connsiteX18" fmla="*/ 15906 w 668652"/>
                  <a:gd name="connsiteY18" fmla="*/ 259400 h 509961"/>
                  <a:gd name="connsiteX19" fmla="*/ 0 w 668652"/>
                  <a:gd name="connsiteY19" fmla="*/ 262948 h 509961"/>
                  <a:gd name="connsiteX20" fmla="*/ 4366 w 668652"/>
                  <a:gd name="connsiteY20" fmla="*/ 237268 h 509961"/>
                  <a:gd name="connsiteX21" fmla="*/ 21462 w 668652"/>
                  <a:gd name="connsiteY21" fmla="*/ 196694 h 509961"/>
                  <a:gd name="connsiteX22" fmla="*/ 159574 w 668652"/>
                  <a:gd name="connsiteY22" fmla="*/ 101444 h 509961"/>
                  <a:gd name="connsiteX23" fmla="*/ 155558 w 668652"/>
                  <a:gd name="connsiteY23" fmla="*/ 4110 h 509961"/>
                  <a:gd name="connsiteX24" fmla="*/ 154858 w 668652"/>
                  <a:gd name="connsiteY24" fmla="*/ 0 h 5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68652" h="509961">
                    <a:moveTo>
                      <a:pt x="154858" y="0"/>
                    </a:moveTo>
                    <a:lnTo>
                      <a:pt x="171482" y="6194"/>
                    </a:lnTo>
                    <a:cubicBezTo>
                      <a:pt x="215138" y="26832"/>
                      <a:pt x="287766" y="36752"/>
                      <a:pt x="333406" y="60962"/>
                    </a:cubicBezTo>
                    <a:cubicBezTo>
                      <a:pt x="379046" y="85172"/>
                      <a:pt x="421514" y="157006"/>
                      <a:pt x="445326" y="151450"/>
                    </a:cubicBezTo>
                    <a:cubicBezTo>
                      <a:pt x="469138" y="145894"/>
                      <a:pt x="428656" y="24848"/>
                      <a:pt x="476282" y="27624"/>
                    </a:cubicBezTo>
                    <a:cubicBezTo>
                      <a:pt x="500094" y="29014"/>
                      <a:pt x="549306" y="38540"/>
                      <a:pt x="599808" y="60516"/>
                    </a:cubicBezTo>
                    <a:lnTo>
                      <a:pt x="668652" y="100534"/>
                    </a:lnTo>
                    <a:lnTo>
                      <a:pt x="641578" y="136566"/>
                    </a:lnTo>
                    <a:cubicBezTo>
                      <a:pt x="608704" y="185712"/>
                      <a:pt x="580262" y="238498"/>
                      <a:pt x="570738" y="268132"/>
                    </a:cubicBezTo>
                    <a:cubicBezTo>
                      <a:pt x="551686" y="327396"/>
                      <a:pt x="623654" y="342212"/>
                      <a:pt x="624712" y="382432"/>
                    </a:cubicBezTo>
                    <a:cubicBezTo>
                      <a:pt x="625770" y="422648"/>
                      <a:pt x="606720" y="517896"/>
                      <a:pt x="577086" y="509432"/>
                    </a:cubicBezTo>
                    <a:cubicBezTo>
                      <a:pt x="547454" y="500964"/>
                      <a:pt x="510412" y="350680"/>
                      <a:pt x="446912" y="331632"/>
                    </a:cubicBezTo>
                    <a:cubicBezTo>
                      <a:pt x="383412" y="312580"/>
                      <a:pt x="290278" y="303584"/>
                      <a:pt x="196086" y="395132"/>
                    </a:cubicBezTo>
                    <a:cubicBezTo>
                      <a:pt x="184312" y="406576"/>
                      <a:pt x="175788" y="418520"/>
                      <a:pt x="169790" y="430860"/>
                    </a:cubicBezTo>
                    <a:lnTo>
                      <a:pt x="160324" y="463244"/>
                    </a:lnTo>
                    <a:lnTo>
                      <a:pt x="157590" y="462400"/>
                    </a:lnTo>
                    <a:cubicBezTo>
                      <a:pt x="116316" y="454796"/>
                      <a:pt x="76232" y="452280"/>
                      <a:pt x="62738" y="430056"/>
                    </a:cubicBezTo>
                    <a:cubicBezTo>
                      <a:pt x="35750" y="385608"/>
                      <a:pt x="123590" y="284008"/>
                      <a:pt x="97662" y="258608"/>
                    </a:cubicBezTo>
                    <a:cubicBezTo>
                      <a:pt x="84698" y="245908"/>
                      <a:pt x="52550" y="251200"/>
                      <a:pt x="15906" y="259400"/>
                    </a:cubicBezTo>
                    <a:lnTo>
                      <a:pt x="0" y="262948"/>
                    </a:lnTo>
                    <a:lnTo>
                      <a:pt x="4366" y="237268"/>
                    </a:lnTo>
                    <a:cubicBezTo>
                      <a:pt x="7694" y="222566"/>
                      <a:pt x="12532" y="208996"/>
                      <a:pt x="21462" y="196694"/>
                    </a:cubicBezTo>
                    <a:cubicBezTo>
                      <a:pt x="57182" y="147482"/>
                      <a:pt x="138542" y="152640"/>
                      <a:pt x="159574" y="101444"/>
                    </a:cubicBezTo>
                    <a:cubicBezTo>
                      <a:pt x="170092" y="75846"/>
                      <a:pt x="163146" y="41416"/>
                      <a:pt x="155558" y="4110"/>
                    </a:cubicBezTo>
                    <a:lnTo>
                      <a:pt x="1548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9" name="フリーフォーム: 図形 818">
                <a:extLst>
                  <a:ext uri="{FF2B5EF4-FFF2-40B4-BE49-F238E27FC236}">
                    <a16:creationId xmlns:a16="http://schemas.microsoft.com/office/drawing/2014/main" id="{FC19ACED-B5A9-35EF-09BE-A261B73D3EE9}"/>
                  </a:ext>
                </a:extLst>
              </p:cNvPr>
              <p:cNvSpPr/>
              <p:nvPr/>
            </p:nvSpPr>
            <p:spPr>
              <a:xfrm>
                <a:off x="24120108" y="20312065"/>
                <a:ext cx="759454" cy="364635"/>
              </a:xfrm>
              <a:custGeom>
                <a:avLst/>
                <a:gdLst>
                  <a:gd name="connsiteX0" fmla="*/ 21004 w 759454"/>
                  <a:gd name="connsiteY0" fmla="*/ 0 h 364635"/>
                  <a:gd name="connsiteX1" fmla="*/ 361524 w 759454"/>
                  <a:gd name="connsiteY1" fmla="*/ 114300 h 364635"/>
                  <a:gd name="connsiteX2" fmla="*/ 642216 w 759454"/>
                  <a:gd name="connsiteY2" fmla="*/ 76510 h 364635"/>
                  <a:gd name="connsiteX3" fmla="*/ 689318 w 759454"/>
                  <a:gd name="connsiteY3" fmla="*/ 61854 h 364635"/>
                  <a:gd name="connsiteX4" fmla="*/ 689342 w 759454"/>
                  <a:gd name="connsiteY4" fmla="*/ 61912 h 364635"/>
                  <a:gd name="connsiteX5" fmla="*/ 717916 w 759454"/>
                  <a:gd name="connsiteY5" fmla="*/ 188912 h 364635"/>
                  <a:gd name="connsiteX6" fmla="*/ 758200 w 759454"/>
                  <a:gd name="connsiteY6" fmla="*/ 231376 h 364635"/>
                  <a:gd name="connsiteX7" fmla="*/ 759454 w 759454"/>
                  <a:gd name="connsiteY7" fmla="*/ 233132 h 364635"/>
                  <a:gd name="connsiteX8" fmla="*/ 725036 w 759454"/>
                  <a:gd name="connsiteY8" fmla="*/ 227928 h 364635"/>
                  <a:gd name="connsiteX9" fmla="*/ 676642 w 759454"/>
                  <a:gd name="connsiteY9" fmla="*/ 239712 h 364635"/>
                  <a:gd name="connsiteX10" fmla="*/ 630034 w 759454"/>
                  <a:gd name="connsiteY10" fmla="*/ 281804 h 364635"/>
                  <a:gd name="connsiteX11" fmla="*/ 606282 w 759454"/>
                  <a:gd name="connsiteY11" fmla="*/ 313414 h 364635"/>
                  <a:gd name="connsiteX12" fmla="*/ 537438 w 759454"/>
                  <a:gd name="connsiteY12" fmla="*/ 273396 h 364635"/>
                  <a:gd name="connsiteX13" fmla="*/ 413912 w 759454"/>
                  <a:gd name="connsiteY13" fmla="*/ 240504 h 364635"/>
                  <a:gd name="connsiteX14" fmla="*/ 382956 w 759454"/>
                  <a:gd name="connsiteY14" fmla="*/ 364330 h 364635"/>
                  <a:gd name="connsiteX15" fmla="*/ 271036 w 759454"/>
                  <a:gd name="connsiteY15" fmla="*/ 273842 h 364635"/>
                  <a:gd name="connsiteX16" fmla="*/ 109112 w 759454"/>
                  <a:gd name="connsiteY16" fmla="*/ 219074 h 364635"/>
                  <a:gd name="connsiteX17" fmla="*/ 9098 w 759454"/>
                  <a:gd name="connsiteY17" fmla="*/ 150016 h 364635"/>
                  <a:gd name="connsiteX18" fmla="*/ 94 w 759454"/>
                  <a:gd name="connsiteY18" fmla="*/ 85574 h 364635"/>
                  <a:gd name="connsiteX19" fmla="*/ 1640 w 759454"/>
                  <a:gd name="connsiteY19" fmla="*/ 66 h 364635"/>
                  <a:gd name="connsiteX20" fmla="*/ 21004 w 759454"/>
                  <a:gd name="connsiteY20" fmla="*/ 0 h 36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9454" h="364635">
                    <a:moveTo>
                      <a:pt x="21004" y="0"/>
                    </a:moveTo>
                    <a:cubicBezTo>
                      <a:pt x="103158" y="15476"/>
                      <a:pt x="236904" y="110330"/>
                      <a:pt x="361524" y="114300"/>
                    </a:cubicBezTo>
                    <a:cubicBezTo>
                      <a:pt x="439410" y="116780"/>
                      <a:pt x="551868" y="101276"/>
                      <a:pt x="642216" y="76510"/>
                    </a:cubicBezTo>
                    <a:lnTo>
                      <a:pt x="689318" y="61854"/>
                    </a:lnTo>
                    <a:lnTo>
                      <a:pt x="689342" y="61912"/>
                    </a:lnTo>
                    <a:cubicBezTo>
                      <a:pt x="709450" y="123296"/>
                      <a:pt x="703630" y="150284"/>
                      <a:pt x="717916" y="188912"/>
                    </a:cubicBezTo>
                    <a:cubicBezTo>
                      <a:pt x="725060" y="208228"/>
                      <a:pt x="743580" y="218148"/>
                      <a:pt x="758200" y="231376"/>
                    </a:cubicBezTo>
                    <a:lnTo>
                      <a:pt x="759454" y="233132"/>
                    </a:lnTo>
                    <a:lnTo>
                      <a:pt x="725036" y="227928"/>
                    </a:lnTo>
                    <a:cubicBezTo>
                      <a:pt x="707268" y="228400"/>
                      <a:pt x="690268" y="232172"/>
                      <a:pt x="676642" y="239712"/>
                    </a:cubicBezTo>
                    <a:cubicBezTo>
                      <a:pt x="663016" y="247252"/>
                      <a:pt x="646876" y="262400"/>
                      <a:pt x="630034" y="281804"/>
                    </a:cubicBezTo>
                    <a:lnTo>
                      <a:pt x="606282" y="313414"/>
                    </a:lnTo>
                    <a:lnTo>
                      <a:pt x="537438" y="273396"/>
                    </a:lnTo>
                    <a:cubicBezTo>
                      <a:pt x="486936" y="251420"/>
                      <a:pt x="437724" y="241894"/>
                      <a:pt x="413912" y="240504"/>
                    </a:cubicBezTo>
                    <a:cubicBezTo>
                      <a:pt x="366286" y="237728"/>
                      <a:pt x="406768" y="358774"/>
                      <a:pt x="382956" y="364330"/>
                    </a:cubicBezTo>
                    <a:cubicBezTo>
                      <a:pt x="359144" y="369886"/>
                      <a:pt x="316676" y="298052"/>
                      <a:pt x="271036" y="273842"/>
                    </a:cubicBezTo>
                    <a:cubicBezTo>
                      <a:pt x="225396" y="249632"/>
                      <a:pt x="152768" y="239712"/>
                      <a:pt x="109112" y="219074"/>
                    </a:cubicBezTo>
                    <a:cubicBezTo>
                      <a:pt x="65456" y="198436"/>
                      <a:pt x="42040" y="210740"/>
                      <a:pt x="9098" y="150016"/>
                    </a:cubicBezTo>
                    <a:cubicBezTo>
                      <a:pt x="862" y="134836"/>
                      <a:pt x="-402" y="112040"/>
                      <a:pt x="94" y="85574"/>
                    </a:cubicBezTo>
                    <a:lnTo>
                      <a:pt x="1640" y="66"/>
                    </a:lnTo>
                    <a:lnTo>
                      <a:pt x="210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356A8903-35CD-5003-FC85-8080FF535F25}"/>
                </a:ext>
              </a:extLst>
            </p:cNvPr>
            <p:cNvSpPr/>
            <p:nvPr/>
          </p:nvSpPr>
          <p:spPr>
            <a:xfrm>
              <a:off x="7562052" y="4587785"/>
              <a:ext cx="104016" cy="78872"/>
            </a:xfrm>
            <a:custGeom>
              <a:avLst/>
              <a:gdLst>
                <a:gd name="connsiteX0" fmla="*/ 535298 w 979340"/>
                <a:gd name="connsiteY0" fmla="*/ 273 h 967358"/>
                <a:gd name="connsiteX1" fmla="*/ 554672 w 979340"/>
                <a:gd name="connsiteY1" fmla="*/ 5309 h 967358"/>
                <a:gd name="connsiteX2" fmla="*/ 640396 w 979340"/>
                <a:gd name="connsiteY2" fmla="*/ 100557 h 967358"/>
                <a:gd name="connsiteX3" fmla="*/ 716396 w 979340"/>
                <a:gd name="connsiteY3" fmla="*/ 83665 h 967358"/>
                <a:gd name="connsiteX4" fmla="*/ 766496 w 979340"/>
                <a:gd name="connsiteY4" fmla="*/ 66217 h 967358"/>
                <a:gd name="connsiteX5" fmla="*/ 763676 w 979340"/>
                <a:gd name="connsiteY5" fmla="*/ 74761 h 967358"/>
                <a:gd name="connsiteX6" fmla="*/ 748346 w 979340"/>
                <a:gd name="connsiteY6" fmla="*/ 135481 h 967358"/>
                <a:gd name="connsiteX7" fmla="*/ 792796 w 979340"/>
                <a:gd name="connsiteY7" fmla="*/ 224381 h 967358"/>
                <a:gd name="connsiteX8" fmla="*/ 729296 w 979340"/>
                <a:gd name="connsiteY8" fmla="*/ 392657 h 967358"/>
                <a:gd name="connsiteX9" fmla="*/ 843596 w 979340"/>
                <a:gd name="connsiteY9" fmla="*/ 430757 h 967358"/>
                <a:gd name="connsiteX10" fmla="*/ 751520 w 979340"/>
                <a:gd name="connsiteY10" fmla="*/ 659357 h 967358"/>
                <a:gd name="connsiteX11" fmla="*/ 976946 w 979340"/>
                <a:gd name="connsiteY11" fmla="*/ 773657 h 967358"/>
                <a:gd name="connsiteX12" fmla="*/ 979340 w 979340"/>
                <a:gd name="connsiteY12" fmla="*/ 776041 h 967358"/>
                <a:gd name="connsiteX13" fmla="*/ 958044 w 979340"/>
                <a:gd name="connsiteY13" fmla="*/ 786605 h 967358"/>
                <a:gd name="connsiteX14" fmla="*/ 884872 w 979340"/>
                <a:gd name="connsiteY14" fmla="*/ 805407 h 967358"/>
                <a:gd name="connsiteX15" fmla="*/ 554672 w 979340"/>
                <a:gd name="connsiteY15" fmla="*/ 738733 h 967358"/>
                <a:gd name="connsiteX16" fmla="*/ 214946 w 979340"/>
                <a:gd name="connsiteY16" fmla="*/ 967333 h 967358"/>
                <a:gd name="connsiteX17" fmla="*/ 203908 w 979340"/>
                <a:gd name="connsiteY17" fmla="*/ 966743 h 967358"/>
                <a:gd name="connsiteX18" fmla="*/ 199320 w 979340"/>
                <a:gd name="connsiteY18" fmla="*/ 962767 h 967358"/>
                <a:gd name="connsiteX19" fmla="*/ 183196 w 979340"/>
                <a:gd name="connsiteY19" fmla="*/ 922881 h 967358"/>
                <a:gd name="connsiteX20" fmla="*/ 205420 w 979340"/>
                <a:gd name="connsiteY20" fmla="*/ 605381 h 967358"/>
                <a:gd name="connsiteX21" fmla="*/ 11746 w 979340"/>
                <a:gd name="connsiteY21" fmla="*/ 583157 h 967358"/>
                <a:gd name="connsiteX22" fmla="*/ 43496 w 979340"/>
                <a:gd name="connsiteY22" fmla="*/ 386309 h 967358"/>
                <a:gd name="connsiteX23" fmla="*/ 201180 w 979340"/>
                <a:gd name="connsiteY23" fmla="*/ 215749 h 967358"/>
                <a:gd name="connsiteX24" fmla="*/ 212692 w 979340"/>
                <a:gd name="connsiteY24" fmla="*/ 197589 h 967358"/>
                <a:gd name="connsiteX25" fmla="*/ 228440 w 979340"/>
                <a:gd name="connsiteY25" fmla="*/ 211881 h 967358"/>
                <a:gd name="connsiteX26" fmla="*/ 326072 w 979340"/>
                <a:gd name="connsiteY26" fmla="*/ 272009 h 967358"/>
                <a:gd name="connsiteX27" fmla="*/ 472120 w 979340"/>
                <a:gd name="connsiteY27" fmla="*/ 40233 h 967358"/>
                <a:gd name="connsiteX28" fmla="*/ 535298 w 979340"/>
                <a:gd name="connsiteY28" fmla="*/ 273 h 967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979340" h="967358">
                  <a:moveTo>
                    <a:pt x="535298" y="273"/>
                  </a:moveTo>
                  <a:cubicBezTo>
                    <a:pt x="541376" y="941"/>
                    <a:pt x="547660" y="2793"/>
                    <a:pt x="554672" y="5309"/>
                  </a:cubicBezTo>
                  <a:cubicBezTo>
                    <a:pt x="582716" y="15361"/>
                    <a:pt x="563138" y="105321"/>
                    <a:pt x="640396" y="100557"/>
                  </a:cubicBezTo>
                  <a:cubicBezTo>
                    <a:pt x="659710" y="99365"/>
                    <a:pt x="686036" y="93017"/>
                    <a:pt x="716396" y="83665"/>
                  </a:cubicBezTo>
                  <a:lnTo>
                    <a:pt x="766496" y="66217"/>
                  </a:lnTo>
                  <a:lnTo>
                    <a:pt x="763676" y="74761"/>
                  </a:lnTo>
                  <a:cubicBezTo>
                    <a:pt x="756780" y="99005"/>
                    <a:pt x="751654" y="120269"/>
                    <a:pt x="748346" y="135481"/>
                  </a:cubicBezTo>
                  <a:cubicBezTo>
                    <a:pt x="735116" y="196337"/>
                    <a:pt x="795972" y="181521"/>
                    <a:pt x="792796" y="224381"/>
                  </a:cubicBezTo>
                  <a:cubicBezTo>
                    <a:pt x="789620" y="267245"/>
                    <a:pt x="720828" y="358261"/>
                    <a:pt x="729296" y="392657"/>
                  </a:cubicBezTo>
                  <a:cubicBezTo>
                    <a:pt x="737764" y="427053"/>
                    <a:pt x="839892" y="386309"/>
                    <a:pt x="843596" y="430757"/>
                  </a:cubicBezTo>
                  <a:cubicBezTo>
                    <a:pt x="847300" y="475209"/>
                    <a:pt x="729296" y="602209"/>
                    <a:pt x="751520" y="659357"/>
                  </a:cubicBezTo>
                  <a:cubicBezTo>
                    <a:pt x="773746" y="716509"/>
                    <a:pt x="920854" y="726561"/>
                    <a:pt x="976946" y="773657"/>
                  </a:cubicBezTo>
                  <a:lnTo>
                    <a:pt x="979340" y="776041"/>
                  </a:lnTo>
                  <a:lnTo>
                    <a:pt x="958044" y="786605"/>
                  </a:lnTo>
                  <a:cubicBezTo>
                    <a:pt x="934348" y="796047"/>
                    <a:pt x="910008" y="802893"/>
                    <a:pt x="884872" y="805407"/>
                  </a:cubicBezTo>
                  <a:cubicBezTo>
                    <a:pt x="784328" y="815461"/>
                    <a:pt x="666324" y="711745"/>
                    <a:pt x="554672" y="738733"/>
                  </a:cubicBezTo>
                  <a:cubicBezTo>
                    <a:pt x="443016" y="765721"/>
                    <a:pt x="365758" y="969977"/>
                    <a:pt x="214946" y="967333"/>
                  </a:cubicBezTo>
                  <a:lnTo>
                    <a:pt x="203908" y="966743"/>
                  </a:lnTo>
                  <a:lnTo>
                    <a:pt x="199320" y="962767"/>
                  </a:lnTo>
                  <a:cubicBezTo>
                    <a:pt x="191596" y="952845"/>
                    <a:pt x="185576" y="940079"/>
                    <a:pt x="183196" y="922881"/>
                  </a:cubicBezTo>
                  <a:cubicBezTo>
                    <a:pt x="173672" y="854089"/>
                    <a:pt x="233996" y="662005"/>
                    <a:pt x="205420" y="605381"/>
                  </a:cubicBezTo>
                  <a:cubicBezTo>
                    <a:pt x="176846" y="548761"/>
                    <a:pt x="38734" y="619669"/>
                    <a:pt x="11746" y="583157"/>
                  </a:cubicBezTo>
                  <a:cubicBezTo>
                    <a:pt x="-15242" y="546645"/>
                    <a:pt x="8042" y="456157"/>
                    <a:pt x="43496" y="386309"/>
                  </a:cubicBezTo>
                  <a:cubicBezTo>
                    <a:pt x="70086" y="333921"/>
                    <a:pt x="158590" y="270817"/>
                    <a:pt x="201180" y="215749"/>
                  </a:cubicBezTo>
                  <a:lnTo>
                    <a:pt x="212692" y="197589"/>
                  </a:lnTo>
                  <a:lnTo>
                    <a:pt x="228440" y="211881"/>
                  </a:lnTo>
                  <a:cubicBezTo>
                    <a:pt x="264026" y="246341"/>
                    <a:pt x="295644" y="281797"/>
                    <a:pt x="326072" y="272009"/>
                  </a:cubicBezTo>
                  <a:cubicBezTo>
                    <a:pt x="386924" y="252429"/>
                    <a:pt x="434020" y="84681"/>
                    <a:pt x="472120" y="40233"/>
                  </a:cubicBezTo>
                  <a:cubicBezTo>
                    <a:pt x="500696" y="6893"/>
                    <a:pt x="517066" y="-1735"/>
                    <a:pt x="535298" y="273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3175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A9B21019-C6BE-A2AF-4EF5-A5D2F0B5749B}"/>
              </a:ext>
            </a:extLst>
          </p:cNvPr>
          <p:cNvGrpSpPr>
            <a:grpSpLocks noChangeAspect="1"/>
          </p:cNvGrpSpPr>
          <p:nvPr/>
        </p:nvGrpSpPr>
        <p:grpSpPr>
          <a:xfrm>
            <a:off x="6630198" y="1137521"/>
            <a:ext cx="2594610" cy="2133600"/>
            <a:chOff x="6315075" y="1476376"/>
            <a:chExt cx="2162175" cy="1778000"/>
          </a:xfrm>
        </p:grpSpPr>
        <p:grpSp>
          <p:nvGrpSpPr>
            <p:cNvPr id="1104" name="グループ化 1103">
              <a:extLst>
                <a:ext uri="{FF2B5EF4-FFF2-40B4-BE49-F238E27FC236}">
                  <a16:creationId xmlns:a16="http://schemas.microsoft.com/office/drawing/2014/main" id="{A003D784-922C-AC54-3230-936241250F25}"/>
                </a:ext>
              </a:extLst>
            </p:cNvPr>
            <p:cNvGrpSpPr/>
            <p:nvPr/>
          </p:nvGrpSpPr>
          <p:grpSpPr>
            <a:xfrm>
              <a:off x="6315075" y="1476376"/>
              <a:ext cx="2162175" cy="1778000"/>
              <a:chOff x="-7704927" y="-11435358"/>
              <a:chExt cx="77301986" cy="80410136"/>
            </a:xfrm>
            <a:solidFill>
              <a:srgbClr val="00B050"/>
            </a:solidFill>
          </p:grpSpPr>
          <p:sp>
            <p:nvSpPr>
              <p:cNvPr id="1105" name="フリーフォーム: 図形 1104">
                <a:extLst>
                  <a:ext uri="{FF2B5EF4-FFF2-40B4-BE49-F238E27FC236}">
                    <a16:creationId xmlns:a16="http://schemas.microsoft.com/office/drawing/2014/main" id="{E846DE97-8E9E-C9C4-85E1-5F5AE1396B47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6" name="フリーフォーム: 図形 1105">
                <a:extLst>
                  <a:ext uri="{FF2B5EF4-FFF2-40B4-BE49-F238E27FC236}">
                    <a16:creationId xmlns:a16="http://schemas.microsoft.com/office/drawing/2014/main" id="{24FA1401-942C-A351-E7B4-A81F2E783903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7" name="フリーフォーム: 図形 1106">
                <a:extLst>
                  <a:ext uri="{FF2B5EF4-FFF2-40B4-BE49-F238E27FC236}">
                    <a16:creationId xmlns:a16="http://schemas.microsoft.com/office/drawing/2014/main" id="{EFEF344F-63C7-9E1D-12E1-F77E54FC8A1C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8" name="フリーフォーム: 図形 1107">
                <a:extLst>
                  <a:ext uri="{FF2B5EF4-FFF2-40B4-BE49-F238E27FC236}">
                    <a16:creationId xmlns:a16="http://schemas.microsoft.com/office/drawing/2014/main" id="{A68AB4E8-13AA-A998-B135-2DDBB7AAC2C7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9" name="フリーフォーム: 図形 1108">
                <a:extLst>
                  <a:ext uri="{FF2B5EF4-FFF2-40B4-BE49-F238E27FC236}">
                    <a16:creationId xmlns:a16="http://schemas.microsoft.com/office/drawing/2014/main" id="{73968B87-3B6F-526E-B1D8-4635AC01C740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0" name="フリーフォーム: 図形 1109">
                <a:extLst>
                  <a:ext uri="{FF2B5EF4-FFF2-40B4-BE49-F238E27FC236}">
                    <a16:creationId xmlns:a16="http://schemas.microsoft.com/office/drawing/2014/main" id="{D877D807-4CB1-8DFB-6CE0-72B5C59C0E42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1" name="フリーフォーム: 図形 1110">
                <a:extLst>
                  <a:ext uri="{FF2B5EF4-FFF2-40B4-BE49-F238E27FC236}">
                    <a16:creationId xmlns:a16="http://schemas.microsoft.com/office/drawing/2014/main" id="{B60605B0-6FE1-1B7D-648D-0CB9279ECA4C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2" name="フリーフォーム: 図形 1111">
                <a:extLst>
                  <a:ext uri="{FF2B5EF4-FFF2-40B4-BE49-F238E27FC236}">
                    <a16:creationId xmlns:a16="http://schemas.microsoft.com/office/drawing/2014/main" id="{49B02236-7E6D-F8CB-E0D8-8C97AF9C7A8A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3" name="フリーフォーム: 図形 1112">
                <a:extLst>
                  <a:ext uri="{FF2B5EF4-FFF2-40B4-BE49-F238E27FC236}">
                    <a16:creationId xmlns:a16="http://schemas.microsoft.com/office/drawing/2014/main" id="{F65E45AC-C486-AF05-46B0-BF40B0179849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4" name="フリーフォーム: 図形 1113">
                <a:extLst>
                  <a:ext uri="{FF2B5EF4-FFF2-40B4-BE49-F238E27FC236}">
                    <a16:creationId xmlns:a16="http://schemas.microsoft.com/office/drawing/2014/main" id="{E4F5E967-416C-599A-8951-24BF2180BA31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5" name="フリーフォーム: 図形 1114">
                <a:extLst>
                  <a:ext uri="{FF2B5EF4-FFF2-40B4-BE49-F238E27FC236}">
                    <a16:creationId xmlns:a16="http://schemas.microsoft.com/office/drawing/2014/main" id="{229B29D9-8BB0-A5CF-0549-FF790650E91E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6" name="フリーフォーム: 図形 1115">
                <a:extLst>
                  <a:ext uri="{FF2B5EF4-FFF2-40B4-BE49-F238E27FC236}">
                    <a16:creationId xmlns:a16="http://schemas.microsoft.com/office/drawing/2014/main" id="{4F9ACD50-26C0-B749-FE0D-8D9E82FF4590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7" name="フリーフォーム: 図形 1116">
                <a:extLst>
                  <a:ext uri="{FF2B5EF4-FFF2-40B4-BE49-F238E27FC236}">
                    <a16:creationId xmlns:a16="http://schemas.microsoft.com/office/drawing/2014/main" id="{5E312295-3C8F-FDD3-D1BD-3D879491C277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8" name="フリーフォーム: 図形 1117">
                <a:extLst>
                  <a:ext uri="{FF2B5EF4-FFF2-40B4-BE49-F238E27FC236}">
                    <a16:creationId xmlns:a16="http://schemas.microsoft.com/office/drawing/2014/main" id="{825EBC87-B5A6-C83A-0077-D794B31A1841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9" name="フリーフォーム: 図形 1118">
                <a:extLst>
                  <a:ext uri="{FF2B5EF4-FFF2-40B4-BE49-F238E27FC236}">
                    <a16:creationId xmlns:a16="http://schemas.microsoft.com/office/drawing/2014/main" id="{AF7B36A7-19B1-9265-D6C8-7FDF5FB2B260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0" name="フリーフォーム: 図形 1119">
                <a:extLst>
                  <a:ext uri="{FF2B5EF4-FFF2-40B4-BE49-F238E27FC236}">
                    <a16:creationId xmlns:a16="http://schemas.microsoft.com/office/drawing/2014/main" id="{9DD7090C-BA5F-FEA3-BB99-6DCE243B7D9F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1" name="フリーフォーム: 図形 1120">
                <a:extLst>
                  <a:ext uri="{FF2B5EF4-FFF2-40B4-BE49-F238E27FC236}">
                    <a16:creationId xmlns:a16="http://schemas.microsoft.com/office/drawing/2014/main" id="{32AEE37E-8D9F-ED43-B635-7B063FB811C0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2" name="フリーフォーム: 図形 1121">
                <a:extLst>
                  <a:ext uri="{FF2B5EF4-FFF2-40B4-BE49-F238E27FC236}">
                    <a16:creationId xmlns:a16="http://schemas.microsoft.com/office/drawing/2014/main" id="{212BE267-C4E2-8B3C-9692-71961D5FF3CB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3" name="フリーフォーム: 図形 1122">
                <a:extLst>
                  <a:ext uri="{FF2B5EF4-FFF2-40B4-BE49-F238E27FC236}">
                    <a16:creationId xmlns:a16="http://schemas.microsoft.com/office/drawing/2014/main" id="{D473EA28-374C-E37B-3846-811C67572568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4" name="フリーフォーム: 図形 1123">
                <a:extLst>
                  <a:ext uri="{FF2B5EF4-FFF2-40B4-BE49-F238E27FC236}">
                    <a16:creationId xmlns:a16="http://schemas.microsoft.com/office/drawing/2014/main" id="{624FD6AE-7A17-7BED-ED2F-8997DE4486A7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5" name="フリーフォーム: 図形 1124">
                <a:extLst>
                  <a:ext uri="{FF2B5EF4-FFF2-40B4-BE49-F238E27FC236}">
                    <a16:creationId xmlns:a16="http://schemas.microsoft.com/office/drawing/2014/main" id="{81F58889-9712-D13B-6376-C88E20E51B8F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6" name="フリーフォーム: 図形 1125">
                <a:extLst>
                  <a:ext uri="{FF2B5EF4-FFF2-40B4-BE49-F238E27FC236}">
                    <a16:creationId xmlns:a16="http://schemas.microsoft.com/office/drawing/2014/main" id="{1974D624-F1D2-BFBA-BF6C-AA823E5252F9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7" name="フリーフォーム: 図形 1126">
                <a:extLst>
                  <a:ext uri="{FF2B5EF4-FFF2-40B4-BE49-F238E27FC236}">
                    <a16:creationId xmlns:a16="http://schemas.microsoft.com/office/drawing/2014/main" id="{4DEF4E88-DDB4-2853-F495-86545A7A8C6F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8" name="フリーフォーム: 図形 1127">
                <a:extLst>
                  <a:ext uri="{FF2B5EF4-FFF2-40B4-BE49-F238E27FC236}">
                    <a16:creationId xmlns:a16="http://schemas.microsoft.com/office/drawing/2014/main" id="{16CEC4BC-9945-AE9B-7205-A3B586CA7F24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9" name="フリーフォーム: 図形 1128">
                <a:extLst>
                  <a:ext uri="{FF2B5EF4-FFF2-40B4-BE49-F238E27FC236}">
                    <a16:creationId xmlns:a16="http://schemas.microsoft.com/office/drawing/2014/main" id="{876467BC-2F2B-EA57-7EAC-4256C06B914B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0" name="フリーフォーム: 図形 1129">
                <a:extLst>
                  <a:ext uri="{FF2B5EF4-FFF2-40B4-BE49-F238E27FC236}">
                    <a16:creationId xmlns:a16="http://schemas.microsoft.com/office/drawing/2014/main" id="{511EE9BC-4B31-88E7-906F-013DB7D6E2F1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1" name="フリーフォーム: 図形 1130">
                <a:extLst>
                  <a:ext uri="{FF2B5EF4-FFF2-40B4-BE49-F238E27FC236}">
                    <a16:creationId xmlns:a16="http://schemas.microsoft.com/office/drawing/2014/main" id="{75395569-F8FA-A7AF-066F-23598AF18BB7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2" name="フリーフォーム: 図形 1131">
                <a:extLst>
                  <a:ext uri="{FF2B5EF4-FFF2-40B4-BE49-F238E27FC236}">
                    <a16:creationId xmlns:a16="http://schemas.microsoft.com/office/drawing/2014/main" id="{C0878DB4-FADA-BEEA-D152-7888EB39087D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3" name="フリーフォーム: 図形 1132">
                <a:extLst>
                  <a:ext uri="{FF2B5EF4-FFF2-40B4-BE49-F238E27FC236}">
                    <a16:creationId xmlns:a16="http://schemas.microsoft.com/office/drawing/2014/main" id="{5FD19E89-929E-1640-0E73-8150FABF872E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4" name="フリーフォーム: 図形 1133">
                <a:extLst>
                  <a:ext uri="{FF2B5EF4-FFF2-40B4-BE49-F238E27FC236}">
                    <a16:creationId xmlns:a16="http://schemas.microsoft.com/office/drawing/2014/main" id="{5790E663-5753-35FF-CBFF-4CD9A3240838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5" name="フリーフォーム: 図形 1134">
                <a:extLst>
                  <a:ext uri="{FF2B5EF4-FFF2-40B4-BE49-F238E27FC236}">
                    <a16:creationId xmlns:a16="http://schemas.microsoft.com/office/drawing/2014/main" id="{9D884A06-6039-23BF-D83F-C8FBD10FF576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6" name="フリーフォーム: 図形 1135">
                <a:extLst>
                  <a:ext uri="{FF2B5EF4-FFF2-40B4-BE49-F238E27FC236}">
                    <a16:creationId xmlns:a16="http://schemas.microsoft.com/office/drawing/2014/main" id="{22D23CA5-D12C-3658-9256-CA797C4B153C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7" name="フリーフォーム: 図形 1136">
                <a:extLst>
                  <a:ext uri="{FF2B5EF4-FFF2-40B4-BE49-F238E27FC236}">
                    <a16:creationId xmlns:a16="http://schemas.microsoft.com/office/drawing/2014/main" id="{84987795-6A92-AB3F-94DC-7CFE24D59995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8" name="フリーフォーム: 図形 1137">
                <a:extLst>
                  <a:ext uri="{FF2B5EF4-FFF2-40B4-BE49-F238E27FC236}">
                    <a16:creationId xmlns:a16="http://schemas.microsoft.com/office/drawing/2014/main" id="{D5471FCB-946F-A1CF-AC82-9B95B3183226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9" name="フリーフォーム: 図形 1138">
                <a:extLst>
                  <a:ext uri="{FF2B5EF4-FFF2-40B4-BE49-F238E27FC236}">
                    <a16:creationId xmlns:a16="http://schemas.microsoft.com/office/drawing/2014/main" id="{1292EDA8-C215-5592-D454-EE34F167003B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0" name="フリーフォーム: 図形 1139">
                <a:extLst>
                  <a:ext uri="{FF2B5EF4-FFF2-40B4-BE49-F238E27FC236}">
                    <a16:creationId xmlns:a16="http://schemas.microsoft.com/office/drawing/2014/main" id="{BD786CE6-6837-0E6A-CD05-7DD747BC6225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1" name="フリーフォーム: 図形 1140">
                <a:extLst>
                  <a:ext uri="{FF2B5EF4-FFF2-40B4-BE49-F238E27FC236}">
                    <a16:creationId xmlns:a16="http://schemas.microsoft.com/office/drawing/2014/main" id="{2BCD64B1-844F-3524-D701-C0AEA1376670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3" name="フリーフォーム: 図形 1142">
                <a:extLst>
                  <a:ext uri="{FF2B5EF4-FFF2-40B4-BE49-F238E27FC236}">
                    <a16:creationId xmlns:a16="http://schemas.microsoft.com/office/drawing/2014/main" id="{075702EF-20F4-255C-D587-C960055CB2CB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4" name="フリーフォーム: 図形 1143">
                <a:extLst>
                  <a:ext uri="{FF2B5EF4-FFF2-40B4-BE49-F238E27FC236}">
                    <a16:creationId xmlns:a16="http://schemas.microsoft.com/office/drawing/2014/main" id="{9D882513-BA86-8A3D-E9AE-781EC460EDF7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5" name="フリーフォーム: 図形 1144">
                <a:extLst>
                  <a:ext uri="{FF2B5EF4-FFF2-40B4-BE49-F238E27FC236}">
                    <a16:creationId xmlns:a16="http://schemas.microsoft.com/office/drawing/2014/main" id="{B381A349-D194-8280-64F9-847CC71AFDF7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6" name="フリーフォーム: 図形 1145">
                <a:extLst>
                  <a:ext uri="{FF2B5EF4-FFF2-40B4-BE49-F238E27FC236}">
                    <a16:creationId xmlns:a16="http://schemas.microsoft.com/office/drawing/2014/main" id="{338569B6-5C1A-893F-175C-E8AD8AAE5799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7" name="フリーフォーム: 図形 1146">
                <a:extLst>
                  <a:ext uri="{FF2B5EF4-FFF2-40B4-BE49-F238E27FC236}">
                    <a16:creationId xmlns:a16="http://schemas.microsoft.com/office/drawing/2014/main" id="{6656FDFC-7A15-9C04-920B-9242318F840D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8" name="フリーフォーム: 図形 1147">
                <a:extLst>
                  <a:ext uri="{FF2B5EF4-FFF2-40B4-BE49-F238E27FC236}">
                    <a16:creationId xmlns:a16="http://schemas.microsoft.com/office/drawing/2014/main" id="{E610625D-F8E7-0BB8-A185-3A62D21A5A6F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9" name="フリーフォーム: 図形 1148">
                <a:extLst>
                  <a:ext uri="{FF2B5EF4-FFF2-40B4-BE49-F238E27FC236}">
                    <a16:creationId xmlns:a16="http://schemas.microsoft.com/office/drawing/2014/main" id="{35088C5A-A878-C21A-606F-C8C90EF5BD6F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0" name="フリーフォーム: 図形 1149">
                <a:extLst>
                  <a:ext uri="{FF2B5EF4-FFF2-40B4-BE49-F238E27FC236}">
                    <a16:creationId xmlns:a16="http://schemas.microsoft.com/office/drawing/2014/main" id="{DCE18C25-82F3-8C62-B194-B89B30793808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1" name="フリーフォーム: 図形 1150">
                <a:extLst>
                  <a:ext uri="{FF2B5EF4-FFF2-40B4-BE49-F238E27FC236}">
                    <a16:creationId xmlns:a16="http://schemas.microsoft.com/office/drawing/2014/main" id="{2BA54E6F-1479-493A-DCAA-8FB349F1F85B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2" name="フリーフォーム: 図形 1151">
                <a:extLst>
                  <a:ext uri="{FF2B5EF4-FFF2-40B4-BE49-F238E27FC236}">
                    <a16:creationId xmlns:a16="http://schemas.microsoft.com/office/drawing/2014/main" id="{B0019D11-23D8-DA39-186E-A1C73AB1B28E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0C297B16-8263-D8E2-7852-4DDA80F3CDE6}"/>
                </a:ext>
              </a:extLst>
            </p:cNvPr>
            <p:cNvSpPr/>
            <p:nvPr/>
          </p:nvSpPr>
          <p:spPr>
            <a:xfrm>
              <a:off x="7576178" y="2245930"/>
              <a:ext cx="110475" cy="87619"/>
            </a:xfrm>
            <a:custGeom>
              <a:avLst/>
              <a:gdLst>
                <a:gd name="connsiteX0" fmla="*/ 2125931 w 3949696"/>
                <a:gd name="connsiteY0" fmla="*/ 229 h 3962591"/>
                <a:gd name="connsiteX1" fmla="*/ 2503299 w 3949696"/>
                <a:gd name="connsiteY1" fmla="*/ 334057 h 3962591"/>
                <a:gd name="connsiteX2" fmla="*/ 2531875 w 3949696"/>
                <a:gd name="connsiteY2" fmla="*/ 276965 h 3962591"/>
                <a:gd name="connsiteX3" fmla="*/ 2534763 w 3949696"/>
                <a:gd name="connsiteY3" fmla="*/ 267427 h 3962591"/>
                <a:gd name="connsiteX4" fmla="*/ 2588019 w 3949696"/>
                <a:gd name="connsiteY4" fmla="*/ 310249 h 3962591"/>
                <a:gd name="connsiteX5" fmla="*/ 3004043 w 3949696"/>
                <a:gd name="connsiteY5" fmla="*/ 444729 h 3962591"/>
                <a:gd name="connsiteX6" fmla="*/ 2940543 w 3949696"/>
                <a:gd name="connsiteY6" fmla="*/ 647929 h 3962591"/>
                <a:gd name="connsiteX7" fmla="*/ 3042143 w 3949696"/>
                <a:gd name="connsiteY7" fmla="*/ 711429 h 3962591"/>
                <a:gd name="connsiteX8" fmla="*/ 2889743 w 3949696"/>
                <a:gd name="connsiteY8" fmla="*/ 1498829 h 3962591"/>
                <a:gd name="connsiteX9" fmla="*/ 3308843 w 3949696"/>
                <a:gd name="connsiteY9" fmla="*/ 1714729 h 3962591"/>
                <a:gd name="connsiteX10" fmla="*/ 2978643 w 3949696"/>
                <a:gd name="connsiteY10" fmla="*/ 2502129 h 3962591"/>
                <a:gd name="connsiteX11" fmla="*/ 3232643 w 3949696"/>
                <a:gd name="connsiteY11" fmla="*/ 2819629 h 3962591"/>
                <a:gd name="connsiteX12" fmla="*/ 3715243 w 3949696"/>
                <a:gd name="connsiteY12" fmla="*/ 2857729 h 3962591"/>
                <a:gd name="connsiteX13" fmla="*/ 3931143 w 3949696"/>
                <a:gd name="connsiteY13" fmla="*/ 3175229 h 3962591"/>
                <a:gd name="connsiteX14" fmla="*/ 3258043 w 3949696"/>
                <a:gd name="connsiteY14" fmla="*/ 3200629 h 3962591"/>
                <a:gd name="connsiteX15" fmla="*/ 2991343 w 3949696"/>
                <a:gd name="connsiteY15" fmla="*/ 2997429 h 3962591"/>
                <a:gd name="connsiteX16" fmla="*/ 2521443 w 3949696"/>
                <a:gd name="connsiteY16" fmla="*/ 2984729 h 3962591"/>
                <a:gd name="connsiteX17" fmla="*/ 2191243 w 3949696"/>
                <a:gd name="connsiteY17" fmla="*/ 2921229 h 3962591"/>
                <a:gd name="connsiteX18" fmla="*/ 1962643 w 3949696"/>
                <a:gd name="connsiteY18" fmla="*/ 3327629 h 3962591"/>
                <a:gd name="connsiteX19" fmla="*/ 989175 w 3949696"/>
                <a:gd name="connsiteY19" fmla="*/ 3941453 h 3962591"/>
                <a:gd name="connsiteX20" fmla="*/ 930399 w 3949696"/>
                <a:gd name="connsiteY20" fmla="*/ 3962591 h 3962591"/>
                <a:gd name="connsiteX21" fmla="*/ 876795 w 3949696"/>
                <a:gd name="connsiteY21" fmla="*/ 3918973 h 3962591"/>
                <a:gd name="connsiteX22" fmla="*/ 718043 w 3949696"/>
                <a:gd name="connsiteY22" fmla="*/ 3772129 h 3962591"/>
                <a:gd name="connsiteX23" fmla="*/ 718043 w 3949696"/>
                <a:gd name="connsiteY23" fmla="*/ 3556229 h 3962591"/>
                <a:gd name="connsiteX24" fmla="*/ 565643 w 3949696"/>
                <a:gd name="connsiteY24" fmla="*/ 3353029 h 3962591"/>
                <a:gd name="connsiteX25" fmla="*/ 667243 w 3949696"/>
                <a:gd name="connsiteY25" fmla="*/ 3251429 h 3962591"/>
                <a:gd name="connsiteX26" fmla="*/ 641843 w 3949696"/>
                <a:gd name="connsiteY26" fmla="*/ 2908529 h 3962591"/>
                <a:gd name="connsiteX27" fmla="*/ 781543 w 3949696"/>
                <a:gd name="connsiteY27" fmla="*/ 2781529 h 3962591"/>
                <a:gd name="connsiteX28" fmla="*/ 692643 w 3949696"/>
                <a:gd name="connsiteY28" fmla="*/ 2349729 h 3962591"/>
                <a:gd name="connsiteX29" fmla="*/ 197343 w 3949696"/>
                <a:gd name="connsiteY29" fmla="*/ 2387829 h 3962591"/>
                <a:gd name="connsiteX30" fmla="*/ 6843 w 3949696"/>
                <a:gd name="connsiteY30" fmla="*/ 2019529 h 3962591"/>
                <a:gd name="connsiteX31" fmla="*/ 413243 w 3949696"/>
                <a:gd name="connsiteY31" fmla="*/ 1333729 h 3962591"/>
                <a:gd name="connsiteX32" fmla="*/ 895843 w 3949696"/>
                <a:gd name="connsiteY32" fmla="*/ 1143229 h 3962591"/>
                <a:gd name="connsiteX33" fmla="*/ 921215 w 3949696"/>
                <a:gd name="connsiteY33" fmla="*/ 1087073 h 3962591"/>
                <a:gd name="connsiteX34" fmla="*/ 922947 w 3949696"/>
                <a:gd name="connsiteY34" fmla="*/ 1087667 h 3962591"/>
                <a:gd name="connsiteX35" fmla="*/ 1182499 w 3949696"/>
                <a:gd name="connsiteY35" fmla="*/ 1059773 h 3962591"/>
                <a:gd name="connsiteX36" fmla="*/ 1530843 w 3949696"/>
                <a:gd name="connsiteY36" fmla="*/ 784001 h 3962591"/>
                <a:gd name="connsiteX37" fmla="*/ 1734043 w 3949696"/>
                <a:gd name="connsiteY37" fmla="*/ 290515 h 3962591"/>
                <a:gd name="connsiteX38" fmla="*/ 2125931 w 3949696"/>
                <a:gd name="connsiteY38" fmla="*/ 229 h 3962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949696" h="3962591">
                  <a:moveTo>
                    <a:pt x="2125931" y="229"/>
                  </a:moveTo>
                  <a:cubicBezTo>
                    <a:pt x="2254139" y="7485"/>
                    <a:pt x="2423471" y="425981"/>
                    <a:pt x="2503299" y="334057"/>
                  </a:cubicBezTo>
                  <a:cubicBezTo>
                    <a:pt x="2513279" y="322567"/>
                    <a:pt x="2522843" y="302911"/>
                    <a:pt x="2531875" y="276965"/>
                  </a:cubicBezTo>
                  <a:lnTo>
                    <a:pt x="2534763" y="267427"/>
                  </a:lnTo>
                  <a:lnTo>
                    <a:pt x="2588019" y="310249"/>
                  </a:lnTo>
                  <a:cubicBezTo>
                    <a:pt x="2726695" y="396807"/>
                    <a:pt x="2944779" y="389167"/>
                    <a:pt x="3004043" y="444729"/>
                  </a:cubicBezTo>
                  <a:cubicBezTo>
                    <a:pt x="3071775" y="508229"/>
                    <a:pt x="2934195" y="603479"/>
                    <a:pt x="2940543" y="647929"/>
                  </a:cubicBezTo>
                  <a:cubicBezTo>
                    <a:pt x="2946891" y="692379"/>
                    <a:pt x="3050611" y="569613"/>
                    <a:pt x="3042143" y="711429"/>
                  </a:cubicBezTo>
                  <a:cubicBezTo>
                    <a:pt x="3033675" y="853245"/>
                    <a:pt x="2845291" y="1331613"/>
                    <a:pt x="2889743" y="1498829"/>
                  </a:cubicBezTo>
                  <a:cubicBezTo>
                    <a:pt x="2934195" y="1666045"/>
                    <a:pt x="3294027" y="1547513"/>
                    <a:pt x="3308843" y="1714729"/>
                  </a:cubicBezTo>
                  <a:cubicBezTo>
                    <a:pt x="3323659" y="1881945"/>
                    <a:pt x="2991343" y="2317979"/>
                    <a:pt x="2978643" y="2502129"/>
                  </a:cubicBezTo>
                  <a:cubicBezTo>
                    <a:pt x="2965943" y="2686279"/>
                    <a:pt x="3109875" y="2760361"/>
                    <a:pt x="3232643" y="2819629"/>
                  </a:cubicBezTo>
                  <a:cubicBezTo>
                    <a:pt x="3355411" y="2878897"/>
                    <a:pt x="3598827" y="2798461"/>
                    <a:pt x="3715243" y="2857729"/>
                  </a:cubicBezTo>
                  <a:cubicBezTo>
                    <a:pt x="3831659" y="2916997"/>
                    <a:pt x="4007343" y="3118079"/>
                    <a:pt x="3931143" y="3175229"/>
                  </a:cubicBezTo>
                  <a:cubicBezTo>
                    <a:pt x="3854943" y="3232379"/>
                    <a:pt x="3414675" y="3230261"/>
                    <a:pt x="3258043" y="3200629"/>
                  </a:cubicBezTo>
                  <a:cubicBezTo>
                    <a:pt x="3101411" y="3170997"/>
                    <a:pt x="3114111" y="3033413"/>
                    <a:pt x="2991343" y="2997429"/>
                  </a:cubicBezTo>
                  <a:cubicBezTo>
                    <a:pt x="2868575" y="2961445"/>
                    <a:pt x="2654795" y="2997429"/>
                    <a:pt x="2521443" y="2984729"/>
                  </a:cubicBezTo>
                  <a:cubicBezTo>
                    <a:pt x="2388091" y="2972029"/>
                    <a:pt x="2284375" y="2864079"/>
                    <a:pt x="2191243" y="2921229"/>
                  </a:cubicBezTo>
                  <a:cubicBezTo>
                    <a:pt x="2098111" y="2978379"/>
                    <a:pt x="2199711" y="3147713"/>
                    <a:pt x="1962643" y="3327629"/>
                  </a:cubicBezTo>
                  <a:cubicBezTo>
                    <a:pt x="1770027" y="3473811"/>
                    <a:pt x="1334275" y="3804441"/>
                    <a:pt x="989175" y="3941453"/>
                  </a:cubicBezTo>
                  <a:lnTo>
                    <a:pt x="930399" y="3962591"/>
                  </a:lnTo>
                  <a:lnTo>
                    <a:pt x="876795" y="3918973"/>
                  </a:lnTo>
                  <a:cubicBezTo>
                    <a:pt x="810647" y="3866851"/>
                    <a:pt x="744499" y="3814463"/>
                    <a:pt x="718043" y="3772129"/>
                  </a:cubicBezTo>
                  <a:cubicBezTo>
                    <a:pt x="665127" y="3687461"/>
                    <a:pt x="743443" y="3626079"/>
                    <a:pt x="718043" y="3556229"/>
                  </a:cubicBezTo>
                  <a:cubicBezTo>
                    <a:pt x="692643" y="3486379"/>
                    <a:pt x="574111" y="3403829"/>
                    <a:pt x="565643" y="3353029"/>
                  </a:cubicBezTo>
                  <a:cubicBezTo>
                    <a:pt x="557175" y="3302229"/>
                    <a:pt x="654543" y="3325513"/>
                    <a:pt x="667243" y="3251429"/>
                  </a:cubicBezTo>
                  <a:cubicBezTo>
                    <a:pt x="679943" y="3177345"/>
                    <a:pt x="622795" y="2986845"/>
                    <a:pt x="641843" y="2908529"/>
                  </a:cubicBezTo>
                  <a:cubicBezTo>
                    <a:pt x="660891" y="2830213"/>
                    <a:pt x="773075" y="2874661"/>
                    <a:pt x="781543" y="2781529"/>
                  </a:cubicBezTo>
                  <a:cubicBezTo>
                    <a:pt x="790011" y="2688397"/>
                    <a:pt x="790011" y="2415345"/>
                    <a:pt x="692643" y="2349729"/>
                  </a:cubicBezTo>
                  <a:cubicBezTo>
                    <a:pt x="595275" y="2284113"/>
                    <a:pt x="311643" y="2442861"/>
                    <a:pt x="197343" y="2387829"/>
                  </a:cubicBezTo>
                  <a:cubicBezTo>
                    <a:pt x="83043" y="2332797"/>
                    <a:pt x="-29141" y="2195213"/>
                    <a:pt x="6843" y="2019529"/>
                  </a:cubicBezTo>
                  <a:cubicBezTo>
                    <a:pt x="42827" y="1843845"/>
                    <a:pt x="265075" y="1479779"/>
                    <a:pt x="413243" y="1333729"/>
                  </a:cubicBezTo>
                  <a:cubicBezTo>
                    <a:pt x="561411" y="1187679"/>
                    <a:pt x="754027" y="1441679"/>
                    <a:pt x="895843" y="1143229"/>
                  </a:cubicBezTo>
                  <a:lnTo>
                    <a:pt x="921215" y="1087073"/>
                  </a:lnTo>
                  <a:lnTo>
                    <a:pt x="922947" y="1087667"/>
                  </a:lnTo>
                  <a:cubicBezTo>
                    <a:pt x="995175" y="1105583"/>
                    <a:pt x="1099043" y="1094243"/>
                    <a:pt x="1182499" y="1059773"/>
                  </a:cubicBezTo>
                  <a:cubicBezTo>
                    <a:pt x="1293775" y="1013809"/>
                    <a:pt x="1438919" y="912209"/>
                    <a:pt x="1530843" y="784001"/>
                  </a:cubicBezTo>
                  <a:cubicBezTo>
                    <a:pt x="1622767" y="655791"/>
                    <a:pt x="1634863" y="421145"/>
                    <a:pt x="1734043" y="290515"/>
                  </a:cubicBezTo>
                  <a:cubicBezTo>
                    <a:pt x="1833223" y="159885"/>
                    <a:pt x="1997719" y="-7027"/>
                    <a:pt x="2125931" y="229"/>
                  </a:cubicBezTo>
                  <a:close/>
                </a:path>
              </a:pathLst>
            </a:custGeom>
            <a:solidFill>
              <a:srgbClr val="FF0000">
                <a:alpha val="97000"/>
              </a:srgbClr>
            </a:solidFill>
            <a:ln w="3175">
              <a:solidFill>
                <a:schemeClr val="bg1"/>
              </a:solidFill>
            </a:ln>
            <a:effectLst>
              <a:glow rad="635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049905C6-C0AE-EFA5-3BF1-B901245EDDCA}"/>
              </a:ext>
            </a:extLst>
          </p:cNvPr>
          <p:cNvGrpSpPr>
            <a:grpSpLocks noChangeAspect="1"/>
          </p:cNvGrpSpPr>
          <p:nvPr/>
        </p:nvGrpSpPr>
        <p:grpSpPr>
          <a:xfrm>
            <a:off x="773048" y="1137521"/>
            <a:ext cx="2594610" cy="2133600"/>
            <a:chOff x="1495425" y="1476376"/>
            <a:chExt cx="2162175" cy="1778000"/>
          </a:xfrm>
        </p:grpSpPr>
        <p:grpSp>
          <p:nvGrpSpPr>
            <p:cNvPr id="427" name="グループ化 426">
              <a:extLst>
                <a:ext uri="{FF2B5EF4-FFF2-40B4-BE49-F238E27FC236}">
                  <a16:creationId xmlns:a16="http://schemas.microsoft.com/office/drawing/2014/main" id="{2BFE8D5D-A4DC-46B2-DFAA-EF4959D844C8}"/>
                </a:ext>
              </a:extLst>
            </p:cNvPr>
            <p:cNvGrpSpPr/>
            <p:nvPr/>
          </p:nvGrpSpPr>
          <p:grpSpPr>
            <a:xfrm>
              <a:off x="1495425" y="1476376"/>
              <a:ext cx="2162175" cy="1778000"/>
              <a:chOff x="-7704927" y="-11435358"/>
              <a:chExt cx="77301986" cy="80410136"/>
            </a:xfrm>
            <a:solidFill>
              <a:schemeClr val="accent6">
                <a:lumMod val="75000"/>
              </a:schemeClr>
            </a:solidFill>
          </p:grpSpPr>
          <p:sp>
            <p:nvSpPr>
              <p:cNvPr id="428" name="フリーフォーム: 図形 427">
                <a:extLst>
                  <a:ext uri="{FF2B5EF4-FFF2-40B4-BE49-F238E27FC236}">
                    <a16:creationId xmlns:a16="http://schemas.microsoft.com/office/drawing/2014/main" id="{C799B511-5104-C338-513C-9DF6E9F8338F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9" name="フリーフォーム: 図形 428">
                <a:extLst>
                  <a:ext uri="{FF2B5EF4-FFF2-40B4-BE49-F238E27FC236}">
                    <a16:creationId xmlns:a16="http://schemas.microsoft.com/office/drawing/2014/main" id="{341DA8D4-0828-0AEC-DDC5-B54ECEBB6469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0" name="フリーフォーム: 図形 429">
                <a:extLst>
                  <a:ext uri="{FF2B5EF4-FFF2-40B4-BE49-F238E27FC236}">
                    <a16:creationId xmlns:a16="http://schemas.microsoft.com/office/drawing/2014/main" id="{E0629901-5CD8-4916-644B-6E9FA04F56C9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1" name="フリーフォーム: 図形 430">
                <a:extLst>
                  <a:ext uri="{FF2B5EF4-FFF2-40B4-BE49-F238E27FC236}">
                    <a16:creationId xmlns:a16="http://schemas.microsoft.com/office/drawing/2014/main" id="{5B0DB333-2D6E-05DC-72A1-DAA69BB8D0DD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2" name="フリーフォーム: 図形 431">
                <a:extLst>
                  <a:ext uri="{FF2B5EF4-FFF2-40B4-BE49-F238E27FC236}">
                    <a16:creationId xmlns:a16="http://schemas.microsoft.com/office/drawing/2014/main" id="{CC98DFCB-056D-1191-2D08-C07D650AFA27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3" name="フリーフォーム: 図形 432">
                <a:extLst>
                  <a:ext uri="{FF2B5EF4-FFF2-40B4-BE49-F238E27FC236}">
                    <a16:creationId xmlns:a16="http://schemas.microsoft.com/office/drawing/2014/main" id="{89CEF152-106B-E270-017C-FA60E7CD4BD5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5" name="フリーフォーム: 図形 434">
                <a:extLst>
                  <a:ext uri="{FF2B5EF4-FFF2-40B4-BE49-F238E27FC236}">
                    <a16:creationId xmlns:a16="http://schemas.microsoft.com/office/drawing/2014/main" id="{1F08B173-DFFD-3C3A-93FC-D2ED41C59418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7" name="フリーフォーム: 図形 436">
                <a:extLst>
                  <a:ext uri="{FF2B5EF4-FFF2-40B4-BE49-F238E27FC236}">
                    <a16:creationId xmlns:a16="http://schemas.microsoft.com/office/drawing/2014/main" id="{1562E511-2C3C-08BC-CB16-9E7DBF13AFF5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9" name="フリーフォーム: 図形 438">
                <a:extLst>
                  <a:ext uri="{FF2B5EF4-FFF2-40B4-BE49-F238E27FC236}">
                    <a16:creationId xmlns:a16="http://schemas.microsoft.com/office/drawing/2014/main" id="{8C6FD6C0-83FC-A74C-20E8-339ED9379AF5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5" name="フリーフォーム: 図形 444">
                <a:extLst>
                  <a:ext uri="{FF2B5EF4-FFF2-40B4-BE49-F238E27FC236}">
                    <a16:creationId xmlns:a16="http://schemas.microsoft.com/office/drawing/2014/main" id="{0C02A129-C8B7-D055-25C8-DAD98F3D783D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6" name="フリーフォーム: 図形 445">
                <a:extLst>
                  <a:ext uri="{FF2B5EF4-FFF2-40B4-BE49-F238E27FC236}">
                    <a16:creationId xmlns:a16="http://schemas.microsoft.com/office/drawing/2014/main" id="{05881E77-8A8F-5377-754E-7D3130BAB312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7" name="フリーフォーム: 図形 446">
                <a:extLst>
                  <a:ext uri="{FF2B5EF4-FFF2-40B4-BE49-F238E27FC236}">
                    <a16:creationId xmlns:a16="http://schemas.microsoft.com/office/drawing/2014/main" id="{D54597D5-3694-7027-2E59-743400370183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6" name="フリーフォーム: 図形 735">
                <a:extLst>
                  <a:ext uri="{FF2B5EF4-FFF2-40B4-BE49-F238E27FC236}">
                    <a16:creationId xmlns:a16="http://schemas.microsoft.com/office/drawing/2014/main" id="{92C2B5D2-4FEB-508C-63C7-8C1E4D406929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7" name="フリーフォーム: 図形 736">
                <a:extLst>
                  <a:ext uri="{FF2B5EF4-FFF2-40B4-BE49-F238E27FC236}">
                    <a16:creationId xmlns:a16="http://schemas.microsoft.com/office/drawing/2014/main" id="{2066F939-DFF9-7E33-F69B-E66E8700FBEF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8" name="フリーフォーム: 図形 737">
                <a:extLst>
                  <a:ext uri="{FF2B5EF4-FFF2-40B4-BE49-F238E27FC236}">
                    <a16:creationId xmlns:a16="http://schemas.microsoft.com/office/drawing/2014/main" id="{AEC22C80-2E83-36A7-3107-3131D7E28A79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9" name="フリーフォーム: 図形 738">
                <a:extLst>
                  <a:ext uri="{FF2B5EF4-FFF2-40B4-BE49-F238E27FC236}">
                    <a16:creationId xmlns:a16="http://schemas.microsoft.com/office/drawing/2014/main" id="{C7D34303-187B-828B-3229-4B22F3E71A02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0" name="フリーフォーム: 図形 739">
                <a:extLst>
                  <a:ext uri="{FF2B5EF4-FFF2-40B4-BE49-F238E27FC236}">
                    <a16:creationId xmlns:a16="http://schemas.microsoft.com/office/drawing/2014/main" id="{D60EBFBD-1AF3-6110-F719-6C54B1467190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1" name="フリーフォーム: 図形 740">
                <a:extLst>
                  <a:ext uri="{FF2B5EF4-FFF2-40B4-BE49-F238E27FC236}">
                    <a16:creationId xmlns:a16="http://schemas.microsoft.com/office/drawing/2014/main" id="{BC9EC83E-39EA-39A8-1A56-4FF27D5D80B8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2" name="フリーフォーム: 図形 741">
                <a:extLst>
                  <a:ext uri="{FF2B5EF4-FFF2-40B4-BE49-F238E27FC236}">
                    <a16:creationId xmlns:a16="http://schemas.microsoft.com/office/drawing/2014/main" id="{2FA9A6BD-1DE8-2D0D-118C-CDDC3C63624A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3" name="フリーフォーム: 図形 742">
                <a:extLst>
                  <a:ext uri="{FF2B5EF4-FFF2-40B4-BE49-F238E27FC236}">
                    <a16:creationId xmlns:a16="http://schemas.microsoft.com/office/drawing/2014/main" id="{F22AB9D2-1A64-5A46-924A-37DA60C9A753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4" name="フリーフォーム: 図形 743">
                <a:extLst>
                  <a:ext uri="{FF2B5EF4-FFF2-40B4-BE49-F238E27FC236}">
                    <a16:creationId xmlns:a16="http://schemas.microsoft.com/office/drawing/2014/main" id="{2DD31F30-A3C1-ED26-58D1-A93561F48A98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5" name="フリーフォーム: 図形 744">
                <a:extLst>
                  <a:ext uri="{FF2B5EF4-FFF2-40B4-BE49-F238E27FC236}">
                    <a16:creationId xmlns:a16="http://schemas.microsoft.com/office/drawing/2014/main" id="{0DBF1230-0D12-8EAB-59CA-6CD912C5DCE4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6" name="フリーフォーム: 図形 745">
                <a:extLst>
                  <a:ext uri="{FF2B5EF4-FFF2-40B4-BE49-F238E27FC236}">
                    <a16:creationId xmlns:a16="http://schemas.microsoft.com/office/drawing/2014/main" id="{AED56F1B-52D4-3AAB-17C5-A8F54C95B2A7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7" name="フリーフォーム: 図形 746">
                <a:extLst>
                  <a:ext uri="{FF2B5EF4-FFF2-40B4-BE49-F238E27FC236}">
                    <a16:creationId xmlns:a16="http://schemas.microsoft.com/office/drawing/2014/main" id="{E320A477-88FD-25FE-694C-55A085A2C498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8" name="フリーフォーム: 図形 747">
                <a:extLst>
                  <a:ext uri="{FF2B5EF4-FFF2-40B4-BE49-F238E27FC236}">
                    <a16:creationId xmlns:a16="http://schemas.microsoft.com/office/drawing/2014/main" id="{F6274D80-DBBD-2B0B-26AC-5D3EF8B7390F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9" name="フリーフォーム: 図形 748">
                <a:extLst>
                  <a:ext uri="{FF2B5EF4-FFF2-40B4-BE49-F238E27FC236}">
                    <a16:creationId xmlns:a16="http://schemas.microsoft.com/office/drawing/2014/main" id="{CD8482C6-2697-94FC-8047-B58F9148D456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0" name="フリーフォーム: 図形 749">
                <a:extLst>
                  <a:ext uri="{FF2B5EF4-FFF2-40B4-BE49-F238E27FC236}">
                    <a16:creationId xmlns:a16="http://schemas.microsoft.com/office/drawing/2014/main" id="{2F2D7428-1294-42C8-C8CD-F62A65DF7580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1" name="フリーフォーム: 図形 750">
                <a:extLst>
                  <a:ext uri="{FF2B5EF4-FFF2-40B4-BE49-F238E27FC236}">
                    <a16:creationId xmlns:a16="http://schemas.microsoft.com/office/drawing/2014/main" id="{048D82F0-2ED4-D294-3D29-5560C88ECC26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2" name="フリーフォーム: 図形 751">
                <a:extLst>
                  <a:ext uri="{FF2B5EF4-FFF2-40B4-BE49-F238E27FC236}">
                    <a16:creationId xmlns:a16="http://schemas.microsoft.com/office/drawing/2014/main" id="{CF42E824-7B37-D8A4-864B-63748160D510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3" name="フリーフォーム: 図形 752">
                <a:extLst>
                  <a:ext uri="{FF2B5EF4-FFF2-40B4-BE49-F238E27FC236}">
                    <a16:creationId xmlns:a16="http://schemas.microsoft.com/office/drawing/2014/main" id="{B184332B-FE1E-DCD8-3409-3E419817218D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4" name="フリーフォーム: 図形 753">
                <a:extLst>
                  <a:ext uri="{FF2B5EF4-FFF2-40B4-BE49-F238E27FC236}">
                    <a16:creationId xmlns:a16="http://schemas.microsoft.com/office/drawing/2014/main" id="{E7361BCE-A089-972F-6595-E598F99F4B34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5" name="フリーフォーム: 図形 754">
                <a:extLst>
                  <a:ext uri="{FF2B5EF4-FFF2-40B4-BE49-F238E27FC236}">
                    <a16:creationId xmlns:a16="http://schemas.microsoft.com/office/drawing/2014/main" id="{CBFCC039-BC4F-C5E2-3DD6-6467F1041B27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6" name="フリーフォーム: 図形 755">
                <a:extLst>
                  <a:ext uri="{FF2B5EF4-FFF2-40B4-BE49-F238E27FC236}">
                    <a16:creationId xmlns:a16="http://schemas.microsoft.com/office/drawing/2014/main" id="{45188B52-A140-C11C-B2E2-9CB0A8F014AC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7" name="フリーフォーム: 図形 756">
                <a:extLst>
                  <a:ext uri="{FF2B5EF4-FFF2-40B4-BE49-F238E27FC236}">
                    <a16:creationId xmlns:a16="http://schemas.microsoft.com/office/drawing/2014/main" id="{39992C7C-2448-CDA1-83FE-78F0C2BE474A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8" name="フリーフォーム: 図形 757">
                <a:extLst>
                  <a:ext uri="{FF2B5EF4-FFF2-40B4-BE49-F238E27FC236}">
                    <a16:creationId xmlns:a16="http://schemas.microsoft.com/office/drawing/2014/main" id="{1C75AA21-C1FB-E322-7720-766237079414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9" name="フリーフォーム: 図形 758">
                <a:extLst>
                  <a:ext uri="{FF2B5EF4-FFF2-40B4-BE49-F238E27FC236}">
                    <a16:creationId xmlns:a16="http://schemas.microsoft.com/office/drawing/2014/main" id="{C69B34BE-75F1-1179-F78F-B732F9F35C9E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0" name="フリーフォーム: 図形 759">
                <a:extLst>
                  <a:ext uri="{FF2B5EF4-FFF2-40B4-BE49-F238E27FC236}">
                    <a16:creationId xmlns:a16="http://schemas.microsoft.com/office/drawing/2014/main" id="{F76E7897-2535-000E-B2D2-E4D087DC194E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1" name="フリーフォーム: 図形 760">
                <a:extLst>
                  <a:ext uri="{FF2B5EF4-FFF2-40B4-BE49-F238E27FC236}">
                    <a16:creationId xmlns:a16="http://schemas.microsoft.com/office/drawing/2014/main" id="{69E06D92-7556-D8B7-89A5-13549B799250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solidFill>
                <a:srgbClr val="FFFF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2" name="フリーフォーム: 図形 761">
                <a:extLst>
                  <a:ext uri="{FF2B5EF4-FFF2-40B4-BE49-F238E27FC236}">
                    <a16:creationId xmlns:a16="http://schemas.microsoft.com/office/drawing/2014/main" id="{06306956-08C5-9577-5814-266FFB90C4F7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3" name="フリーフォーム: 図形 762">
                <a:extLst>
                  <a:ext uri="{FF2B5EF4-FFF2-40B4-BE49-F238E27FC236}">
                    <a16:creationId xmlns:a16="http://schemas.microsoft.com/office/drawing/2014/main" id="{C997B138-2D8D-0BD4-A2EF-6EC64B53E11B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4" name="フリーフォーム: 図形 763">
                <a:extLst>
                  <a:ext uri="{FF2B5EF4-FFF2-40B4-BE49-F238E27FC236}">
                    <a16:creationId xmlns:a16="http://schemas.microsoft.com/office/drawing/2014/main" id="{CD853FFF-059B-43DE-F339-DAFAD2AFC962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5" name="フリーフォーム: 図形 764">
                <a:extLst>
                  <a:ext uri="{FF2B5EF4-FFF2-40B4-BE49-F238E27FC236}">
                    <a16:creationId xmlns:a16="http://schemas.microsoft.com/office/drawing/2014/main" id="{9CDDAD27-31AB-05C9-5809-9CB670581452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6" name="フリーフォーム: 図形 765">
                <a:extLst>
                  <a:ext uri="{FF2B5EF4-FFF2-40B4-BE49-F238E27FC236}">
                    <a16:creationId xmlns:a16="http://schemas.microsoft.com/office/drawing/2014/main" id="{3E5E2ABE-B36B-4CE9-C06C-39D40501FF2B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7" name="フリーフォーム: 図形 766">
                <a:extLst>
                  <a:ext uri="{FF2B5EF4-FFF2-40B4-BE49-F238E27FC236}">
                    <a16:creationId xmlns:a16="http://schemas.microsoft.com/office/drawing/2014/main" id="{DB53D0C5-2BC9-54A3-5BDE-E60AE14EEF87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8" name="フリーフォーム: 図形 767">
                <a:extLst>
                  <a:ext uri="{FF2B5EF4-FFF2-40B4-BE49-F238E27FC236}">
                    <a16:creationId xmlns:a16="http://schemas.microsoft.com/office/drawing/2014/main" id="{F025720A-D05E-E19D-989C-D13BED84C81D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9" name="フリーフォーム: 図形 768">
                <a:extLst>
                  <a:ext uri="{FF2B5EF4-FFF2-40B4-BE49-F238E27FC236}">
                    <a16:creationId xmlns:a16="http://schemas.microsoft.com/office/drawing/2014/main" id="{ED1A3356-217E-ACC5-F611-52D668DE44B7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0" name="フリーフォーム: 図形 769">
                <a:extLst>
                  <a:ext uri="{FF2B5EF4-FFF2-40B4-BE49-F238E27FC236}">
                    <a16:creationId xmlns:a16="http://schemas.microsoft.com/office/drawing/2014/main" id="{4F63296B-F109-D4D1-08E1-CC56A67F29DF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1" name="フリーフォーム: 図形 770">
                <a:extLst>
                  <a:ext uri="{FF2B5EF4-FFF2-40B4-BE49-F238E27FC236}">
                    <a16:creationId xmlns:a16="http://schemas.microsoft.com/office/drawing/2014/main" id="{5F42C545-A0D7-5E05-EB8E-16194DB58BC8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6" name="直線矢印コネクタ 5">
              <a:extLst>
                <a:ext uri="{FF2B5EF4-FFF2-40B4-BE49-F238E27FC236}">
                  <a16:creationId xmlns:a16="http://schemas.microsoft.com/office/drawing/2014/main" id="{D03D8FE1-4CA8-C54D-4A5E-CA029B125FF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27688" y="2287836"/>
              <a:ext cx="228300" cy="0"/>
            </a:xfrm>
            <a:prstGeom prst="straightConnector1">
              <a:avLst/>
            </a:prstGeom>
            <a:ln w="12700" cap="rnd">
              <a:solidFill>
                <a:srgbClr val="FF0000"/>
              </a:solidFill>
              <a:round/>
              <a:headEnd w="sm" len="med"/>
              <a:tailEnd type="arrow" w="sm" len="sm"/>
            </a:ln>
            <a:effectLst>
              <a:glow rad="12700">
                <a:schemeClr val="bg1"/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4B6541BD-9B7A-2188-934D-604C7BA09F05}"/>
                </a:ext>
              </a:extLst>
            </p:cNvPr>
            <p:cNvSpPr txBox="1"/>
            <p:nvPr/>
          </p:nvSpPr>
          <p:spPr>
            <a:xfrm>
              <a:off x="2995663" y="2187029"/>
              <a:ext cx="588623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群馬県</a:t>
              </a:r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3B3BEC5B-0892-73BB-9BD0-5C57375FC853}"/>
              </a:ext>
            </a:extLst>
          </p:cNvPr>
          <p:cNvGrpSpPr>
            <a:grpSpLocks noChangeAspect="1"/>
          </p:cNvGrpSpPr>
          <p:nvPr/>
        </p:nvGrpSpPr>
        <p:grpSpPr>
          <a:xfrm>
            <a:off x="795552" y="4163689"/>
            <a:ext cx="2478026" cy="1982419"/>
            <a:chOff x="1583689" y="3871081"/>
            <a:chExt cx="2065022" cy="1652016"/>
          </a:xfrm>
        </p:grpSpPr>
        <p:grpSp>
          <p:nvGrpSpPr>
            <p:cNvPr id="1155" name="グループ化 1154">
              <a:extLst>
                <a:ext uri="{FF2B5EF4-FFF2-40B4-BE49-F238E27FC236}">
                  <a16:creationId xmlns:a16="http://schemas.microsoft.com/office/drawing/2014/main" id="{F43EBB6D-069E-34D7-E5D1-C5EDCCC5170C}"/>
                </a:ext>
              </a:extLst>
            </p:cNvPr>
            <p:cNvGrpSpPr/>
            <p:nvPr/>
          </p:nvGrpSpPr>
          <p:grpSpPr>
            <a:xfrm>
              <a:off x="1583689" y="3871081"/>
              <a:ext cx="2065022" cy="1652016"/>
              <a:chOff x="12326555" y="10438577"/>
              <a:chExt cx="19442812" cy="20261737"/>
            </a:xfrm>
            <a:solidFill>
              <a:schemeClr val="bg1"/>
            </a:solidFill>
          </p:grpSpPr>
          <p:sp>
            <p:nvSpPr>
              <p:cNvPr id="1156" name="フリーフォーム: 図形 1155">
                <a:extLst>
                  <a:ext uri="{FF2B5EF4-FFF2-40B4-BE49-F238E27FC236}">
                    <a16:creationId xmlns:a16="http://schemas.microsoft.com/office/drawing/2014/main" id="{E128A081-666B-7DB3-E1BF-D46C633B82B5}"/>
                  </a:ext>
                </a:extLst>
              </p:cNvPr>
              <p:cNvSpPr/>
              <p:nvPr/>
            </p:nvSpPr>
            <p:spPr>
              <a:xfrm>
                <a:off x="19213466" y="22205025"/>
                <a:ext cx="1344656" cy="1050300"/>
              </a:xfrm>
              <a:custGeom>
                <a:avLst/>
                <a:gdLst>
                  <a:gd name="connsiteX0" fmla="*/ 789482 w 1344656"/>
                  <a:gd name="connsiteY0" fmla="*/ 7 h 1050300"/>
                  <a:gd name="connsiteX1" fmla="*/ 1031922 w 1344656"/>
                  <a:gd name="connsiteY1" fmla="*/ 35851 h 1050300"/>
                  <a:gd name="connsiteX2" fmla="*/ 1338506 w 1344656"/>
                  <a:gd name="connsiteY2" fmla="*/ 233493 h 1050300"/>
                  <a:gd name="connsiteX3" fmla="*/ 1344656 w 1344656"/>
                  <a:gd name="connsiteY3" fmla="*/ 239809 h 1050300"/>
                  <a:gd name="connsiteX4" fmla="*/ 1324374 w 1344656"/>
                  <a:gd name="connsiteY4" fmla="*/ 278217 h 1050300"/>
                  <a:gd name="connsiteX5" fmla="*/ 1185022 w 1344656"/>
                  <a:gd name="connsiteY5" fmla="*/ 529299 h 1050300"/>
                  <a:gd name="connsiteX6" fmla="*/ 929336 w 1344656"/>
                  <a:gd name="connsiteY6" fmla="*/ 338619 h 1050300"/>
                  <a:gd name="connsiteX7" fmla="*/ 521974 w 1344656"/>
                  <a:gd name="connsiteY7" fmla="*/ 464295 h 1050300"/>
                  <a:gd name="connsiteX8" fmla="*/ 283622 w 1344656"/>
                  <a:gd name="connsiteY8" fmla="*/ 1010335 h 1050300"/>
                  <a:gd name="connsiteX9" fmla="*/ 53938 w 1344656"/>
                  <a:gd name="connsiteY9" fmla="*/ 992999 h 1050300"/>
                  <a:gd name="connsiteX10" fmla="*/ 49606 w 1344656"/>
                  <a:gd name="connsiteY10" fmla="*/ 867323 h 1050300"/>
                  <a:gd name="connsiteX11" fmla="*/ 18898 w 1344656"/>
                  <a:gd name="connsiteY11" fmla="*/ 847991 h 1050300"/>
                  <a:gd name="connsiteX12" fmla="*/ 0 w 1344656"/>
                  <a:gd name="connsiteY12" fmla="*/ 842491 h 1050300"/>
                  <a:gd name="connsiteX13" fmla="*/ 9770 w 1344656"/>
                  <a:gd name="connsiteY13" fmla="*/ 815263 h 1050300"/>
                  <a:gd name="connsiteX14" fmla="*/ 379458 w 1344656"/>
                  <a:gd name="connsiteY14" fmla="*/ 140625 h 1050300"/>
                  <a:gd name="connsiteX15" fmla="*/ 789482 w 1344656"/>
                  <a:gd name="connsiteY15" fmla="*/ 7 h 10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4656" h="1050300">
                    <a:moveTo>
                      <a:pt x="789482" y="7"/>
                    </a:moveTo>
                    <a:cubicBezTo>
                      <a:pt x="876322" y="-351"/>
                      <a:pt x="960484" y="13229"/>
                      <a:pt x="1031922" y="35851"/>
                    </a:cubicBezTo>
                    <a:cubicBezTo>
                      <a:pt x="1127172" y="66013"/>
                      <a:pt x="1243058" y="143799"/>
                      <a:pt x="1338506" y="233493"/>
                    </a:cubicBezTo>
                    <a:lnTo>
                      <a:pt x="1344656" y="239809"/>
                    </a:lnTo>
                    <a:lnTo>
                      <a:pt x="1324374" y="278217"/>
                    </a:lnTo>
                    <a:cubicBezTo>
                      <a:pt x="1277516" y="377755"/>
                      <a:pt x="1240816" y="511423"/>
                      <a:pt x="1185022" y="529299"/>
                    </a:cubicBezTo>
                    <a:cubicBezTo>
                      <a:pt x="1110626" y="553135"/>
                      <a:pt x="1039844" y="349453"/>
                      <a:pt x="929336" y="338619"/>
                    </a:cubicBezTo>
                    <a:cubicBezTo>
                      <a:pt x="818828" y="327785"/>
                      <a:pt x="629592" y="352343"/>
                      <a:pt x="521974" y="464295"/>
                    </a:cubicBezTo>
                    <a:cubicBezTo>
                      <a:pt x="414354" y="576247"/>
                      <a:pt x="361628" y="922215"/>
                      <a:pt x="283622" y="1010335"/>
                    </a:cubicBezTo>
                    <a:cubicBezTo>
                      <a:pt x="205616" y="1098451"/>
                      <a:pt x="92942" y="1016835"/>
                      <a:pt x="53938" y="992999"/>
                    </a:cubicBezTo>
                    <a:cubicBezTo>
                      <a:pt x="14936" y="969165"/>
                      <a:pt x="75606" y="902715"/>
                      <a:pt x="49606" y="867323"/>
                    </a:cubicBezTo>
                    <a:cubicBezTo>
                      <a:pt x="43106" y="858475"/>
                      <a:pt x="32136" y="852697"/>
                      <a:pt x="18898" y="847991"/>
                    </a:cubicBezTo>
                    <a:lnTo>
                      <a:pt x="0" y="842491"/>
                    </a:lnTo>
                    <a:lnTo>
                      <a:pt x="9770" y="815263"/>
                    </a:lnTo>
                    <a:cubicBezTo>
                      <a:pt x="96388" y="585471"/>
                      <a:pt x="243728" y="261473"/>
                      <a:pt x="379458" y="140625"/>
                    </a:cubicBezTo>
                    <a:cubicBezTo>
                      <a:pt x="492568" y="39919"/>
                      <a:pt x="644746" y="603"/>
                      <a:pt x="789482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7" name="フリーフォーム: 図形 1156">
                <a:extLst>
                  <a:ext uri="{FF2B5EF4-FFF2-40B4-BE49-F238E27FC236}">
                    <a16:creationId xmlns:a16="http://schemas.microsoft.com/office/drawing/2014/main" id="{2CCED3E9-43B1-4BFC-FF90-83DEA8450F1D}"/>
                  </a:ext>
                </a:extLst>
              </p:cNvPr>
              <p:cNvSpPr/>
              <p:nvPr/>
            </p:nvSpPr>
            <p:spPr>
              <a:xfrm>
                <a:off x="18949727" y="22020038"/>
                <a:ext cx="1080391" cy="1027478"/>
              </a:xfrm>
              <a:custGeom>
                <a:avLst/>
                <a:gdLst>
                  <a:gd name="connsiteX0" fmla="*/ 517271 w 1080391"/>
                  <a:gd name="connsiteY0" fmla="*/ 804 h 1027478"/>
                  <a:gd name="connsiteX1" fmla="*/ 642701 w 1080391"/>
                  <a:gd name="connsiteY1" fmla="*/ 90242 h 1027478"/>
                  <a:gd name="connsiteX2" fmla="*/ 1037065 w 1080391"/>
                  <a:gd name="connsiteY2" fmla="*/ 51238 h 1027478"/>
                  <a:gd name="connsiteX3" fmla="*/ 1050027 w 1080391"/>
                  <a:gd name="connsiteY3" fmla="*/ 41288 h 1027478"/>
                  <a:gd name="connsiteX4" fmla="*/ 1065173 w 1080391"/>
                  <a:gd name="connsiteY4" fmla="*/ 93466 h 1027478"/>
                  <a:gd name="connsiteX5" fmla="*/ 1080007 w 1080391"/>
                  <a:gd name="connsiteY5" fmla="*/ 179554 h 1027478"/>
                  <a:gd name="connsiteX6" fmla="*/ 1080391 w 1080391"/>
                  <a:gd name="connsiteY6" fmla="*/ 186298 h 1027478"/>
                  <a:gd name="connsiteX7" fmla="*/ 1053221 w 1080391"/>
                  <a:gd name="connsiteY7" fmla="*/ 184994 h 1027478"/>
                  <a:gd name="connsiteX8" fmla="*/ 643197 w 1080391"/>
                  <a:gd name="connsiteY8" fmla="*/ 325612 h 1027478"/>
                  <a:gd name="connsiteX9" fmla="*/ 273509 w 1080391"/>
                  <a:gd name="connsiteY9" fmla="*/ 1000250 h 1027478"/>
                  <a:gd name="connsiteX10" fmla="*/ 263739 w 1080391"/>
                  <a:gd name="connsiteY10" fmla="*/ 1027478 h 1027478"/>
                  <a:gd name="connsiteX11" fmla="*/ 238317 w 1080391"/>
                  <a:gd name="connsiteY11" fmla="*/ 1020078 h 1027478"/>
                  <a:gd name="connsiteX12" fmla="*/ 161665 w 1080391"/>
                  <a:gd name="connsiteY12" fmla="*/ 965638 h 1027478"/>
                  <a:gd name="connsiteX13" fmla="*/ 144333 w 1080391"/>
                  <a:gd name="connsiteY13" fmla="*/ 662282 h 1027478"/>
                  <a:gd name="connsiteX14" fmla="*/ 1321 w 1080391"/>
                  <a:gd name="connsiteY14" fmla="*/ 584278 h 1027478"/>
                  <a:gd name="connsiteX15" fmla="*/ 239673 w 1080391"/>
                  <a:gd name="connsiteY15" fmla="*/ 393596 h 1027478"/>
                  <a:gd name="connsiteX16" fmla="*/ 495357 w 1080391"/>
                  <a:gd name="connsiteY16" fmla="*/ 12234 h 1027478"/>
                  <a:gd name="connsiteX17" fmla="*/ 517271 w 1080391"/>
                  <a:gd name="connsiteY17" fmla="*/ 804 h 1027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0391" h="1027478">
                    <a:moveTo>
                      <a:pt x="517271" y="804"/>
                    </a:moveTo>
                    <a:cubicBezTo>
                      <a:pt x="561569" y="-9614"/>
                      <a:pt x="563703" y="84554"/>
                      <a:pt x="642701" y="90242"/>
                    </a:cubicBezTo>
                    <a:cubicBezTo>
                      <a:pt x="732985" y="96742"/>
                      <a:pt x="934501" y="108298"/>
                      <a:pt x="1037065" y="51238"/>
                    </a:cubicBezTo>
                    <a:lnTo>
                      <a:pt x="1050027" y="41288"/>
                    </a:lnTo>
                    <a:lnTo>
                      <a:pt x="1065173" y="93466"/>
                    </a:lnTo>
                    <a:cubicBezTo>
                      <a:pt x="1071693" y="121688"/>
                      <a:pt x="1076665" y="150408"/>
                      <a:pt x="1080007" y="179554"/>
                    </a:cubicBezTo>
                    <a:lnTo>
                      <a:pt x="1080391" y="186298"/>
                    </a:lnTo>
                    <a:lnTo>
                      <a:pt x="1053221" y="184994"/>
                    </a:lnTo>
                    <a:cubicBezTo>
                      <a:pt x="908485" y="185590"/>
                      <a:pt x="756307" y="224906"/>
                      <a:pt x="643197" y="325612"/>
                    </a:cubicBezTo>
                    <a:cubicBezTo>
                      <a:pt x="507467" y="446460"/>
                      <a:pt x="360127" y="770458"/>
                      <a:pt x="273509" y="1000250"/>
                    </a:cubicBezTo>
                    <a:lnTo>
                      <a:pt x="263739" y="1027478"/>
                    </a:lnTo>
                    <a:lnTo>
                      <a:pt x="238317" y="1020078"/>
                    </a:lnTo>
                    <a:cubicBezTo>
                      <a:pt x="207169" y="1010960"/>
                      <a:pt x="175749" y="998140"/>
                      <a:pt x="161665" y="965638"/>
                    </a:cubicBezTo>
                    <a:cubicBezTo>
                      <a:pt x="133497" y="900634"/>
                      <a:pt x="171057" y="725842"/>
                      <a:pt x="144333" y="662282"/>
                    </a:cubicBezTo>
                    <a:cubicBezTo>
                      <a:pt x="117609" y="598722"/>
                      <a:pt x="-14569" y="629058"/>
                      <a:pt x="1321" y="584278"/>
                    </a:cubicBezTo>
                    <a:cubicBezTo>
                      <a:pt x="17211" y="539496"/>
                      <a:pt x="157333" y="488936"/>
                      <a:pt x="239673" y="393596"/>
                    </a:cubicBezTo>
                    <a:cubicBezTo>
                      <a:pt x="322011" y="298256"/>
                      <a:pt x="428185" y="62794"/>
                      <a:pt x="495357" y="12234"/>
                    </a:cubicBezTo>
                    <a:cubicBezTo>
                      <a:pt x="503753" y="5914"/>
                      <a:pt x="510943" y="2292"/>
                      <a:pt x="517271" y="80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8" name="フリーフォーム: 図形 1157">
                <a:extLst>
                  <a:ext uri="{FF2B5EF4-FFF2-40B4-BE49-F238E27FC236}">
                    <a16:creationId xmlns:a16="http://schemas.microsoft.com/office/drawing/2014/main" id="{D39AF986-BFA4-234B-FCF2-7B6E33C57021}"/>
                  </a:ext>
                </a:extLst>
              </p:cNvPr>
              <p:cNvSpPr/>
              <p:nvPr/>
            </p:nvSpPr>
            <p:spPr>
              <a:xfrm>
                <a:off x="20021754" y="21876012"/>
                <a:ext cx="835582" cy="568822"/>
              </a:xfrm>
              <a:custGeom>
                <a:avLst/>
                <a:gdLst>
                  <a:gd name="connsiteX0" fmla="*/ 678632 w 835582"/>
                  <a:gd name="connsiteY0" fmla="*/ 0 h 568822"/>
                  <a:gd name="connsiteX1" fmla="*/ 717194 w 835582"/>
                  <a:gd name="connsiteY1" fmla="*/ 18126 h 568822"/>
                  <a:gd name="connsiteX2" fmla="*/ 779762 w 835582"/>
                  <a:gd name="connsiteY2" fmla="*/ 56588 h 568822"/>
                  <a:gd name="connsiteX3" fmla="*/ 727758 w 835582"/>
                  <a:gd name="connsiteY3" fmla="*/ 177928 h 568822"/>
                  <a:gd name="connsiteX4" fmla="*/ 831766 w 835582"/>
                  <a:gd name="connsiteY4" fmla="*/ 377276 h 568822"/>
                  <a:gd name="connsiteX5" fmla="*/ 567414 w 835582"/>
                  <a:gd name="connsiteY5" fmla="*/ 524620 h 568822"/>
                  <a:gd name="connsiteX6" fmla="*/ 540498 w 835582"/>
                  <a:gd name="connsiteY6" fmla="*/ 561000 h 568822"/>
                  <a:gd name="connsiteX7" fmla="*/ 536368 w 835582"/>
                  <a:gd name="connsiteY7" fmla="*/ 568822 h 568822"/>
                  <a:gd name="connsiteX8" fmla="*/ 530218 w 835582"/>
                  <a:gd name="connsiteY8" fmla="*/ 562506 h 568822"/>
                  <a:gd name="connsiteX9" fmla="*/ 223634 w 835582"/>
                  <a:gd name="connsiteY9" fmla="*/ 364864 h 568822"/>
                  <a:gd name="connsiteX10" fmla="*/ 66770 w 835582"/>
                  <a:gd name="connsiteY10" fmla="*/ 333126 h 568822"/>
                  <a:gd name="connsiteX11" fmla="*/ 8364 w 835582"/>
                  <a:gd name="connsiteY11" fmla="*/ 330324 h 568822"/>
                  <a:gd name="connsiteX12" fmla="*/ 7980 w 835582"/>
                  <a:gd name="connsiteY12" fmla="*/ 323580 h 568822"/>
                  <a:gd name="connsiteX13" fmla="*/ 0 w 835582"/>
                  <a:gd name="connsiteY13" fmla="*/ 277264 h 568822"/>
                  <a:gd name="connsiteX14" fmla="*/ 22502 w 835582"/>
                  <a:gd name="connsiteY14" fmla="*/ 261196 h 568822"/>
                  <a:gd name="connsiteX15" fmla="*/ 180770 w 835582"/>
                  <a:gd name="connsiteY15" fmla="*/ 124356 h 568822"/>
                  <a:gd name="connsiteX16" fmla="*/ 352222 w 835582"/>
                  <a:gd name="connsiteY16" fmla="*/ 119592 h 568822"/>
                  <a:gd name="connsiteX17" fmla="*/ 483190 w 835582"/>
                  <a:gd name="connsiteY17" fmla="*/ 43392 h 568822"/>
                  <a:gd name="connsiteX18" fmla="*/ 664166 w 835582"/>
                  <a:gd name="connsiteY18" fmla="*/ 43392 h 568822"/>
                  <a:gd name="connsiteX19" fmla="*/ 678322 w 835582"/>
                  <a:gd name="connsiteY19" fmla="*/ 5236 h 568822"/>
                  <a:gd name="connsiteX20" fmla="*/ 678632 w 835582"/>
                  <a:gd name="connsiteY20" fmla="*/ 0 h 56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5582" h="568822">
                    <a:moveTo>
                      <a:pt x="678632" y="0"/>
                    </a:moveTo>
                    <a:lnTo>
                      <a:pt x="717194" y="18126"/>
                    </a:lnTo>
                    <a:cubicBezTo>
                      <a:pt x="745048" y="32120"/>
                      <a:pt x="767302" y="45392"/>
                      <a:pt x="779762" y="56588"/>
                    </a:cubicBezTo>
                    <a:cubicBezTo>
                      <a:pt x="829600" y="101368"/>
                      <a:pt x="719092" y="124480"/>
                      <a:pt x="727758" y="177928"/>
                    </a:cubicBezTo>
                    <a:cubicBezTo>
                      <a:pt x="736426" y="231376"/>
                      <a:pt x="858490" y="319496"/>
                      <a:pt x="831766" y="377276"/>
                    </a:cubicBezTo>
                    <a:cubicBezTo>
                      <a:pt x="805042" y="435060"/>
                      <a:pt x="643254" y="444448"/>
                      <a:pt x="567414" y="524620"/>
                    </a:cubicBezTo>
                    <a:cubicBezTo>
                      <a:pt x="557934" y="534642"/>
                      <a:pt x="549006" y="547000"/>
                      <a:pt x="540498" y="561000"/>
                    </a:cubicBezTo>
                    <a:lnTo>
                      <a:pt x="536368" y="568822"/>
                    </a:lnTo>
                    <a:lnTo>
                      <a:pt x="530218" y="562506"/>
                    </a:lnTo>
                    <a:cubicBezTo>
                      <a:pt x="434770" y="472812"/>
                      <a:pt x="318884" y="395026"/>
                      <a:pt x="223634" y="364864"/>
                    </a:cubicBezTo>
                    <a:cubicBezTo>
                      <a:pt x="176010" y="349782"/>
                      <a:pt x="122728" y="338720"/>
                      <a:pt x="66770" y="333126"/>
                    </a:cubicBezTo>
                    <a:lnTo>
                      <a:pt x="8364" y="330324"/>
                    </a:lnTo>
                    <a:lnTo>
                      <a:pt x="7980" y="323580"/>
                    </a:lnTo>
                    <a:lnTo>
                      <a:pt x="0" y="277264"/>
                    </a:lnTo>
                    <a:lnTo>
                      <a:pt x="22502" y="261196"/>
                    </a:lnTo>
                    <a:cubicBezTo>
                      <a:pt x="76188" y="216940"/>
                      <a:pt x="137858" y="141968"/>
                      <a:pt x="180770" y="124356"/>
                    </a:cubicBezTo>
                    <a:cubicBezTo>
                      <a:pt x="249430" y="96178"/>
                      <a:pt x="301818" y="133088"/>
                      <a:pt x="352222" y="119592"/>
                    </a:cubicBezTo>
                    <a:cubicBezTo>
                      <a:pt x="402624" y="106100"/>
                      <a:pt x="431198" y="56092"/>
                      <a:pt x="483190" y="43392"/>
                    </a:cubicBezTo>
                    <a:cubicBezTo>
                      <a:pt x="535182" y="30692"/>
                      <a:pt x="643130" y="77128"/>
                      <a:pt x="664166" y="43392"/>
                    </a:cubicBezTo>
                    <a:cubicBezTo>
                      <a:pt x="669424" y="34960"/>
                      <a:pt x="674782" y="21516"/>
                      <a:pt x="678322" y="5236"/>
                    </a:cubicBezTo>
                    <a:lnTo>
                      <a:pt x="6786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9" name="フリーフォーム: 図形 1158">
                <a:extLst>
                  <a:ext uri="{FF2B5EF4-FFF2-40B4-BE49-F238E27FC236}">
                    <a16:creationId xmlns:a16="http://schemas.microsoft.com/office/drawing/2014/main" id="{83FAE9AA-CA4A-3DF7-E950-4055FC659746}"/>
                  </a:ext>
                </a:extLst>
              </p:cNvPr>
              <p:cNvSpPr/>
              <p:nvPr/>
            </p:nvSpPr>
            <p:spPr>
              <a:xfrm>
                <a:off x="12326555" y="28440082"/>
                <a:ext cx="3596117" cy="2260232"/>
              </a:xfrm>
              <a:custGeom>
                <a:avLst/>
                <a:gdLst>
                  <a:gd name="connsiteX0" fmla="*/ 63348 w 3596117"/>
                  <a:gd name="connsiteY0" fmla="*/ 2107811 h 2260232"/>
                  <a:gd name="connsiteX1" fmla="*/ 197691 w 3596117"/>
                  <a:gd name="connsiteY1" fmla="*/ 2164149 h 2260232"/>
                  <a:gd name="connsiteX2" fmla="*/ 145688 w 3596117"/>
                  <a:gd name="connsiteY2" fmla="*/ 2259489 h 2260232"/>
                  <a:gd name="connsiteX3" fmla="*/ 2677 w 3596117"/>
                  <a:gd name="connsiteY3" fmla="*/ 2203151 h 2260232"/>
                  <a:gd name="connsiteX4" fmla="*/ 63348 w 3596117"/>
                  <a:gd name="connsiteY4" fmla="*/ 2107811 h 2260232"/>
                  <a:gd name="connsiteX5" fmla="*/ 444709 w 3596117"/>
                  <a:gd name="connsiteY5" fmla="*/ 2025473 h 2260232"/>
                  <a:gd name="connsiteX6" fmla="*/ 440376 w 3596117"/>
                  <a:gd name="connsiteY6" fmla="*/ 2164149 h 2260232"/>
                  <a:gd name="connsiteX7" fmla="*/ 358036 w 3596117"/>
                  <a:gd name="connsiteY7" fmla="*/ 2177149 h 2260232"/>
                  <a:gd name="connsiteX8" fmla="*/ 353703 w 3596117"/>
                  <a:gd name="connsiteY8" fmla="*/ 2094809 h 2260232"/>
                  <a:gd name="connsiteX9" fmla="*/ 444709 w 3596117"/>
                  <a:gd name="connsiteY9" fmla="*/ 2025473 h 2260232"/>
                  <a:gd name="connsiteX10" fmla="*/ 1233434 w 3596117"/>
                  <a:gd name="connsiteY10" fmla="*/ 1722117 h 2260232"/>
                  <a:gd name="connsiteX11" fmla="*/ 1380778 w 3596117"/>
                  <a:gd name="connsiteY11" fmla="*/ 1860793 h 2260232"/>
                  <a:gd name="connsiteX12" fmla="*/ 1198764 w 3596117"/>
                  <a:gd name="connsiteY12" fmla="*/ 1852125 h 2260232"/>
                  <a:gd name="connsiteX13" fmla="*/ 1233434 w 3596117"/>
                  <a:gd name="connsiteY13" fmla="*/ 1722117 h 2260232"/>
                  <a:gd name="connsiteX14" fmla="*/ 3555279 w 3596117"/>
                  <a:gd name="connsiteY14" fmla="*/ 557 h 2260232"/>
                  <a:gd name="connsiteX15" fmla="*/ 3595272 w 3596117"/>
                  <a:gd name="connsiteY15" fmla="*/ 105665 h 2260232"/>
                  <a:gd name="connsiteX16" fmla="*/ 3517267 w 3596117"/>
                  <a:gd name="connsiteY16" fmla="*/ 218341 h 2260232"/>
                  <a:gd name="connsiteX17" fmla="*/ 3456596 w 3596117"/>
                  <a:gd name="connsiteY17" fmla="*/ 231341 h 2260232"/>
                  <a:gd name="connsiteX18" fmla="*/ 3339587 w 3596117"/>
                  <a:gd name="connsiteY18" fmla="*/ 378685 h 2260232"/>
                  <a:gd name="connsiteX19" fmla="*/ 3244247 w 3596117"/>
                  <a:gd name="connsiteY19" fmla="*/ 396019 h 2260232"/>
                  <a:gd name="connsiteX20" fmla="*/ 3257248 w 3596117"/>
                  <a:gd name="connsiteY20" fmla="*/ 487025 h 2260232"/>
                  <a:gd name="connsiteX21" fmla="*/ 3200910 w 3596117"/>
                  <a:gd name="connsiteY21" fmla="*/ 513029 h 2260232"/>
                  <a:gd name="connsiteX22" fmla="*/ 3083902 w 3596117"/>
                  <a:gd name="connsiteY22" fmla="*/ 742711 h 2260232"/>
                  <a:gd name="connsiteX23" fmla="*/ 3070901 w 3596117"/>
                  <a:gd name="connsiteY23" fmla="*/ 604035 h 2260232"/>
                  <a:gd name="connsiteX24" fmla="*/ 3135906 w 3596117"/>
                  <a:gd name="connsiteY24" fmla="*/ 495693 h 2260232"/>
                  <a:gd name="connsiteX25" fmla="*/ 3083902 w 3596117"/>
                  <a:gd name="connsiteY25" fmla="*/ 413353 h 2260232"/>
                  <a:gd name="connsiteX26" fmla="*/ 3300584 w 3596117"/>
                  <a:gd name="connsiteY26" fmla="*/ 292013 h 2260232"/>
                  <a:gd name="connsiteX27" fmla="*/ 3226912 w 3596117"/>
                  <a:gd name="connsiteY27" fmla="*/ 175003 h 2260232"/>
                  <a:gd name="connsiteX28" fmla="*/ 3395925 w 3596117"/>
                  <a:gd name="connsiteY28" fmla="*/ 192337 h 2260232"/>
                  <a:gd name="connsiteX29" fmla="*/ 3543269 w 3596117"/>
                  <a:gd name="connsiteY29" fmla="*/ 1657 h 2260232"/>
                  <a:gd name="connsiteX30" fmla="*/ 3555279 w 3596117"/>
                  <a:gd name="connsiteY30" fmla="*/ 557 h 226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96117" h="2260232">
                    <a:moveTo>
                      <a:pt x="63348" y="2107811"/>
                    </a:moveTo>
                    <a:cubicBezTo>
                      <a:pt x="95850" y="2101309"/>
                      <a:pt x="186857" y="2140313"/>
                      <a:pt x="197691" y="2164149"/>
                    </a:cubicBezTo>
                    <a:cubicBezTo>
                      <a:pt x="208525" y="2187983"/>
                      <a:pt x="178190" y="2252989"/>
                      <a:pt x="145688" y="2259489"/>
                    </a:cubicBezTo>
                    <a:cubicBezTo>
                      <a:pt x="113186" y="2265989"/>
                      <a:pt x="16400" y="2228431"/>
                      <a:pt x="2677" y="2203151"/>
                    </a:cubicBezTo>
                    <a:cubicBezTo>
                      <a:pt x="-11046" y="2177871"/>
                      <a:pt x="30846" y="2114313"/>
                      <a:pt x="63348" y="2107811"/>
                    </a:cubicBezTo>
                    <a:close/>
                    <a:moveTo>
                      <a:pt x="444709" y="2025473"/>
                    </a:moveTo>
                    <a:cubicBezTo>
                      <a:pt x="459154" y="2037029"/>
                      <a:pt x="457711" y="2141035"/>
                      <a:pt x="440376" y="2164149"/>
                    </a:cubicBezTo>
                    <a:cubicBezTo>
                      <a:pt x="423041" y="2187261"/>
                      <a:pt x="372481" y="2188705"/>
                      <a:pt x="358036" y="2177149"/>
                    </a:cubicBezTo>
                    <a:cubicBezTo>
                      <a:pt x="343591" y="2165593"/>
                      <a:pt x="339258" y="2120089"/>
                      <a:pt x="353703" y="2094809"/>
                    </a:cubicBezTo>
                    <a:cubicBezTo>
                      <a:pt x="368148" y="2069531"/>
                      <a:pt x="430264" y="2013917"/>
                      <a:pt x="444709" y="2025473"/>
                    </a:cubicBezTo>
                    <a:close/>
                    <a:moveTo>
                      <a:pt x="1233434" y="1722117"/>
                    </a:moveTo>
                    <a:cubicBezTo>
                      <a:pt x="1263770" y="1723561"/>
                      <a:pt x="1386556" y="1837681"/>
                      <a:pt x="1380778" y="1860793"/>
                    </a:cubicBezTo>
                    <a:cubicBezTo>
                      <a:pt x="1375000" y="1883905"/>
                      <a:pt x="1223321" y="1875239"/>
                      <a:pt x="1198764" y="1852125"/>
                    </a:cubicBezTo>
                    <a:cubicBezTo>
                      <a:pt x="1174207" y="1829013"/>
                      <a:pt x="1203098" y="1720671"/>
                      <a:pt x="1233434" y="1722117"/>
                    </a:cubicBezTo>
                    <a:close/>
                    <a:moveTo>
                      <a:pt x="3555279" y="557"/>
                    </a:moveTo>
                    <a:cubicBezTo>
                      <a:pt x="3582158" y="7391"/>
                      <a:pt x="3600328" y="75331"/>
                      <a:pt x="3595272" y="105665"/>
                    </a:cubicBezTo>
                    <a:cubicBezTo>
                      <a:pt x="3589494" y="140333"/>
                      <a:pt x="3540380" y="197393"/>
                      <a:pt x="3517267" y="218341"/>
                    </a:cubicBezTo>
                    <a:cubicBezTo>
                      <a:pt x="3494154" y="239285"/>
                      <a:pt x="3486209" y="204617"/>
                      <a:pt x="3456596" y="231341"/>
                    </a:cubicBezTo>
                    <a:cubicBezTo>
                      <a:pt x="3426983" y="258065"/>
                      <a:pt x="3374978" y="351239"/>
                      <a:pt x="3339587" y="378685"/>
                    </a:cubicBezTo>
                    <a:cubicBezTo>
                      <a:pt x="3304195" y="406131"/>
                      <a:pt x="3257970" y="377961"/>
                      <a:pt x="3244247" y="396019"/>
                    </a:cubicBezTo>
                    <a:cubicBezTo>
                      <a:pt x="3230524" y="414077"/>
                      <a:pt x="3264471" y="467525"/>
                      <a:pt x="3257248" y="487025"/>
                    </a:cubicBezTo>
                    <a:cubicBezTo>
                      <a:pt x="3250025" y="506529"/>
                      <a:pt x="3229801" y="470413"/>
                      <a:pt x="3200910" y="513029"/>
                    </a:cubicBezTo>
                    <a:cubicBezTo>
                      <a:pt x="3172019" y="555641"/>
                      <a:pt x="3105570" y="727543"/>
                      <a:pt x="3083902" y="742711"/>
                    </a:cubicBezTo>
                    <a:cubicBezTo>
                      <a:pt x="3062234" y="757879"/>
                      <a:pt x="3062234" y="645205"/>
                      <a:pt x="3070901" y="604035"/>
                    </a:cubicBezTo>
                    <a:cubicBezTo>
                      <a:pt x="3079568" y="562865"/>
                      <a:pt x="3133739" y="527473"/>
                      <a:pt x="3135906" y="495693"/>
                    </a:cubicBezTo>
                    <a:cubicBezTo>
                      <a:pt x="3138073" y="463913"/>
                      <a:pt x="3056456" y="447301"/>
                      <a:pt x="3083902" y="413353"/>
                    </a:cubicBezTo>
                    <a:cubicBezTo>
                      <a:pt x="3111348" y="379407"/>
                      <a:pt x="3276749" y="331737"/>
                      <a:pt x="3300584" y="292013"/>
                    </a:cubicBezTo>
                    <a:cubicBezTo>
                      <a:pt x="3324419" y="252287"/>
                      <a:pt x="3211022" y="191615"/>
                      <a:pt x="3226912" y="175003"/>
                    </a:cubicBezTo>
                    <a:cubicBezTo>
                      <a:pt x="3242802" y="158391"/>
                      <a:pt x="3343199" y="221229"/>
                      <a:pt x="3395925" y="192337"/>
                    </a:cubicBezTo>
                    <a:cubicBezTo>
                      <a:pt x="3448651" y="163447"/>
                      <a:pt x="3510045" y="16101"/>
                      <a:pt x="3543269" y="1657"/>
                    </a:cubicBezTo>
                    <a:cubicBezTo>
                      <a:pt x="3547422" y="-149"/>
                      <a:pt x="3551440" y="-419"/>
                      <a:pt x="3555279" y="55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0" name="フリーフォーム: 図形 1159">
                <a:extLst>
                  <a:ext uri="{FF2B5EF4-FFF2-40B4-BE49-F238E27FC236}">
                    <a16:creationId xmlns:a16="http://schemas.microsoft.com/office/drawing/2014/main" id="{28D1CDAD-ECE1-63E5-6B77-F983F36FA61D}"/>
                  </a:ext>
                </a:extLst>
              </p:cNvPr>
              <p:cNvSpPr/>
              <p:nvPr/>
            </p:nvSpPr>
            <p:spPr>
              <a:xfrm>
                <a:off x="16157598" y="21421208"/>
                <a:ext cx="1355445" cy="1956496"/>
              </a:xfrm>
              <a:custGeom>
                <a:avLst/>
                <a:gdLst>
                  <a:gd name="connsiteX0" fmla="*/ 353945 w 1355445"/>
                  <a:gd name="connsiteY0" fmla="*/ 1520860 h 1956496"/>
                  <a:gd name="connsiteX1" fmla="*/ 401276 w 1355445"/>
                  <a:gd name="connsiteY1" fmla="*/ 1594804 h 1956496"/>
                  <a:gd name="connsiteX2" fmla="*/ 370940 w 1355445"/>
                  <a:gd name="connsiteY2" fmla="*/ 1694476 h 1956496"/>
                  <a:gd name="connsiteX3" fmla="*/ 171593 w 1355445"/>
                  <a:gd name="connsiteY3" fmla="*/ 1802820 h 1956496"/>
                  <a:gd name="connsiteX4" fmla="*/ 154258 w 1355445"/>
                  <a:gd name="connsiteY4" fmla="*/ 1919828 h 1956496"/>
                  <a:gd name="connsiteX5" fmla="*/ 15581 w 1355445"/>
                  <a:gd name="connsiteY5" fmla="*/ 1950164 h 1956496"/>
                  <a:gd name="connsiteX6" fmla="*/ 28582 w 1355445"/>
                  <a:gd name="connsiteY6" fmla="*/ 1811486 h 1956496"/>
                  <a:gd name="connsiteX7" fmla="*/ 240931 w 1355445"/>
                  <a:gd name="connsiteY7" fmla="*/ 1703144 h 1956496"/>
                  <a:gd name="connsiteX8" fmla="*/ 331938 w 1355445"/>
                  <a:gd name="connsiteY8" fmla="*/ 1521132 h 1956496"/>
                  <a:gd name="connsiteX9" fmla="*/ 353945 w 1355445"/>
                  <a:gd name="connsiteY9" fmla="*/ 1520860 h 1956496"/>
                  <a:gd name="connsiteX10" fmla="*/ 854552 w 1355445"/>
                  <a:gd name="connsiteY10" fmla="*/ 1147326 h 1956496"/>
                  <a:gd name="connsiteX11" fmla="*/ 856434 w 1355445"/>
                  <a:gd name="connsiteY11" fmla="*/ 1169412 h 1956496"/>
                  <a:gd name="connsiteX12" fmla="*/ 896914 w 1355445"/>
                  <a:gd name="connsiteY12" fmla="*/ 1386404 h 1956496"/>
                  <a:gd name="connsiteX13" fmla="*/ 1169962 w 1355445"/>
                  <a:gd name="connsiteY13" fmla="*/ 1590662 h 1956496"/>
                  <a:gd name="connsiteX14" fmla="*/ 1172568 w 1355445"/>
                  <a:gd name="connsiteY14" fmla="*/ 1592268 h 1956496"/>
                  <a:gd name="connsiteX15" fmla="*/ 1172666 w 1355445"/>
                  <a:gd name="connsiteY15" fmla="*/ 1603472 h 1956496"/>
                  <a:gd name="connsiteX16" fmla="*/ 1354678 w 1355445"/>
                  <a:gd name="connsiteY16" fmla="*/ 1755148 h 1956496"/>
                  <a:gd name="connsiteX17" fmla="*/ 1233338 w 1355445"/>
                  <a:gd name="connsiteY17" fmla="*/ 1911160 h 1956496"/>
                  <a:gd name="connsiteX18" fmla="*/ 1120662 w 1355445"/>
                  <a:gd name="connsiteY18" fmla="*/ 1802820 h 1956496"/>
                  <a:gd name="connsiteX19" fmla="*/ 929982 w 1355445"/>
                  <a:gd name="connsiteY19" fmla="*/ 1898160 h 1956496"/>
                  <a:gd name="connsiteX20" fmla="*/ 808638 w 1355445"/>
                  <a:gd name="connsiteY20" fmla="*/ 1664142 h 1956496"/>
                  <a:gd name="connsiteX21" fmla="*/ 986318 w 1355445"/>
                  <a:gd name="connsiteY21" fmla="*/ 1612138 h 1956496"/>
                  <a:gd name="connsiteX22" fmla="*/ 678630 w 1355445"/>
                  <a:gd name="connsiteY22" fmla="*/ 1347784 h 1956496"/>
                  <a:gd name="connsiteX23" fmla="*/ 849572 w 1355445"/>
                  <a:gd name="connsiteY23" fmla="*/ 1150232 h 1956496"/>
                  <a:gd name="connsiteX24" fmla="*/ 830646 w 1355445"/>
                  <a:gd name="connsiteY24" fmla="*/ 795110 h 1956496"/>
                  <a:gd name="connsiteX25" fmla="*/ 890978 w 1355445"/>
                  <a:gd name="connsiteY25" fmla="*/ 832080 h 1956496"/>
                  <a:gd name="connsiteX26" fmla="*/ 899646 w 1355445"/>
                  <a:gd name="connsiteY26" fmla="*/ 892752 h 1956496"/>
                  <a:gd name="connsiteX27" fmla="*/ 821640 w 1355445"/>
                  <a:gd name="connsiteY27" fmla="*/ 953424 h 1956496"/>
                  <a:gd name="connsiteX28" fmla="*/ 786970 w 1355445"/>
                  <a:gd name="connsiteY28" fmla="*/ 914420 h 1956496"/>
                  <a:gd name="connsiteX29" fmla="*/ 812974 w 1355445"/>
                  <a:gd name="connsiteY29" fmla="*/ 797412 h 1956496"/>
                  <a:gd name="connsiteX30" fmla="*/ 830646 w 1355445"/>
                  <a:gd name="connsiteY30" fmla="*/ 795110 h 1956496"/>
                  <a:gd name="connsiteX31" fmla="*/ 626626 w 1355445"/>
                  <a:gd name="connsiteY31" fmla="*/ 20 h 1956496"/>
                  <a:gd name="connsiteX32" fmla="*/ 656962 w 1355445"/>
                  <a:gd name="connsiteY32" fmla="*/ 112696 h 1956496"/>
                  <a:gd name="connsiteX33" fmla="*/ 587623 w 1355445"/>
                  <a:gd name="connsiteY33" fmla="*/ 247038 h 1956496"/>
                  <a:gd name="connsiteX34" fmla="*/ 596290 w 1355445"/>
                  <a:gd name="connsiteY34" fmla="*/ 351046 h 1956496"/>
                  <a:gd name="connsiteX35" fmla="*/ 509617 w 1355445"/>
                  <a:gd name="connsiteY35" fmla="*/ 554728 h 1956496"/>
                  <a:gd name="connsiteX36" fmla="*/ 440279 w 1355445"/>
                  <a:gd name="connsiteY36" fmla="*/ 550394 h 1956496"/>
                  <a:gd name="connsiteX37" fmla="*/ 444612 w 1355445"/>
                  <a:gd name="connsiteY37" fmla="*/ 385716 h 1956496"/>
                  <a:gd name="connsiteX38" fmla="*/ 544286 w 1355445"/>
                  <a:gd name="connsiteY38" fmla="*/ 351046 h 1956496"/>
                  <a:gd name="connsiteX39" fmla="*/ 492283 w 1355445"/>
                  <a:gd name="connsiteY39" fmla="*/ 294708 h 1956496"/>
                  <a:gd name="connsiteX40" fmla="*/ 509617 w 1355445"/>
                  <a:gd name="connsiteY40" fmla="*/ 177700 h 1956496"/>
                  <a:gd name="connsiteX41" fmla="*/ 496616 w 1355445"/>
                  <a:gd name="connsiteY41" fmla="*/ 104028 h 1956496"/>
                  <a:gd name="connsiteX42" fmla="*/ 626626 w 1355445"/>
                  <a:gd name="connsiteY42" fmla="*/ 20 h 195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55445" h="1956496">
                    <a:moveTo>
                      <a:pt x="353945" y="1520860"/>
                    </a:moveTo>
                    <a:cubicBezTo>
                      <a:pt x="377035" y="1532100"/>
                      <a:pt x="400734" y="1572594"/>
                      <a:pt x="401276" y="1594804"/>
                    </a:cubicBezTo>
                    <a:cubicBezTo>
                      <a:pt x="401998" y="1624416"/>
                      <a:pt x="409221" y="1659808"/>
                      <a:pt x="370940" y="1694476"/>
                    </a:cubicBezTo>
                    <a:cubicBezTo>
                      <a:pt x="332660" y="1729146"/>
                      <a:pt x="207707" y="1765260"/>
                      <a:pt x="171593" y="1802820"/>
                    </a:cubicBezTo>
                    <a:cubicBezTo>
                      <a:pt x="135479" y="1840376"/>
                      <a:pt x="180260" y="1895270"/>
                      <a:pt x="154258" y="1919828"/>
                    </a:cubicBezTo>
                    <a:cubicBezTo>
                      <a:pt x="128256" y="1944384"/>
                      <a:pt x="36527" y="1968220"/>
                      <a:pt x="15581" y="1950164"/>
                    </a:cubicBezTo>
                    <a:cubicBezTo>
                      <a:pt x="-5365" y="1932106"/>
                      <a:pt x="-8976" y="1852656"/>
                      <a:pt x="28582" y="1811486"/>
                    </a:cubicBezTo>
                    <a:cubicBezTo>
                      <a:pt x="66140" y="1770316"/>
                      <a:pt x="190372" y="1751538"/>
                      <a:pt x="240931" y="1703144"/>
                    </a:cubicBezTo>
                    <a:cubicBezTo>
                      <a:pt x="291490" y="1654752"/>
                      <a:pt x="305214" y="1539188"/>
                      <a:pt x="331938" y="1521132"/>
                    </a:cubicBezTo>
                    <a:cubicBezTo>
                      <a:pt x="338619" y="1516618"/>
                      <a:pt x="346248" y="1517114"/>
                      <a:pt x="353945" y="1520860"/>
                    </a:cubicBezTo>
                    <a:close/>
                    <a:moveTo>
                      <a:pt x="854552" y="1147326"/>
                    </a:moveTo>
                    <a:lnTo>
                      <a:pt x="856434" y="1169412"/>
                    </a:lnTo>
                    <a:cubicBezTo>
                      <a:pt x="861394" y="1248490"/>
                      <a:pt x="863180" y="1335604"/>
                      <a:pt x="896914" y="1386404"/>
                    </a:cubicBezTo>
                    <a:cubicBezTo>
                      <a:pt x="955950" y="1475304"/>
                      <a:pt x="1087910" y="1542328"/>
                      <a:pt x="1169962" y="1590662"/>
                    </a:cubicBezTo>
                    <a:lnTo>
                      <a:pt x="1172568" y="1592268"/>
                    </a:lnTo>
                    <a:lnTo>
                      <a:pt x="1172666" y="1603472"/>
                    </a:lnTo>
                    <a:cubicBezTo>
                      <a:pt x="1184222" y="1655476"/>
                      <a:pt x="1344566" y="1703868"/>
                      <a:pt x="1354678" y="1755148"/>
                    </a:cubicBezTo>
                    <a:cubicBezTo>
                      <a:pt x="1364790" y="1806428"/>
                      <a:pt x="1272340" y="1903216"/>
                      <a:pt x="1233338" y="1911160"/>
                    </a:cubicBezTo>
                    <a:cubicBezTo>
                      <a:pt x="1194334" y="1919104"/>
                      <a:pt x="1171222" y="1804986"/>
                      <a:pt x="1120662" y="1802820"/>
                    </a:cubicBezTo>
                    <a:cubicBezTo>
                      <a:pt x="1070102" y="1800652"/>
                      <a:pt x="981986" y="1921272"/>
                      <a:pt x="929982" y="1898160"/>
                    </a:cubicBezTo>
                    <a:cubicBezTo>
                      <a:pt x="877978" y="1875046"/>
                      <a:pt x="799250" y="1711812"/>
                      <a:pt x="808638" y="1664142"/>
                    </a:cubicBezTo>
                    <a:cubicBezTo>
                      <a:pt x="818030" y="1616472"/>
                      <a:pt x="1007986" y="1664864"/>
                      <a:pt x="986318" y="1612138"/>
                    </a:cubicBezTo>
                    <a:cubicBezTo>
                      <a:pt x="964650" y="1559412"/>
                      <a:pt x="687296" y="1433014"/>
                      <a:pt x="678630" y="1347784"/>
                    </a:cubicBezTo>
                    <a:cubicBezTo>
                      <a:pt x="672130" y="1283864"/>
                      <a:pt x="761104" y="1207348"/>
                      <a:pt x="849572" y="1150232"/>
                    </a:cubicBezTo>
                    <a:close/>
                    <a:moveTo>
                      <a:pt x="830646" y="795110"/>
                    </a:moveTo>
                    <a:cubicBezTo>
                      <a:pt x="851976" y="799714"/>
                      <a:pt x="881228" y="821788"/>
                      <a:pt x="890978" y="832080"/>
                    </a:cubicBezTo>
                    <a:cubicBezTo>
                      <a:pt x="903978" y="845804"/>
                      <a:pt x="911202" y="872528"/>
                      <a:pt x="899646" y="892752"/>
                    </a:cubicBezTo>
                    <a:cubicBezTo>
                      <a:pt x="888090" y="912976"/>
                      <a:pt x="840418" y="949812"/>
                      <a:pt x="821640" y="953424"/>
                    </a:cubicBezTo>
                    <a:cubicBezTo>
                      <a:pt x="802862" y="957034"/>
                      <a:pt x="788414" y="940422"/>
                      <a:pt x="786970" y="914420"/>
                    </a:cubicBezTo>
                    <a:cubicBezTo>
                      <a:pt x="785526" y="888418"/>
                      <a:pt x="795638" y="811136"/>
                      <a:pt x="812974" y="797412"/>
                    </a:cubicBezTo>
                    <a:cubicBezTo>
                      <a:pt x="817308" y="793982"/>
                      <a:pt x="823536" y="793574"/>
                      <a:pt x="830646" y="795110"/>
                    </a:cubicBezTo>
                    <a:close/>
                    <a:moveTo>
                      <a:pt x="626626" y="20"/>
                    </a:moveTo>
                    <a:cubicBezTo>
                      <a:pt x="653350" y="1464"/>
                      <a:pt x="664184" y="75136"/>
                      <a:pt x="656962" y="112696"/>
                    </a:cubicBezTo>
                    <a:cubicBezTo>
                      <a:pt x="649738" y="150252"/>
                      <a:pt x="597735" y="207312"/>
                      <a:pt x="587623" y="247038"/>
                    </a:cubicBezTo>
                    <a:cubicBezTo>
                      <a:pt x="577511" y="286764"/>
                      <a:pt x="609291" y="299764"/>
                      <a:pt x="596290" y="351046"/>
                    </a:cubicBezTo>
                    <a:cubicBezTo>
                      <a:pt x="583289" y="402328"/>
                      <a:pt x="535619" y="521504"/>
                      <a:pt x="509617" y="554728"/>
                    </a:cubicBezTo>
                    <a:cubicBezTo>
                      <a:pt x="483615" y="587952"/>
                      <a:pt x="451113" y="578564"/>
                      <a:pt x="440279" y="550394"/>
                    </a:cubicBezTo>
                    <a:cubicBezTo>
                      <a:pt x="429445" y="522224"/>
                      <a:pt x="427278" y="418940"/>
                      <a:pt x="444612" y="385716"/>
                    </a:cubicBezTo>
                    <a:cubicBezTo>
                      <a:pt x="461946" y="352490"/>
                      <a:pt x="536341" y="366214"/>
                      <a:pt x="544286" y="351046"/>
                    </a:cubicBezTo>
                    <a:cubicBezTo>
                      <a:pt x="552231" y="335878"/>
                      <a:pt x="498061" y="323600"/>
                      <a:pt x="492283" y="294708"/>
                    </a:cubicBezTo>
                    <a:cubicBezTo>
                      <a:pt x="486505" y="265818"/>
                      <a:pt x="508895" y="209480"/>
                      <a:pt x="509617" y="177700"/>
                    </a:cubicBezTo>
                    <a:cubicBezTo>
                      <a:pt x="510339" y="145920"/>
                      <a:pt x="477115" y="133640"/>
                      <a:pt x="496616" y="104028"/>
                    </a:cubicBezTo>
                    <a:cubicBezTo>
                      <a:pt x="516117" y="74416"/>
                      <a:pt x="599902" y="-1424"/>
                      <a:pt x="626626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1" name="フリーフォーム: 図形 1160">
                <a:extLst>
                  <a:ext uri="{FF2B5EF4-FFF2-40B4-BE49-F238E27FC236}">
                    <a16:creationId xmlns:a16="http://schemas.microsoft.com/office/drawing/2014/main" id="{15DEC463-286C-2A17-0262-C2EB1BDC54EB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2" name="フリーフォーム: 図形 1161">
                <a:extLst>
                  <a:ext uri="{FF2B5EF4-FFF2-40B4-BE49-F238E27FC236}">
                    <a16:creationId xmlns:a16="http://schemas.microsoft.com/office/drawing/2014/main" id="{3C878AD3-9C17-171C-5A1A-D571C79F1150}"/>
                  </a:ext>
                </a:extLst>
              </p:cNvPr>
              <p:cNvSpPr/>
              <p:nvPr/>
            </p:nvSpPr>
            <p:spPr>
              <a:xfrm>
                <a:off x="19999754" y="21569817"/>
                <a:ext cx="700632" cy="583459"/>
              </a:xfrm>
              <a:custGeom>
                <a:avLst/>
                <a:gdLst>
                  <a:gd name="connsiteX0" fmla="*/ 265270 w 700632"/>
                  <a:gd name="connsiteY0" fmla="*/ 177247 h 583459"/>
                  <a:gd name="connsiteX1" fmla="*/ 450738 w 700632"/>
                  <a:gd name="connsiteY1" fmla="*/ 215439 h 583459"/>
                  <a:gd name="connsiteX2" fmla="*/ 693742 w 700632"/>
                  <a:gd name="connsiteY2" fmla="*/ 302959 h 583459"/>
                  <a:gd name="connsiteX3" fmla="*/ 700632 w 700632"/>
                  <a:gd name="connsiteY3" fmla="*/ 306195 h 583459"/>
                  <a:gd name="connsiteX4" fmla="*/ 700322 w 700632"/>
                  <a:gd name="connsiteY4" fmla="*/ 311431 h 583459"/>
                  <a:gd name="connsiteX5" fmla="*/ 686166 w 700632"/>
                  <a:gd name="connsiteY5" fmla="*/ 349587 h 583459"/>
                  <a:gd name="connsiteX6" fmla="*/ 505190 w 700632"/>
                  <a:gd name="connsiteY6" fmla="*/ 349587 h 583459"/>
                  <a:gd name="connsiteX7" fmla="*/ 374222 w 700632"/>
                  <a:gd name="connsiteY7" fmla="*/ 425787 h 583459"/>
                  <a:gd name="connsiteX8" fmla="*/ 202770 w 700632"/>
                  <a:gd name="connsiteY8" fmla="*/ 430551 h 583459"/>
                  <a:gd name="connsiteX9" fmla="*/ 44502 w 700632"/>
                  <a:gd name="connsiteY9" fmla="*/ 567391 h 583459"/>
                  <a:gd name="connsiteX10" fmla="*/ 22000 w 700632"/>
                  <a:gd name="connsiteY10" fmla="*/ 583459 h 583459"/>
                  <a:gd name="connsiteX11" fmla="*/ 15146 w 700632"/>
                  <a:gd name="connsiteY11" fmla="*/ 543687 h 583459"/>
                  <a:gd name="connsiteX12" fmla="*/ 0 w 700632"/>
                  <a:gd name="connsiteY12" fmla="*/ 491509 h 583459"/>
                  <a:gd name="connsiteX13" fmla="*/ 22810 w 700632"/>
                  <a:gd name="connsiteY13" fmla="*/ 473997 h 583459"/>
                  <a:gd name="connsiteX14" fmla="*/ 208054 w 700632"/>
                  <a:gd name="connsiteY14" fmla="*/ 198103 h 583459"/>
                  <a:gd name="connsiteX15" fmla="*/ 265270 w 700632"/>
                  <a:gd name="connsiteY15" fmla="*/ 177247 h 583459"/>
                  <a:gd name="connsiteX16" fmla="*/ 506120 w 700632"/>
                  <a:gd name="connsiteY16" fmla="*/ 1685 h 583459"/>
                  <a:gd name="connsiteX17" fmla="*/ 536146 w 700632"/>
                  <a:gd name="connsiteY17" fmla="*/ 1927 h 583459"/>
                  <a:gd name="connsiteX18" fmla="*/ 557578 w 700632"/>
                  <a:gd name="connsiteY18" fmla="*/ 104321 h 583459"/>
                  <a:gd name="connsiteX19" fmla="*/ 509952 w 700632"/>
                  <a:gd name="connsiteY19" fmla="*/ 73363 h 583459"/>
                  <a:gd name="connsiteX20" fmla="*/ 407558 w 700632"/>
                  <a:gd name="connsiteY20" fmla="*/ 40027 h 583459"/>
                  <a:gd name="connsiteX21" fmla="*/ 506120 w 700632"/>
                  <a:gd name="connsiteY21" fmla="*/ 1685 h 583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0632" h="583459">
                    <a:moveTo>
                      <a:pt x="265270" y="177247"/>
                    </a:moveTo>
                    <a:cubicBezTo>
                      <a:pt x="322216" y="169663"/>
                      <a:pt x="379774" y="197021"/>
                      <a:pt x="450738" y="215439"/>
                    </a:cubicBezTo>
                    <a:cubicBezTo>
                      <a:pt x="509874" y="230787"/>
                      <a:pt x="612740" y="267013"/>
                      <a:pt x="693742" y="302959"/>
                    </a:cubicBezTo>
                    <a:lnTo>
                      <a:pt x="700632" y="306195"/>
                    </a:lnTo>
                    <a:lnTo>
                      <a:pt x="700322" y="311431"/>
                    </a:lnTo>
                    <a:cubicBezTo>
                      <a:pt x="696782" y="327711"/>
                      <a:pt x="691424" y="341155"/>
                      <a:pt x="686166" y="349587"/>
                    </a:cubicBezTo>
                    <a:cubicBezTo>
                      <a:pt x="665130" y="383323"/>
                      <a:pt x="557182" y="336887"/>
                      <a:pt x="505190" y="349587"/>
                    </a:cubicBezTo>
                    <a:cubicBezTo>
                      <a:pt x="453198" y="362287"/>
                      <a:pt x="424624" y="412295"/>
                      <a:pt x="374222" y="425787"/>
                    </a:cubicBezTo>
                    <a:cubicBezTo>
                      <a:pt x="323818" y="439283"/>
                      <a:pt x="271430" y="402373"/>
                      <a:pt x="202770" y="430551"/>
                    </a:cubicBezTo>
                    <a:cubicBezTo>
                      <a:pt x="159858" y="448163"/>
                      <a:pt x="98188" y="523135"/>
                      <a:pt x="44502" y="567391"/>
                    </a:cubicBezTo>
                    <a:lnTo>
                      <a:pt x="22000" y="583459"/>
                    </a:lnTo>
                    <a:lnTo>
                      <a:pt x="15146" y="543687"/>
                    </a:lnTo>
                    <a:lnTo>
                      <a:pt x="0" y="491509"/>
                    </a:lnTo>
                    <a:lnTo>
                      <a:pt x="22810" y="473997"/>
                    </a:lnTo>
                    <a:cubicBezTo>
                      <a:pt x="100456" y="397101"/>
                      <a:pt x="140430" y="239815"/>
                      <a:pt x="208054" y="198103"/>
                    </a:cubicBezTo>
                    <a:cubicBezTo>
                      <a:pt x="227374" y="186185"/>
                      <a:pt x="246288" y="179775"/>
                      <a:pt x="265270" y="177247"/>
                    </a:cubicBezTo>
                    <a:close/>
                    <a:moveTo>
                      <a:pt x="506120" y="1685"/>
                    </a:moveTo>
                    <a:cubicBezTo>
                      <a:pt x="519006" y="-455"/>
                      <a:pt x="529896" y="-751"/>
                      <a:pt x="536146" y="1927"/>
                    </a:cubicBezTo>
                    <a:cubicBezTo>
                      <a:pt x="561150" y="12643"/>
                      <a:pt x="563926" y="90827"/>
                      <a:pt x="557578" y="104321"/>
                    </a:cubicBezTo>
                    <a:cubicBezTo>
                      <a:pt x="551226" y="117815"/>
                      <a:pt x="534954" y="84079"/>
                      <a:pt x="509952" y="73363"/>
                    </a:cubicBezTo>
                    <a:cubicBezTo>
                      <a:pt x="484950" y="62647"/>
                      <a:pt x="403194" y="51933"/>
                      <a:pt x="407558" y="40027"/>
                    </a:cubicBezTo>
                    <a:cubicBezTo>
                      <a:pt x="410834" y="31097"/>
                      <a:pt x="467462" y="8103"/>
                      <a:pt x="506120" y="16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3" name="フリーフォーム: 図形 1162">
                <a:extLst>
                  <a:ext uri="{FF2B5EF4-FFF2-40B4-BE49-F238E27FC236}">
                    <a16:creationId xmlns:a16="http://schemas.microsoft.com/office/drawing/2014/main" id="{F2A5EAA6-5022-96A1-4BD6-5322C212BEB9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4" name="フリーフォーム: 図形 1163">
                <a:extLst>
                  <a:ext uri="{FF2B5EF4-FFF2-40B4-BE49-F238E27FC236}">
                    <a16:creationId xmlns:a16="http://schemas.microsoft.com/office/drawing/2014/main" id="{E94395EB-71CA-59F2-946A-8918B7238AA1}"/>
                  </a:ext>
                </a:extLst>
              </p:cNvPr>
              <p:cNvSpPr/>
              <p:nvPr/>
            </p:nvSpPr>
            <p:spPr>
              <a:xfrm>
                <a:off x="25436492" y="15935470"/>
                <a:ext cx="1017643" cy="1581588"/>
              </a:xfrm>
              <a:custGeom>
                <a:avLst/>
                <a:gdLst>
                  <a:gd name="connsiteX0" fmla="*/ 675676 w 1017643"/>
                  <a:gd name="connsiteY0" fmla="*/ 0 h 1581588"/>
                  <a:gd name="connsiteX1" fmla="*/ 728758 w 1017643"/>
                  <a:gd name="connsiteY1" fmla="*/ 88519 h 1581588"/>
                  <a:gd name="connsiteX2" fmla="*/ 1017608 w 1017643"/>
                  <a:gd name="connsiteY2" fmla="*/ 726930 h 1581588"/>
                  <a:gd name="connsiteX3" fmla="*/ 614260 w 1017643"/>
                  <a:gd name="connsiteY3" fmla="*/ 1540922 h 1581588"/>
                  <a:gd name="connsiteX4" fmla="*/ 595178 w 1017643"/>
                  <a:gd name="connsiteY4" fmla="*/ 1581588 h 1581588"/>
                  <a:gd name="connsiteX5" fmla="*/ 580524 w 1017643"/>
                  <a:gd name="connsiteY5" fmla="*/ 1579146 h 1581588"/>
                  <a:gd name="connsiteX6" fmla="*/ 161946 w 1017643"/>
                  <a:gd name="connsiteY6" fmla="*/ 1433368 h 1581588"/>
                  <a:gd name="connsiteX7" fmla="*/ 79272 w 1017643"/>
                  <a:gd name="connsiteY7" fmla="*/ 1437200 h 1581588"/>
                  <a:gd name="connsiteX8" fmla="*/ 72658 w 1017643"/>
                  <a:gd name="connsiteY8" fmla="*/ 1439986 h 1581588"/>
                  <a:gd name="connsiteX9" fmla="*/ 50324 w 1017643"/>
                  <a:gd name="connsiteY9" fmla="*/ 1357762 h 1581588"/>
                  <a:gd name="connsiteX10" fmla="*/ 20 w 1017643"/>
                  <a:gd name="connsiteY10" fmla="*/ 1076180 h 1581588"/>
                  <a:gd name="connsiteX11" fmla="*/ 114320 w 1017643"/>
                  <a:gd name="connsiteY11" fmla="*/ 757093 h 1581588"/>
                  <a:gd name="connsiteX12" fmla="*/ 119084 w 1017643"/>
                  <a:gd name="connsiteY12" fmla="*/ 361805 h 1581588"/>
                  <a:gd name="connsiteX13" fmla="*/ 169276 w 1017643"/>
                  <a:gd name="connsiteY13" fmla="*/ 207880 h 1581588"/>
                  <a:gd name="connsiteX14" fmla="*/ 206632 w 1017643"/>
                  <a:gd name="connsiteY14" fmla="*/ 108985 h 1581588"/>
                  <a:gd name="connsiteX15" fmla="*/ 221400 w 1017643"/>
                  <a:gd name="connsiteY15" fmla="*/ 113072 h 1581588"/>
                  <a:gd name="connsiteX16" fmla="*/ 276244 w 1017643"/>
                  <a:gd name="connsiteY16" fmla="*/ 109393 h 1581588"/>
                  <a:gd name="connsiteX17" fmla="*/ 650992 w 1017643"/>
                  <a:gd name="connsiteY17" fmla="*/ 11166 h 1581588"/>
                  <a:gd name="connsiteX18" fmla="*/ 675676 w 1017643"/>
                  <a:gd name="connsiteY18" fmla="*/ 0 h 158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7643" h="1581588">
                    <a:moveTo>
                      <a:pt x="675676" y="0"/>
                    </a:moveTo>
                    <a:lnTo>
                      <a:pt x="728758" y="88519"/>
                    </a:lnTo>
                    <a:cubicBezTo>
                      <a:pt x="861836" y="302770"/>
                      <a:pt x="1014964" y="528492"/>
                      <a:pt x="1017608" y="726930"/>
                    </a:cubicBezTo>
                    <a:cubicBezTo>
                      <a:pt x="1021312" y="1004742"/>
                      <a:pt x="736554" y="1321448"/>
                      <a:pt x="614260" y="1540922"/>
                    </a:cubicBezTo>
                    <a:lnTo>
                      <a:pt x="595178" y="1581588"/>
                    </a:lnTo>
                    <a:lnTo>
                      <a:pt x="580524" y="1579146"/>
                    </a:lnTo>
                    <a:cubicBezTo>
                      <a:pt x="426710" y="1542608"/>
                      <a:pt x="263744" y="1446464"/>
                      <a:pt x="161946" y="1433368"/>
                    </a:cubicBezTo>
                    <a:cubicBezTo>
                      <a:pt x="128014" y="1429002"/>
                      <a:pt x="101472" y="1431434"/>
                      <a:pt x="79272" y="1437200"/>
                    </a:cubicBezTo>
                    <a:lnTo>
                      <a:pt x="72658" y="1439986"/>
                    </a:lnTo>
                    <a:lnTo>
                      <a:pt x="50324" y="1357762"/>
                    </a:lnTo>
                    <a:cubicBezTo>
                      <a:pt x="23634" y="1254178"/>
                      <a:pt x="814" y="1148808"/>
                      <a:pt x="20" y="1076180"/>
                    </a:cubicBezTo>
                    <a:cubicBezTo>
                      <a:pt x="-1566" y="930924"/>
                      <a:pt x="94476" y="876156"/>
                      <a:pt x="114320" y="757093"/>
                    </a:cubicBezTo>
                    <a:cubicBezTo>
                      <a:pt x="134164" y="638030"/>
                      <a:pt x="60344" y="530080"/>
                      <a:pt x="119084" y="361805"/>
                    </a:cubicBezTo>
                    <a:cubicBezTo>
                      <a:pt x="133768" y="319736"/>
                      <a:pt x="149990" y="266109"/>
                      <a:pt x="169276" y="207880"/>
                    </a:cubicBezTo>
                    <a:lnTo>
                      <a:pt x="206632" y="108985"/>
                    </a:lnTo>
                    <a:lnTo>
                      <a:pt x="221400" y="113072"/>
                    </a:lnTo>
                    <a:cubicBezTo>
                      <a:pt x="237090" y="114565"/>
                      <a:pt x="255110" y="113560"/>
                      <a:pt x="276244" y="109393"/>
                    </a:cubicBezTo>
                    <a:cubicBezTo>
                      <a:pt x="360778" y="92724"/>
                      <a:pt x="509606" y="66134"/>
                      <a:pt x="650992" y="11166"/>
                    </a:cubicBezTo>
                    <a:lnTo>
                      <a:pt x="6756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5" name="フリーフォーム: 図形 1164">
                <a:extLst>
                  <a:ext uri="{FF2B5EF4-FFF2-40B4-BE49-F238E27FC236}">
                    <a16:creationId xmlns:a16="http://schemas.microsoft.com/office/drawing/2014/main" id="{A46D8063-DDFA-8E9C-952D-0645B2D3215F}"/>
                  </a:ext>
                </a:extLst>
              </p:cNvPr>
              <p:cNvSpPr/>
              <p:nvPr/>
            </p:nvSpPr>
            <p:spPr>
              <a:xfrm>
                <a:off x="24789988" y="15870803"/>
                <a:ext cx="853136" cy="1553700"/>
              </a:xfrm>
              <a:custGeom>
                <a:avLst/>
                <a:gdLst>
                  <a:gd name="connsiteX0" fmla="*/ 540070 w 853136"/>
                  <a:gd name="connsiteY0" fmla="*/ 500 h 1553700"/>
                  <a:gd name="connsiteX1" fmla="*/ 613186 w 853136"/>
                  <a:gd name="connsiteY1" fmla="*/ 7374 h 1553700"/>
                  <a:gd name="connsiteX2" fmla="*/ 827052 w 853136"/>
                  <a:gd name="connsiteY2" fmla="*/ 166433 h 1553700"/>
                  <a:gd name="connsiteX3" fmla="*/ 853136 w 853136"/>
                  <a:gd name="connsiteY3" fmla="*/ 173652 h 1553700"/>
                  <a:gd name="connsiteX4" fmla="*/ 815780 w 853136"/>
                  <a:gd name="connsiteY4" fmla="*/ 272547 h 1553700"/>
                  <a:gd name="connsiteX5" fmla="*/ 765588 w 853136"/>
                  <a:gd name="connsiteY5" fmla="*/ 426472 h 1553700"/>
                  <a:gd name="connsiteX6" fmla="*/ 760824 w 853136"/>
                  <a:gd name="connsiteY6" fmla="*/ 821760 h 1553700"/>
                  <a:gd name="connsiteX7" fmla="*/ 646524 w 853136"/>
                  <a:gd name="connsiteY7" fmla="*/ 1140847 h 1553700"/>
                  <a:gd name="connsiteX8" fmla="*/ 696828 w 853136"/>
                  <a:gd name="connsiteY8" fmla="*/ 1422429 h 1553700"/>
                  <a:gd name="connsiteX9" fmla="*/ 719162 w 853136"/>
                  <a:gd name="connsiteY9" fmla="*/ 1504653 h 1553700"/>
                  <a:gd name="connsiteX10" fmla="*/ 669148 w 853136"/>
                  <a:gd name="connsiteY10" fmla="*/ 1525717 h 1553700"/>
                  <a:gd name="connsiteX11" fmla="*/ 560800 w 853136"/>
                  <a:gd name="connsiteY11" fmla="*/ 1550421 h 1553700"/>
                  <a:gd name="connsiteX12" fmla="*/ 241712 w 853136"/>
                  <a:gd name="connsiteY12" fmla="*/ 1369447 h 1553700"/>
                  <a:gd name="connsiteX13" fmla="*/ 15232 w 853136"/>
                  <a:gd name="connsiteY13" fmla="*/ 1377081 h 1553700"/>
                  <a:gd name="connsiteX14" fmla="*/ 10772 w 853136"/>
                  <a:gd name="connsiteY14" fmla="*/ 1377587 h 1553700"/>
                  <a:gd name="connsiteX15" fmla="*/ 20864 w 853136"/>
                  <a:gd name="connsiteY15" fmla="*/ 1349591 h 1553700"/>
                  <a:gd name="connsiteX16" fmla="*/ 178212 w 853136"/>
                  <a:gd name="connsiteY16" fmla="*/ 829697 h 1553700"/>
                  <a:gd name="connsiteX17" fmla="*/ 412 w 853136"/>
                  <a:gd name="connsiteY17" fmla="*/ 486797 h 1553700"/>
                  <a:gd name="connsiteX18" fmla="*/ 127412 w 853136"/>
                  <a:gd name="connsiteY18" fmla="*/ 194697 h 1553700"/>
                  <a:gd name="connsiteX19" fmla="*/ 117788 w 853136"/>
                  <a:gd name="connsiteY19" fmla="*/ 101233 h 1553700"/>
                  <a:gd name="connsiteX20" fmla="*/ 93734 w 853136"/>
                  <a:gd name="connsiteY20" fmla="*/ 16268 h 1553700"/>
                  <a:gd name="connsiteX21" fmla="*/ 150308 w 853136"/>
                  <a:gd name="connsiteY21" fmla="*/ 16536 h 1553700"/>
                  <a:gd name="connsiteX22" fmla="*/ 540070 w 853136"/>
                  <a:gd name="connsiteY22" fmla="*/ 500 h 155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3136" h="1553700">
                    <a:moveTo>
                      <a:pt x="540070" y="500"/>
                    </a:moveTo>
                    <a:cubicBezTo>
                      <a:pt x="567198" y="1384"/>
                      <a:pt x="591854" y="3505"/>
                      <a:pt x="613186" y="7374"/>
                    </a:cubicBezTo>
                    <a:cubicBezTo>
                      <a:pt x="741178" y="30591"/>
                      <a:pt x="756210" y="131496"/>
                      <a:pt x="827052" y="166433"/>
                    </a:cubicBezTo>
                    <a:lnTo>
                      <a:pt x="853136" y="173652"/>
                    </a:lnTo>
                    <a:lnTo>
                      <a:pt x="815780" y="272547"/>
                    </a:lnTo>
                    <a:cubicBezTo>
                      <a:pt x="796494" y="330776"/>
                      <a:pt x="780272" y="384403"/>
                      <a:pt x="765588" y="426472"/>
                    </a:cubicBezTo>
                    <a:cubicBezTo>
                      <a:pt x="706848" y="594747"/>
                      <a:pt x="780668" y="702697"/>
                      <a:pt x="760824" y="821760"/>
                    </a:cubicBezTo>
                    <a:cubicBezTo>
                      <a:pt x="740980" y="940823"/>
                      <a:pt x="644938" y="995591"/>
                      <a:pt x="646524" y="1140847"/>
                    </a:cubicBezTo>
                    <a:cubicBezTo>
                      <a:pt x="647318" y="1213475"/>
                      <a:pt x="670138" y="1318845"/>
                      <a:pt x="696828" y="1422429"/>
                    </a:cubicBezTo>
                    <a:lnTo>
                      <a:pt x="719162" y="1504653"/>
                    </a:lnTo>
                    <a:lnTo>
                      <a:pt x="669148" y="1525717"/>
                    </a:lnTo>
                    <a:cubicBezTo>
                      <a:pt x="636008" y="1543675"/>
                      <a:pt x="608028" y="1561137"/>
                      <a:pt x="560800" y="1550421"/>
                    </a:cubicBezTo>
                    <a:cubicBezTo>
                      <a:pt x="466344" y="1528991"/>
                      <a:pt x="393318" y="1416277"/>
                      <a:pt x="241712" y="1369447"/>
                    </a:cubicBezTo>
                    <a:cubicBezTo>
                      <a:pt x="184860" y="1351885"/>
                      <a:pt x="102000" y="1365355"/>
                      <a:pt x="15232" y="1377081"/>
                    </a:cubicBezTo>
                    <a:lnTo>
                      <a:pt x="10772" y="1377587"/>
                    </a:lnTo>
                    <a:lnTo>
                      <a:pt x="20864" y="1349591"/>
                    </a:lnTo>
                    <a:cubicBezTo>
                      <a:pt x="95264" y="1136481"/>
                      <a:pt x="155192" y="943203"/>
                      <a:pt x="178212" y="829697"/>
                    </a:cubicBezTo>
                    <a:cubicBezTo>
                      <a:pt x="239596" y="527014"/>
                      <a:pt x="8880" y="592630"/>
                      <a:pt x="412" y="486797"/>
                    </a:cubicBezTo>
                    <a:cubicBezTo>
                      <a:pt x="-8056" y="380964"/>
                      <a:pt x="116828" y="306880"/>
                      <a:pt x="127412" y="194697"/>
                    </a:cubicBezTo>
                    <a:cubicBezTo>
                      <a:pt x="130058" y="166651"/>
                      <a:pt x="125560" y="134769"/>
                      <a:pt x="117788" y="101233"/>
                    </a:cubicBezTo>
                    <a:lnTo>
                      <a:pt x="93734" y="16268"/>
                    </a:lnTo>
                    <a:lnTo>
                      <a:pt x="150308" y="16536"/>
                    </a:lnTo>
                    <a:cubicBezTo>
                      <a:pt x="283478" y="13224"/>
                      <a:pt x="431556" y="-3035"/>
                      <a:pt x="540070" y="5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6" name="フリーフォーム: 図形 1165">
                <a:extLst>
                  <a:ext uri="{FF2B5EF4-FFF2-40B4-BE49-F238E27FC236}">
                    <a16:creationId xmlns:a16="http://schemas.microsoft.com/office/drawing/2014/main" id="{1B51FFF0-FDBA-E984-830C-800BFAC29A3A}"/>
                  </a:ext>
                </a:extLst>
              </p:cNvPr>
              <p:cNvSpPr/>
              <p:nvPr/>
            </p:nvSpPr>
            <p:spPr>
              <a:xfrm>
                <a:off x="17833152" y="21433736"/>
                <a:ext cx="1108440" cy="764718"/>
              </a:xfrm>
              <a:custGeom>
                <a:avLst/>
                <a:gdLst>
                  <a:gd name="connsiteX0" fmla="*/ 748952 w 1108440"/>
                  <a:gd name="connsiteY0" fmla="*/ 0 h 764718"/>
                  <a:gd name="connsiteX1" fmla="*/ 755804 w 1108440"/>
                  <a:gd name="connsiteY1" fmla="*/ 43344 h 764718"/>
                  <a:gd name="connsiteX2" fmla="*/ 754886 w 1108440"/>
                  <a:gd name="connsiteY2" fmla="*/ 335652 h 764718"/>
                  <a:gd name="connsiteX3" fmla="*/ 957292 w 1108440"/>
                  <a:gd name="connsiteY3" fmla="*/ 292788 h 764718"/>
                  <a:gd name="connsiteX4" fmla="*/ 1082606 w 1108440"/>
                  <a:gd name="connsiteY4" fmla="*/ 403666 h 764718"/>
                  <a:gd name="connsiteX5" fmla="*/ 1108440 w 1108440"/>
                  <a:gd name="connsiteY5" fmla="*/ 437614 h 764718"/>
                  <a:gd name="connsiteX6" fmla="*/ 1104196 w 1108440"/>
                  <a:gd name="connsiteY6" fmla="*/ 462632 h 764718"/>
                  <a:gd name="connsiteX7" fmla="*/ 1019998 w 1108440"/>
                  <a:gd name="connsiteY7" fmla="*/ 743640 h 764718"/>
                  <a:gd name="connsiteX8" fmla="*/ 734248 w 1108440"/>
                  <a:gd name="connsiteY8" fmla="*/ 575364 h 764718"/>
                  <a:gd name="connsiteX9" fmla="*/ 111948 w 1108440"/>
                  <a:gd name="connsiteY9" fmla="*/ 651564 h 764718"/>
                  <a:gd name="connsiteX10" fmla="*/ 23048 w 1108440"/>
                  <a:gd name="connsiteY10" fmla="*/ 334064 h 764718"/>
                  <a:gd name="connsiteX11" fmla="*/ 378648 w 1108440"/>
                  <a:gd name="connsiteY11" fmla="*/ 232464 h 764718"/>
                  <a:gd name="connsiteX12" fmla="*/ 688148 w 1108440"/>
                  <a:gd name="connsiteY12" fmla="*/ 50236 h 764718"/>
                  <a:gd name="connsiteX13" fmla="*/ 748952 w 1108440"/>
                  <a:gd name="connsiteY13" fmla="*/ 0 h 7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8440" h="764718">
                    <a:moveTo>
                      <a:pt x="748952" y="0"/>
                    </a:moveTo>
                    <a:lnTo>
                      <a:pt x="755804" y="43344"/>
                    </a:lnTo>
                    <a:cubicBezTo>
                      <a:pt x="762204" y="155044"/>
                      <a:pt x="725368" y="294724"/>
                      <a:pt x="754886" y="335652"/>
                    </a:cubicBezTo>
                    <a:cubicBezTo>
                      <a:pt x="802114" y="401136"/>
                      <a:pt x="887044" y="257468"/>
                      <a:pt x="957292" y="292788"/>
                    </a:cubicBezTo>
                    <a:cubicBezTo>
                      <a:pt x="992416" y="310450"/>
                      <a:pt x="1040140" y="354304"/>
                      <a:pt x="1082606" y="403666"/>
                    </a:cubicBezTo>
                    <a:lnTo>
                      <a:pt x="1108440" y="437614"/>
                    </a:lnTo>
                    <a:lnTo>
                      <a:pt x="1104196" y="462632"/>
                    </a:lnTo>
                    <a:cubicBezTo>
                      <a:pt x="1093958" y="561884"/>
                      <a:pt x="1104004" y="685266"/>
                      <a:pt x="1019998" y="743640"/>
                    </a:cubicBezTo>
                    <a:cubicBezTo>
                      <a:pt x="885588" y="837036"/>
                      <a:pt x="885590" y="590710"/>
                      <a:pt x="734248" y="575364"/>
                    </a:cubicBezTo>
                    <a:cubicBezTo>
                      <a:pt x="582906" y="560018"/>
                      <a:pt x="230480" y="691780"/>
                      <a:pt x="111948" y="651564"/>
                    </a:cubicBezTo>
                    <a:cubicBezTo>
                      <a:pt x="-6584" y="611348"/>
                      <a:pt x="-21402" y="403914"/>
                      <a:pt x="23048" y="334064"/>
                    </a:cubicBezTo>
                    <a:cubicBezTo>
                      <a:pt x="67498" y="264214"/>
                      <a:pt x="255880" y="289614"/>
                      <a:pt x="378648" y="232464"/>
                    </a:cubicBezTo>
                    <a:cubicBezTo>
                      <a:pt x="486070" y="182458"/>
                      <a:pt x="536770" y="171346"/>
                      <a:pt x="688148" y="50236"/>
                    </a:cubicBezTo>
                    <a:lnTo>
                      <a:pt x="7489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7" name="フリーフォーム: 図形 1166">
                <a:extLst>
                  <a:ext uri="{FF2B5EF4-FFF2-40B4-BE49-F238E27FC236}">
                    <a16:creationId xmlns:a16="http://schemas.microsoft.com/office/drawing/2014/main" id="{8EBCF8D4-3E29-DB1D-55F3-9B1D1356478A}"/>
                  </a:ext>
                </a:extLst>
              </p:cNvPr>
              <p:cNvSpPr/>
              <p:nvPr/>
            </p:nvSpPr>
            <p:spPr>
              <a:xfrm>
                <a:off x="18576425" y="19887567"/>
                <a:ext cx="1230001" cy="1899157"/>
              </a:xfrm>
              <a:custGeom>
                <a:avLst/>
                <a:gdLst>
                  <a:gd name="connsiteX0" fmla="*/ 1094091 w 1230001"/>
                  <a:gd name="connsiteY0" fmla="*/ 669963 h 1899157"/>
                  <a:gd name="connsiteX1" fmla="*/ 1099387 w 1230001"/>
                  <a:gd name="connsiteY1" fmla="*/ 670471 h 1899157"/>
                  <a:gd name="connsiteX2" fmla="*/ 1121127 w 1230001"/>
                  <a:gd name="connsiteY2" fmla="*/ 728999 h 1899157"/>
                  <a:gd name="connsiteX3" fmla="*/ 1140323 w 1230001"/>
                  <a:gd name="connsiteY3" fmla="*/ 955517 h 1899157"/>
                  <a:gd name="connsiteX4" fmla="*/ 1006975 w 1230001"/>
                  <a:gd name="connsiteY4" fmla="*/ 1207929 h 1899157"/>
                  <a:gd name="connsiteX5" fmla="*/ 856955 w 1230001"/>
                  <a:gd name="connsiteY5" fmla="*/ 1191259 h 1899157"/>
                  <a:gd name="connsiteX6" fmla="*/ 702175 w 1230001"/>
                  <a:gd name="connsiteY6" fmla="*/ 1415097 h 1899157"/>
                  <a:gd name="connsiteX7" fmla="*/ 354511 w 1230001"/>
                  <a:gd name="connsiteY7" fmla="*/ 1481773 h 1899157"/>
                  <a:gd name="connsiteX8" fmla="*/ 149575 w 1230001"/>
                  <a:gd name="connsiteY8" fmla="*/ 1811873 h 1899157"/>
                  <a:gd name="connsiteX9" fmla="*/ 123171 w 1230001"/>
                  <a:gd name="connsiteY9" fmla="*/ 1859607 h 1899157"/>
                  <a:gd name="connsiteX10" fmla="*/ 104183 w 1230001"/>
                  <a:gd name="connsiteY10" fmla="*/ 1871701 h 1899157"/>
                  <a:gd name="connsiteX11" fmla="*/ 11615 w 1230001"/>
                  <a:gd name="connsiteY11" fmla="*/ 1881821 h 1899157"/>
                  <a:gd name="connsiteX12" fmla="*/ 12531 w 1230001"/>
                  <a:gd name="connsiteY12" fmla="*/ 1589513 h 1899157"/>
                  <a:gd name="connsiteX13" fmla="*/ 5679 w 1230001"/>
                  <a:gd name="connsiteY13" fmla="*/ 1546169 h 1899157"/>
                  <a:gd name="connsiteX14" fmla="*/ 16375 w 1230001"/>
                  <a:gd name="connsiteY14" fmla="*/ 1537333 h 1899157"/>
                  <a:gd name="connsiteX15" fmla="*/ 892675 w 1230001"/>
                  <a:gd name="connsiteY15" fmla="*/ 711833 h 1899157"/>
                  <a:gd name="connsiteX16" fmla="*/ 1094091 w 1230001"/>
                  <a:gd name="connsiteY16" fmla="*/ 669963 h 1899157"/>
                  <a:gd name="connsiteX17" fmla="*/ 972051 w 1230001"/>
                  <a:gd name="connsiteY17" fmla="*/ 197483 h 1899157"/>
                  <a:gd name="connsiteX18" fmla="*/ 1022851 w 1230001"/>
                  <a:gd name="connsiteY18" fmla="*/ 238757 h 1899157"/>
                  <a:gd name="connsiteX19" fmla="*/ 962525 w 1230001"/>
                  <a:gd name="connsiteY19" fmla="*/ 302257 h 1899157"/>
                  <a:gd name="connsiteX20" fmla="*/ 905375 w 1230001"/>
                  <a:gd name="connsiteY20" fmla="*/ 232409 h 1899157"/>
                  <a:gd name="connsiteX21" fmla="*/ 972051 w 1230001"/>
                  <a:gd name="connsiteY21" fmla="*/ 197483 h 1899157"/>
                  <a:gd name="connsiteX22" fmla="*/ 1149851 w 1230001"/>
                  <a:gd name="connsiteY22" fmla="*/ 633 h 1899157"/>
                  <a:gd name="connsiteX23" fmla="*/ 1229225 w 1230001"/>
                  <a:gd name="connsiteY23" fmla="*/ 92709 h 1899157"/>
                  <a:gd name="connsiteX24" fmla="*/ 1118099 w 1230001"/>
                  <a:gd name="connsiteY24" fmla="*/ 165733 h 1899157"/>
                  <a:gd name="connsiteX25" fmla="*/ 1079999 w 1230001"/>
                  <a:gd name="connsiteY25" fmla="*/ 57783 h 1899157"/>
                  <a:gd name="connsiteX26" fmla="*/ 1149851 w 1230001"/>
                  <a:gd name="connsiteY26" fmla="*/ 633 h 189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30001" h="1899157">
                    <a:moveTo>
                      <a:pt x="1094091" y="669963"/>
                    </a:moveTo>
                    <a:lnTo>
                      <a:pt x="1099387" y="670471"/>
                    </a:lnTo>
                    <a:lnTo>
                      <a:pt x="1121127" y="728999"/>
                    </a:lnTo>
                    <a:cubicBezTo>
                      <a:pt x="1146475" y="814525"/>
                      <a:pt x="1151239" y="908089"/>
                      <a:pt x="1140323" y="955517"/>
                    </a:cubicBezTo>
                    <a:cubicBezTo>
                      <a:pt x="1118495" y="1050369"/>
                      <a:pt x="1054203" y="1168637"/>
                      <a:pt x="1006975" y="1207929"/>
                    </a:cubicBezTo>
                    <a:cubicBezTo>
                      <a:pt x="959747" y="1247217"/>
                      <a:pt x="907755" y="1156731"/>
                      <a:pt x="856955" y="1191259"/>
                    </a:cubicBezTo>
                    <a:cubicBezTo>
                      <a:pt x="806155" y="1225787"/>
                      <a:pt x="785915" y="1366677"/>
                      <a:pt x="702175" y="1415097"/>
                    </a:cubicBezTo>
                    <a:cubicBezTo>
                      <a:pt x="618435" y="1463517"/>
                      <a:pt x="477543" y="1376203"/>
                      <a:pt x="354511" y="1481773"/>
                    </a:cubicBezTo>
                    <a:cubicBezTo>
                      <a:pt x="292995" y="1534557"/>
                      <a:pt x="219675" y="1681003"/>
                      <a:pt x="149575" y="1811873"/>
                    </a:cubicBezTo>
                    <a:lnTo>
                      <a:pt x="123171" y="1859607"/>
                    </a:lnTo>
                    <a:lnTo>
                      <a:pt x="104183" y="1871701"/>
                    </a:lnTo>
                    <a:cubicBezTo>
                      <a:pt x="68267" y="1895017"/>
                      <a:pt x="35227" y="1914563"/>
                      <a:pt x="11615" y="1881821"/>
                    </a:cubicBezTo>
                    <a:cubicBezTo>
                      <a:pt x="-17905" y="1840893"/>
                      <a:pt x="18931" y="1701213"/>
                      <a:pt x="12531" y="1589513"/>
                    </a:cubicBezTo>
                    <a:lnTo>
                      <a:pt x="5679" y="1546169"/>
                    </a:lnTo>
                    <a:lnTo>
                      <a:pt x="16375" y="1537333"/>
                    </a:lnTo>
                    <a:cubicBezTo>
                      <a:pt x="225927" y="1359533"/>
                      <a:pt x="623859" y="838833"/>
                      <a:pt x="892675" y="711833"/>
                    </a:cubicBezTo>
                    <a:cubicBezTo>
                      <a:pt x="959879" y="680083"/>
                      <a:pt x="1027479" y="668971"/>
                      <a:pt x="1094091" y="669963"/>
                    </a:cubicBezTo>
                    <a:close/>
                    <a:moveTo>
                      <a:pt x="972051" y="197483"/>
                    </a:moveTo>
                    <a:cubicBezTo>
                      <a:pt x="991629" y="198541"/>
                      <a:pt x="1028671" y="222883"/>
                      <a:pt x="1022851" y="238757"/>
                    </a:cubicBezTo>
                    <a:cubicBezTo>
                      <a:pt x="1017029" y="254633"/>
                      <a:pt x="982103" y="303317"/>
                      <a:pt x="962525" y="302257"/>
                    </a:cubicBezTo>
                    <a:cubicBezTo>
                      <a:pt x="942947" y="301201"/>
                      <a:pt x="903787" y="249869"/>
                      <a:pt x="905375" y="232409"/>
                    </a:cubicBezTo>
                    <a:cubicBezTo>
                      <a:pt x="906963" y="214945"/>
                      <a:pt x="952471" y="196425"/>
                      <a:pt x="972051" y="197483"/>
                    </a:cubicBezTo>
                    <a:close/>
                    <a:moveTo>
                      <a:pt x="1149851" y="633"/>
                    </a:moveTo>
                    <a:cubicBezTo>
                      <a:pt x="1174721" y="6453"/>
                      <a:pt x="1237691" y="67309"/>
                      <a:pt x="1229225" y="92709"/>
                    </a:cubicBezTo>
                    <a:cubicBezTo>
                      <a:pt x="1220759" y="118109"/>
                      <a:pt x="1142971" y="171553"/>
                      <a:pt x="1118099" y="165733"/>
                    </a:cubicBezTo>
                    <a:cubicBezTo>
                      <a:pt x="1093229" y="159913"/>
                      <a:pt x="1074707" y="85301"/>
                      <a:pt x="1079999" y="57783"/>
                    </a:cubicBezTo>
                    <a:cubicBezTo>
                      <a:pt x="1085291" y="30265"/>
                      <a:pt x="1124979" y="-5187"/>
                      <a:pt x="1149851" y="6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8" name="フリーフォーム: 図形 1167">
                <a:extLst>
                  <a:ext uri="{FF2B5EF4-FFF2-40B4-BE49-F238E27FC236}">
                    <a16:creationId xmlns:a16="http://schemas.microsoft.com/office/drawing/2014/main" id="{F80B196E-5B23-F7EC-40F5-59CA12A132AA}"/>
                  </a:ext>
                </a:extLst>
              </p:cNvPr>
              <p:cNvSpPr/>
              <p:nvPr/>
            </p:nvSpPr>
            <p:spPr>
              <a:xfrm>
                <a:off x="16034703" y="23784089"/>
                <a:ext cx="2153315" cy="4285411"/>
              </a:xfrm>
              <a:custGeom>
                <a:avLst/>
                <a:gdLst>
                  <a:gd name="connsiteX0" fmla="*/ 176637 w 2153315"/>
                  <a:gd name="connsiteY0" fmla="*/ 4165093 h 4285411"/>
                  <a:gd name="connsiteX1" fmla="*/ 186146 w 2153315"/>
                  <a:gd name="connsiteY1" fmla="*/ 4167949 h 4285411"/>
                  <a:gd name="connsiteX2" fmla="*/ 69138 w 2153315"/>
                  <a:gd name="connsiteY2" fmla="*/ 4284957 h 4285411"/>
                  <a:gd name="connsiteX3" fmla="*/ 4133 w 2153315"/>
                  <a:gd name="connsiteY3" fmla="*/ 4206951 h 4285411"/>
                  <a:gd name="connsiteX4" fmla="*/ 176637 w 2153315"/>
                  <a:gd name="connsiteY4" fmla="*/ 4165093 h 4285411"/>
                  <a:gd name="connsiteX5" fmla="*/ 352450 w 2153315"/>
                  <a:gd name="connsiteY5" fmla="*/ 3784421 h 4285411"/>
                  <a:gd name="connsiteX6" fmla="*/ 381161 w 2153315"/>
                  <a:gd name="connsiteY6" fmla="*/ 3803923 h 4285411"/>
                  <a:gd name="connsiteX7" fmla="*/ 433164 w 2153315"/>
                  <a:gd name="connsiteY7" fmla="*/ 3907931 h 4285411"/>
                  <a:gd name="connsiteX8" fmla="*/ 333490 w 2153315"/>
                  <a:gd name="connsiteY8" fmla="*/ 3985935 h 4285411"/>
                  <a:gd name="connsiteX9" fmla="*/ 329157 w 2153315"/>
                  <a:gd name="connsiteY9" fmla="*/ 3799589 h 4285411"/>
                  <a:gd name="connsiteX10" fmla="*/ 352450 w 2153315"/>
                  <a:gd name="connsiteY10" fmla="*/ 3784421 h 4285411"/>
                  <a:gd name="connsiteX11" fmla="*/ 862635 w 2153315"/>
                  <a:gd name="connsiteY11" fmla="*/ 3282529 h 4285411"/>
                  <a:gd name="connsiteX12" fmla="*/ 961869 w 2153315"/>
                  <a:gd name="connsiteY12" fmla="*/ 3314219 h 4285411"/>
                  <a:gd name="connsiteX13" fmla="*/ 779857 w 2153315"/>
                  <a:gd name="connsiteY13" fmla="*/ 3439895 h 4285411"/>
                  <a:gd name="connsiteX14" fmla="*/ 636846 w 2153315"/>
                  <a:gd name="connsiteY14" fmla="*/ 3613243 h 4285411"/>
                  <a:gd name="connsiteX15" fmla="*/ 515504 w 2153315"/>
                  <a:gd name="connsiteY15" fmla="*/ 3474565 h 4285411"/>
                  <a:gd name="connsiteX16" fmla="*/ 723519 w 2153315"/>
                  <a:gd name="connsiteY16" fmla="*/ 3348889 h 4285411"/>
                  <a:gd name="connsiteX17" fmla="*/ 823193 w 2153315"/>
                  <a:gd name="connsiteY17" fmla="*/ 3283883 h 4285411"/>
                  <a:gd name="connsiteX18" fmla="*/ 862635 w 2153315"/>
                  <a:gd name="connsiteY18" fmla="*/ 3282529 h 4285411"/>
                  <a:gd name="connsiteX19" fmla="*/ 1572913 w 2153315"/>
                  <a:gd name="connsiteY19" fmla="*/ 1515755 h 4285411"/>
                  <a:gd name="connsiteX20" fmla="*/ 1676921 w 2153315"/>
                  <a:gd name="connsiteY20" fmla="*/ 1589427 h 4285411"/>
                  <a:gd name="connsiteX21" fmla="*/ 1633585 w 2153315"/>
                  <a:gd name="connsiteY21" fmla="*/ 1710771 h 4285411"/>
                  <a:gd name="connsiteX22" fmla="*/ 1512243 w 2153315"/>
                  <a:gd name="connsiteY22" fmla="*/ 1728103 h 4285411"/>
                  <a:gd name="connsiteX23" fmla="*/ 1460239 w 2153315"/>
                  <a:gd name="connsiteY23" fmla="*/ 1585095 h 4285411"/>
                  <a:gd name="connsiteX24" fmla="*/ 1572913 w 2153315"/>
                  <a:gd name="connsiteY24" fmla="*/ 1515755 h 4285411"/>
                  <a:gd name="connsiteX25" fmla="*/ 1971609 w 2153315"/>
                  <a:gd name="connsiteY25" fmla="*/ 1190731 h 4285411"/>
                  <a:gd name="connsiteX26" fmla="*/ 2006279 w 2153315"/>
                  <a:gd name="connsiteY26" fmla="*/ 1277405 h 4285411"/>
                  <a:gd name="connsiteX27" fmla="*/ 1932607 w 2153315"/>
                  <a:gd name="connsiteY27" fmla="*/ 1455083 h 4285411"/>
                  <a:gd name="connsiteX28" fmla="*/ 1919605 w 2153315"/>
                  <a:gd name="connsiteY28" fmla="*/ 1563427 h 4285411"/>
                  <a:gd name="connsiteX29" fmla="*/ 1845933 w 2153315"/>
                  <a:gd name="connsiteY29" fmla="*/ 1615429 h 4285411"/>
                  <a:gd name="connsiteX30" fmla="*/ 1837267 w 2153315"/>
                  <a:gd name="connsiteY30" fmla="*/ 1520089 h 4285411"/>
                  <a:gd name="connsiteX31" fmla="*/ 1884937 w 2153315"/>
                  <a:gd name="connsiteY31" fmla="*/ 1437751 h 4285411"/>
                  <a:gd name="connsiteX32" fmla="*/ 1884937 w 2153315"/>
                  <a:gd name="connsiteY32" fmla="*/ 1355411 h 4285411"/>
                  <a:gd name="connsiteX33" fmla="*/ 1971609 w 2153315"/>
                  <a:gd name="connsiteY33" fmla="*/ 1190731 h 4285411"/>
                  <a:gd name="connsiteX34" fmla="*/ 1510347 w 2153315"/>
                  <a:gd name="connsiteY34" fmla="*/ 135 h 4285411"/>
                  <a:gd name="connsiteX35" fmla="*/ 1753233 w 2153315"/>
                  <a:gd name="connsiteY35" fmla="*/ 52223 h 4285411"/>
                  <a:gd name="connsiteX36" fmla="*/ 2091373 w 2153315"/>
                  <a:gd name="connsiteY36" fmla="*/ 461799 h 4285411"/>
                  <a:gd name="connsiteX37" fmla="*/ 2151201 w 2153315"/>
                  <a:gd name="connsiteY37" fmla="*/ 659443 h 4285411"/>
                  <a:gd name="connsiteX38" fmla="*/ 2153315 w 2153315"/>
                  <a:gd name="connsiteY38" fmla="*/ 713763 h 4285411"/>
                  <a:gd name="connsiteX39" fmla="*/ 2143397 w 2153315"/>
                  <a:gd name="connsiteY39" fmla="*/ 717959 h 4285411"/>
                  <a:gd name="connsiteX40" fmla="*/ 1993277 w 2153315"/>
                  <a:gd name="connsiteY40" fmla="*/ 653359 h 4285411"/>
                  <a:gd name="connsiteX41" fmla="*/ 2049615 w 2153315"/>
                  <a:gd name="connsiteY41" fmla="*/ 800703 h 4285411"/>
                  <a:gd name="connsiteX42" fmla="*/ 1715925 w 2153315"/>
                  <a:gd name="connsiteY42" fmla="*/ 1008719 h 4285411"/>
                  <a:gd name="connsiteX43" fmla="*/ 1780929 w 2153315"/>
                  <a:gd name="connsiteY43" fmla="*/ 779035 h 4285411"/>
                  <a:gd name="connsiteX44" fmla="*/ 1715925 w 2153315"/>
                  <a:gd name="connsiteY44" fmla="*/ 640359 h 4285411"/>
                  <a:gd name="connsiteX45" fmla="*/ 1772261 w 2153315"/>
                  <a:gd name="connsiteY45" fmla="*/ 514683 h 4285411"/>
                  <a:gd name="connsiteX46" fmla="*/ 1702925 w 2153315"/>
                  <a:gd name="connsiteY46" fmla="*/ 380339 h 4285411"/>
                  <a:gd name="connsiteX47" fmla="*/ 1568581 w 2153315"/>
                  <a:gd name="connsiteY47" fmla="*/ 649027 h 4285411"/>
                  <a:gd name="connsiteX48" fmla="*/ 1711591 w 2153315"/>
                  <a:gd name="connsiteY48" fmla="*/ 813703 h 4285411"/>
                  <a:gd name="connsiteX49" fmla="*/ 1572913 w 2153315"/>
                  <a:gd name="connsiteY49" fmla="*/ 887375 h 4285411"/>
                  <a:gd name="connsiteX50" fmla="*/ 1516577 w 2153315"/>
                  <a:gd name="connsiteY50" fmla="*/ 826705 h 4285411"/>
                  <a:gd name="connsiteX51" fmla="*/ 1343231 w 2153315"/>
                  <a:gd name="connsiteY51" fmla="*/ 826705 h 4285411"/>
                  <a:gd name="connsiteX52" fmla="*/ 1317229 w 2153315"/>
                  <a:gd name="connsiteY52" fmla="*/ 662027 h 4285411"/>
                  <a:gd name="connsiteX53" fmla="*/ 1429905 w 2153315"/>
                  <a:gd name="connsiteY53" fmla="*/ 501683 h 4285411"/>
                  <a:gd name="connsiteX54" fmla="*/ 1304229 w 2153315"/>
                  <a:gd name="connsiteY54" fmla="*/ 328335 h 4285411"/>
                  <a:gd name="connsiteX55" fmla="*/ 1317229 w 2153315"/>
                  <a:gd name="connsiteY55" fmla="*/ 63983 h 4285411"/>
                  <a:gd name="connsiteX56" fmla="*/ 1367371 w 2153315"/>
                  <a:gd name="connsiteY56" fmla="*/ 8051 h 4285411"/>
                  <a:gd name="connsiteX57" fmla="*/ 1368317 w 2153315"/>
                  <a:gd name="connsiteY57" fmla="*/ 7373 h 4285411"/>
                  <a:gd name="connsiteX58" fmla="*/ 1377517 w 2153315"/>
                  <a:gd name="connsiteY58" fmla="*/ 6123 h 4285411"/>
                  <a:gd name="connsiteX59" fmla="*/ 1510347 w 2153315"/>
                  <a:gd name="connsiteY59" fmla="*/ 135 h 428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153315" h="4285411">
                    <a:moveTo>
                      <a:pt x="176637" y="4165093"/>
                    </a:moveTo>
                    <a:cubicBezTo>
                      <a:pt x="181711" y="4165409"/>
                      <a:pt x="185063" y="4166323"/>
                      <a:pt x="186146" y="4167949"/>
                    </a:cubicBezTo>
                    <a:cubicBezTo>
                      <a:pt x="194813" y="4180951"/>
                      <a:pt x="99473" y="4278457"/>
                      <a:pt x="69138" y="4284957"/>
                    </a:cubicBezTo>
                    <a:cubicBezTo>
                      <a:pt x="38803" y="4291457"/>
                      <a:pt x="-15368" y="4226453"/>
                      <a:pt x="4133" y="4206951"/>
                    </a:cubicBezTo>
                    <a:cubicBezTo>
                      <a:pt x="21196" y="4189889"/>
                      <a:pt x="141117" y="4162869"/>
                      <a:pt x="176637" y="4165093"/>
                    </a:cubicBezTo>
                    <a:close/>
                    <a:moveTo>
                      <a:pt x="352450" y="3784421"/>
                    </a:moveTo>
                    <a:cubicBezTo>
                      <a:pt x="362562" y="3787309"/>
                      <a:pt x="373577" y="3795977"/>
                      <a:pt x="381161" y="3803923"/>
                    </a:cubicBezTo>
                    <a:cubicBezTo>
                      <a:pt x="396329" y="3819811"/>
                      <a:pt x="441109" y="3877595"/>
                      <a:pt x="433164" y="3907931"/>
                    </a:cubicBezTo>
                    <a:cubicBezTo>
                      <a:pt x="425219" y="3938267"/>
                      <a:pt x="350824" y="4003993"/>
                      <a:pt x="333490" y="3985935"/>
                    </a:cubicBezTo>
                    <a:cubicBezTo>
                      <a:pt x="316156" y="3967879"/>
                      <a:pt x="321212" y="3829925"/>
                      <a:pt x="329157" y="3799589"/>
                    </a:cubicBezTo>
                    <a:cubicBezTo>
                      <a:pt x="333130" y="3784421"/>
                      <a:pt x="342339" y="3781531"/>
                      <a:pt x="352450" y="3784421"/>
                    </a:cubicBezTo>
                    <a:close/>
                    <a:moveTo>
                      <a:pt x="862635" y="3282529"/>
                    </a:moveTo>
                    <a:cubicBezTo>
                      <a:pt x="908917" y="3284157"/>
                      <a:pt x="967287" y="3294719"/>
                      <a:pt x="961869" y="3314219"/>
                    </a:cubicBezTo>
                    <a:cubicBezTo>
                      <a:pt x="954647" y="3340223"/>
                      <a:pt x="834027" y="3390059"/>
                      <a:pt x="779857" y="3439895"/>
                    </a:cubicBezTo>
                    <a:cubicBezTo>
                      <a:pt x="725685" y="3489733"/>
                      <a:pt x="680905" y="3607463"/>
                      <a:pt x="636846" y="3613243"/>
                    </a:cubicBezTo>
                    <a:cubicBezTo>
                      <a:pt x="592787" y="3619019"/>
                      <a:pt x="501058" y="3518623"/>
                      <a:pt x="515504" y="3474565"/>
                    </a:cubicBezTo>
                    <a:cubicBezTo>
                      <a:pt x="529950" y="3430507"/>
                      <a:pt x="675127" y="3376335"/>
                      <a:pt x="723519" y="3348889"/>
                    </a:cubicBezTo>
                    <a:cubicBezTo>
                      <a:pt x="771911" y="3321443"/>
                      <a:pt x="783469" y="3289663"/>
                      <a:pt x="823193" y="3283883"/>
                    </a:cubicBezTo>
                    <a:cubicBezTo>
                      <a:pt x="833125" y="3282439"/>
                      <a:pt x="847209" y="3281987"/>
                      <a:pt x="862635" y="3282529"/>
                    </a:cubicBezTo>
                    <a:close/>
                    <a:moveTo>
                      <a:pt x="1572913" y="1515755"/>
                    </a:moveTo>
                    <a:cubicBezTo>
                      <a:pt x="1609029" y="1516479"/>
                      <a:pt x="1668255" y="1559091"/>
                      <a:pt x="1676921" y="1589427"/>
                    </a:cubicBezTo>
                    <a:cubicBezTo>
                      <a:pt x="1685589" y="1619763"/>
                      <a:pt x="1661033" y="1687657"/>
                      <a:pt x="1633585" y="1710771"/>
                    </a:cubicBezTo>
                    <a:cubicBezTo>
                      <a:pt x="1606139" y="1733883"/>
                      <a:pt x="1541133" y="1749051"/>
                      <a:pt x="1512243" y="1728103"/>
                    </a:cubicBezTo>
                    <a:cubicBezTo>
                      <a:pt x="1483353" y="1707159"/>
                      <a:pt x="1450127" y="1620485"/>
                      <a:pt x="1460239" y="1585095"/>
                    </a:cubicBezTo>
                    <a:cubicBezTo>
                      <a:pt x="1470351" y="1549703"/>
                      <a:pt x="1536801" y="1515035"/>
                      <a:pt x="1572913" y="1515755"/>
                    </a:cubicBezTo>
                    <a:close/>
                    <a:moveTo>
                      <a:pt x="1971609" y="1190731"/>
                    </a:moveTo>
                    <a:cubicBezTo>
                      <a:pt x="1991833" y="1177731"/>
                      <a:pt x="2012781" y="1235513"/>
                      <a:pt x="2006279" y="1277405"/>
                    </a:cubicBezTo>
                    <a:cubicBezTo>
                      <a:pt x="1999779" y="1319297"/>
                      <a:pt x="1947053" y="1407415"/>
                      <a:pt x="1932607" y="1455083"/>
                    </a:cubicBezTo>
                    <a:cubicBezTo>
                      <a:pt x="1918161" y="1502755"/>
                      <a:pt x="1934051" y="1536703"/>
                      <a:pt x="1919605" y="1563427"/>
                    </a:cubicBezTo>
                    <a:cubicBezTo>
                      <a:pt x="1905161" y="1590151"/>
                      <a:pt x="1859657" y="1622651"/>
                      <a:pt x="1845933" y="1615429"/>
                    </a:cubicBezTo>
                    <a:cubicBezTo>
                      <a:pt x="1832211" y="1608207"/>
                      <a:pt x="1830765" y="1549703"/>
                      <a:pt x="1837267" y="1520089"/>
                    </a:cubicBezTo>
                    <a:cubicBezTo>
                      <a:pt x="1843767" y="1490475"/>
                      <a:pt x="1876993" y="1465195"/>
                      <a:pt x="1884937" y="1437751"/>
                    </a:cubicBezTo>
                    <a:cubicBezTo>
                      <a:pt x="1892881" y="1410303"/>
                      <a:pt x="1870491" y="1396581"/>
                      <a:pt x="1884937" y="1355411"/>
                    </a:cubicBezTo>
                    <a:cubicBezTo>
                      <a:pt x="1899383" y="1314241"/>
                      <a:pt x="1951385" y="1203733"/>
                      <a:pt x="1971609" y="1190731"/>
                    </a:cubicBezTo>
                    <a:close/>
                    <a:moveTo>
                      <a:pt x="1510347" y="135"/>
                    </a:moveTo>
                    <a:cubicBezTo>
                      <a:pt x="1598255" y="1623"/>
                      <a:pt x="1682987" y="15711"/>
                      <a:pt x="1753233" y="52223"/>
                    </a:cubicBezTo>
                    <a:cubicBezTo>
                      <a:pt x="1893729" y="125249"/>
                      <a:pt x="2026285" y="326067"/>
                      <a:pt x="2091373" y="461799"/>
                    </a:cubicBezTo>
                    <a:cubicBezTo>
                      <a:pt x="2123917" y="529665"/>
                      <a:pt x="2143165" y="593759"/>
                      <a:pt x="2151201" y="659443"/>
                    </a:cubicBezTo>
                    <a:lnTo>
                      <a:pt x="2153315" y="713763"/>
                    </a:lnTo>
                    <a:lnTo>
                      <a:pt x="2143397" y="717959"/>
                    </a:lnTo>
                    <a:cubicBezTo>
                      <a:pt x="2081169" y="725677"/>
                      <a:pt x="2012237" y="637107"/>
                      <a:pt x="1993277" y="653359"/>
                    </a:cubicBezTo>
                    <a:cubicBezTo>
                      <a:pt x="1967997" y="675027"/>
                      <a:pt x="2095841" y="741475"/>
                      <a:pt x="2049615" y="800703"/>
                    </a:cubicBezTo>
                    <a:cubicBezTo>
                      <a:pt x="2003389" y="859931"/>
                      <a:pt x="1760705" y="1012331"/>
                      <a:pt x="1715925" y="1008719"/>
                    </a:cubicBezTo>
                    <a:cubicBezTo>
                      <a:pt x="1671143" y="1005107"/>
                      <a:pt x="1780929" y="840427"/>
                      <a:pt x="1780929" y="779035"/>
                    </a:cubicBezTo>
                    <a:cubicBezTo>
                      <a:pt x="1780929" y="717643"/>
                      <a:pt x="1717369" y="684417"/>
                      <a:pt x="1715925" y="640359"/>
                    </a:cubicBezTo>
                    <a:cubicBezTo>
                      <a:pt x="1714479" y="596299"/>
                      <a:pt x="1774429" y="558019"/>
                      <a:pt x="1772261" y="514683"/>
                    </a:cubicBezTo>
                    <a:cubicBezTo>
                      <a:pt x="1770095" y="471347"/>
                      <a:pt x="1736871" y="357949"/>
                      <a:pt x="1702925" y="380339"/>
                    </a:cubicBezTo>
                    <a:cubicBezTo>
                      <a:pt x="1668977" y="402729"/>
                      <a:pt x="1567137" y="576799"/>
                      <a:pt x="1568581" y="649027"/>
                    </a:cubicBezTo>
                    <a:cubicBezTo>
                      <a:pt x="1570025" y="721253"/>
                      <a:pt x="1710869" y="773979"/>
                      <a:pt x="1711591" y="813703"/>
                    </a:cubicBezTo>
                    <a:cubicBezTo>
                      <a:pt x="1712313" y="853429"/>
                      <a:pt x="1605417" y="885209"/>
                      <a:pt x="1572913" y="887375"/>
                    </a:cubicBezTo>
                    <a:cubicBezTo>
                      <a:pt x="1540413" y="889543"/>
                      <a:pt x="1554857" y="836817"/>
                      <a:pt x="1516577" y="826705"/>
                    </a:cubicBezTo>
                    <a:cubicBezTo>
                      <a:pt x="1478297" y="816593"/>
                      <a:pt x="1376457" y="854151"/>
                      <a:pt x="1343231" y="826705"/>
                    </a:cubicBezTo>
                    <a:cubicBezTo>
                      <a:pt x="1310005" y="799259"/>
                      <a:pt x="1302785" y="716197"/>
                      <a:pt x="1317229" y="662027"/>
                    </a:cubicBezTo>
                    <a:cubicBezTo>
                      <a:pt x="1331673" y="607857"/>
                      <a:pt x="1432071" y="557297"/>
                      <a:pt x="1429905" y="501683"/>
                    </a:cubicBezTo>
                    <a:cubicBezTo>
                      <a:pt x="1427737" y="446067"/>
                      <a:pt x="1323007" y="401287"/>
                      <a:pt x="1304229" y="328335"/>
                    </a:cubicBezTo>
                    <a:cubicBezTo>
                      <a:pt x="1285449" y="255387"/>
                      <a:pt x="1273169" y="143433"/>
                      <a:pt x="1317229" y="63983"/>
                    </a:cubicBezTo>
                    <a:cubicBezTo>
                      <a:pt x="1328245" y="44121"/>
                      <a:pt x="1346031" y="25703"/>
                      <a:pt x="1367371" y="8051"/>
                    </a:cubicBezTo>
                    <a:lnTo>
                      <a:pt x="1368317" y="7373"/>
                    </a:lnTo>
                    <a:lnTo>
                      <a:pt x="1377517" y="6123"/>
                    </a:lnTo>
                    <a:cubicBezTo>
                      <a:pt x="1421647" y="1795"/>
                      <a:pt x="1466393" y="-611"/>
                      <a:pt x="1510347" y="13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9" name="フリーフォーム: 図形 1168">
                <a:extLst>
                  <a:ext uri="{FF2B5EF4-FFF2-40B4-BE49-F238E27FC236}">
                    <a16:creationId xmlns:a16="http://schemas.microsoft.com/office/drawing/2014/main" id="{3046F190-38EA-41FE-A270-26CEC7AE8AF9}"/>
                  </a:ext>
                </a:extLst>
              </p:cNvPr>
              <p:cNvSpPr/>
              <p:nvPr/>
            </p:nvSpPr>
            <p:spPr>
              <a:xfrm>
                <a:off x="17808252" y="23155838"/>
                <a:ext cx="903738" cy="1342014"/>
              </a:xfrm>
              <a:custGeom>
                <a:avLst/>
                <a:gdLst>
                  <a:gd name="connsiteX0" fmla="*/ 568712 w 903738"/>
                  <a:gd name="connsiteY0" fmla="*/ 702 h 1342014"/>
                  <a:gd name="connsiteX1" fmla="*/ 886398 w 903738"/>
                  <a:gd name="connsiteY1" fmla="*/ 23556 h 1342014"/>
                  <a:gd name="connsiteX2" fmla="*/ 903738 w 903738"/>
                  <a:gd name="connsiteY2" fmla="*/ 27580 h 1342014"/>
                  <a:gd name="connsiteX3" fmla="*/ 882404 w 903738"/>
                  <a:gd name="connsiteY3" fmla="*/ 69882 h 1342014"/>
                  <a:gd name="connsiteX4" fmla="*/ 631426 w 903738"/>
                  <a:gd name="connsiteY4" fmla="*/ 527554 h 1342014"/>
                  <a:gd name="connsiteX5" fmla="*/ 427744 w 903738"/>
                  <a:gd name="connsiteY5" fmla="*/ 1298946 h 1342014"/>
                  <a:gd name="connsiteX6" fmla="*/ 400142 w 903738"/>
                  <a:gd name="connsiteY6" fmla="*/ 1333394 h 1342014"/>
                  <a:gd name="connsiteX7" fmla="*/ 379766 w 903738"/>
                  <a:gd name="connsiteY7" fmla="*/ 1342014 h 1342014"/>
                  <a:gd name="connsiteX8" fmla="*/ 377652 w 903738"/>
                  <a:gd name="connsiteY8" fmla="*/ 1287694 h 1342014"/>
                  <a:gd name="connsiteX9" fmla="*/ 317824 w 903738"/>
                  <a:gd name="connsiteY9" fmla="*/ 1090050 h 1342014"/>
                  <a:gd name="connsiteX10" fmla="*/ 31882 w 903738"/>
                  <a:gd name="connsiteY10" fmla="*/ 713472 h 1342014"/>
                  <a:gd name="connsiteX11" fmla="*/ 0 w 903738"/>
                  <a:gd name="connsiteY11" fmla="*/ 693316 h 1342014"/>
                  <a:gd name="connsiteX12" fmla="*/ 13916 w 903738"/>
                  <a:gd name="connsiteY12" fmla="*/ 682374 h 1342014"/>
                  <a:gd name="connsiteX13" fmla="*/ 227336 w 903738"/>
                  <a:gd name="connsiteY13" fmla="*/ 566174 h 1342014"/>
                  <a:gd name="connsiteX14" fmla="*/ 193998 w 903738"/>
                  <a:gd name="connsiteY14" fmla="*/ 351862 h 1342014"/>
                  <a:gd name="connsiteX15" fmla="*/ 408312 w 903738"/>
                  <a:gd name="connsiteY15" fmla="*/ 18486 h 1342014"/>
                  <a:gd name="connsiteX16" fmla="*/ 568712 w 903738"/>
                  <a:gd name="connsiteY16" fmla="*/ 702 h 134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3738" h="1342014">
                    <a:moveTo>
                      <a:pt x="568712" y="702"/>
                    </a:moveTo>
                    <a:cubicBezTo>
                      <a:pt x="665244" y="-2312"/>
                      <a:pt x="780224" y="4218"/>
                      <a:pt x="886398" y="23556"/>
                    </a:cubicBezTo>
                    <a:lnTo>
                      <a:pt x="903738" y="27580"/>
                    </a:lnTo>
                    <a:lnTo>
                      <a:pt x="882404" y="69882"/>
                    </a:lnTo>
                    <a:cubicBezTo>
                      <a:pt x="813574" y="194812"/>
                      <a:pt x="694264" y="360168"/>
                      <a:pt x="631426" y="527554"/>
                    </a:cubicBezTo>
                    <a:cubicBezTo>
                      <a:pt x="547642" y="750738"/>
                      <a:pt x="496360" y="1173270"/>
                      <a:pt x="427744" y="1298946"/>
                    </a:cubicBezTo>
                    <a:cubicBezTo>
                      <a:pt x="419168" y="1314656"/>
                      <a:pt x="409880" y="1325828"/>
                      <a:pt x="400142" y="1333394"/>
                    </a:cubicBezTo>
                    <a:lnTo>
                      <a:pt x="379766" y="1342014"/>
                    </a:lnTo>
                    <a:lnTo>
                      <a:pt x="377652" y="1287694"/>
                    </a:lnTo>
                    <a:cubicBezTo>
                      <a:pt x="369616" y="1222010"/>
                      <a:pt x="350368" y="1157916"/>
                      <a:pt x="317824" y="1090050"/>
                    </a:cubicBezTo>
                    <a:cubicBezTo>
                      <a:pt x="260872" y="971284"/>
                      <a:pt x="152264" y="802688"/>
                      <a:pt x="31882" y="713472"/>
                    </a:cubicBezTo>
                    <a:lnTo>
                      <a:pt x="0" y="693316"/>
                    </a:lnTo>
                    <a:lnTo>
                      <a:pt x="13916" y="682374"/>
                    </a:lnTo>
                    <a:cubicBezTo>
                      <a:pt x="85502" y="636720"/>
                      <a:pt x="198166" y="614396"/>
                      <a:pt x="227336" y="566174"/>
                    </a:cubicBezTo>
                    <a:cubicBezTo>
                      <a:pt x="266230" y="501882"/>
                      <a:pt x="163836" y="443142"/>
                      <a:pt x="193998" y="351862"/>
                    </a:cubicBezTo>
                    <a:cubicBezTo>
                      <a:pt x="224160" y="260582"/>
                      <a:pt x="248768" y="56586"/>
                      <a:pt x="408312" y="18486"/>
                    </a:cubicBezTo>
                    <a:cubicBezTo>
                      <a:pt x="448198" y="8962"/>
                      <a:pt x="504356" y="2710"/>
                      <a:pt x="568712" y="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0" name="フリーフォーム: 図形 1169">
                <a:extLst>
                  <a:ext uri="{FF2B5EF4-FFF2-40B4-BE49-F238E27FC236}">
                    <a16:creationId xmlns:a16="http://schemas.microsoft.com/office/drawing/2014/main" id="{43979B86-491C-4C43-1272-6CDCFB87658C}"/>
                  </a:ext>
                </a:extLst>
              </p:cNvPr>
              <p:cNvSpPr/>
              <p:nvPr/>
            </p:nvSpPr>
            <p:spPr>
              <a:xfrm>
                <a:off x="17012150" y="22484486"/>
                <a:ext cx="605396" cy="528990"/>
              </a:xfrm>
              <a:custGeom>
                <a:avLst/>
                <a:gdLst>
                  <a:gd name="connsiteX0" fmla="*/ 249564 w 605396"/>
                  <a:gd name="connsiteY0" fmla="*/ 0 h 528990"/>
                  <a:gd name="connsiteX1" fmla="*/ 282126 w 605396"/>
                  <a:gd name="connsiteY1" fmla="*/ 54938 h 528990"/>
                  <a:gd name="connsiteX2" fmla="*/ 328114 w 605396"/>
                  <a:gd name="connsiteY2" fmla="*/ 104052 h 528990"/>
                  <a:gd name="connsiteX3" fmla="*/ 604338 w 605396"/>
                  <a:gd name="connsiteY3" fmla="*/ 199302 h 528990"/>
                  <a:gd name="connsiteX4" fmla="*/ 466262 w 605396"/>
                  <a:gd name="connsiteY4" fmla="*/ 376446 h 528990"/>
                  <a:gd name="connsiteX5" fmla="*/ 449458 w 605396"/>
                  <a:gd name="connsiteY5" fmla="*/ 395646 h 528990"/>
                  <a:gd name="connsiteX6" fmla="*/ 447234 w 605396"/>
                  <a:gd name="connsiteY6" fmla="*/ 392582 h 528990"/>
                  <a:gd name="connsiteX7" fmla="*/ 430788 w 605396"/>
                  <a:gd name="connsiteY7" fmla="*/ 379848 h 528990"/>
                  <a:gd name="connsiteX8" fmla="*/ 317918 w 605396"/>
                  <a:gd name="connsiteY8" fmla="*/ 517722 h 528990"/>
                  <a:gd name="connsiteX9" fmla="*/ 318016 w 605396"/>
                  <a:gd name="connsiteY9" fmla="*/ 528990 h 528990"/>
                  <a:gd name="connsiteX10" fmla="*/ 315410 w 605396"/>
                  <a:gd name="connsiteY10" fmla="*/ 527384 h 528990"/>
                  <a:gd name="connsiteX11" fmla="*/ 42362 w 605396"/>
                  <a:gd name="connsiteY11" fmla="*/ 323126 h 528990"/>
                  <a:gd name="connsiteX12" fmla="*/ 1882 w 605396"/>
                  <a:gd name="connsiteY12" fmla="*/ 106134 h 528990"/>
                  <a:gd name="connsiteX13" fmla="*/ 0 w 605396"/>
                  <a:gd name="connsiteY13" fmla="*/ 84048 h 528990"/>
                  <a:gd name="connsiteX14" fmla="*/ 79762 w 605396"/>
                  <a:gd name="connsiteY14" fmla="*/ 37490 h 528990"/>
                  <a:gd name="connsiteX15" fmla="*/ 167518 w 605396"/>
                  <a:gd name="connsiteY15" fmla="*/ 9862 h 528990"/>
                  <a:gd name="connsiteX16" fmla="*/ 249564 w 605396"/>
                  <a:gd name="connsiteY16" fmla="*/ 0 h 52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5396" h="528990">
                    <a:moveTo>
                      <a:pt x="249564" y="0"/>
                    </a:moveTo>
                    <a:lnTo>
                      <a:pt x="282126" y="54938"/>
                    </a:lnTo>
                    <a:cubicBezTo>
                      <a:pt x="295570" y="74038"/>
                      <a:pt x="310650" y="91154"/>
                      <a:pt x="328114" y="104052"/>
                    </a:cubicBezTo>
                    <a:cubicBezTo>
                      <a:pt x="397962" y="155646"/>
                      <a:pt x="588462" y="144534"/>
                      <a:pt x="604338" y="199302"/>
                    </a:cubicBezTo>
                    <a:cubicBezTo>
                      <a:pt x="616246" y="240378"/>
                      <a:pt x="525014" y="314496"/>
                      <a:pt x="466262" y="376446"/>
                    </a:cubicBezTo>
                    <a:lnTo>
                      <a:pt x="449458" y="395646"/>
                    </a:lnTo>
                    <a:lnTo>
                      <a:pt x="447234" y="392582"/>
                    </a:lnTo>
                    <a:cubicBezTo>
                      <a:pt x="441532" y="386246"/>
                      <a:pt x="436024" y="381834"/>
                      <a:pt x="430788" y="379848"/>
                    </a:cubicBezTo>
                    <a:cubicBezTo>
                      <a:pt x="394132" y="365944"/>
                      <a:pt x="326510" y="459322"/>
                      <a:pt x="317918" y="517722"/>
                    </a:cubicBezTo>
                    <a:lnTo>
                      <a:pt x="318016" y="528990"/>
                    </a:lnTo>
                    <a:lnTo>
                      <a:pt x="315410" y="527384"/>
                    </a:lnTo>
                    <a:cubicBezTo>
                      <a:pt x="233358" y="479050"/>
                      <a:pt x="101398" y="412026"/>
                      <a:pt x="42362" y="323126"/>
                    </a:cubicBezTo>
                    <a:cubicBezTo>
                      <a:pt x="8628" y="272326"/>
                      <a:pt x="6842" y="185212"/>
                      <a:pt x="1882" y="106134"/>
                    </a:cubicBezTo>
                    <a:lnTo>
                      <a:pt x="0" y="84048"/>
                    </a:lnTo>
                    <a:lnTo>
                      <a:pt x="79762" y="37490"/>
                    </a:lnTo>
                    <a:cubicBezTo>
                      <a:pt x="105584" y="23946"/>
                      <a:pt x="135604" y="15596"/>
                      <a:pt x="167518" y="9862"/>
                    </a:cubicBezTo>
                    <a:lnTo>
                      <a:pt x="2495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1" name="フリーフォーム: 図形 1170">
                <a:extLst>
                  <a:ext uri="{FF2B5EF4-FFF2-40B4-BE49-F238E27FC236}">
                    <a16:creationId xmlns:a16="http://schemas.microsoft.com/office/drawing/2014/main" id="{6480BDD5-6C7A-CC10-8F65-0E8923EEDBBC}"/>
                  </a:ext>
                </a:extLst>
              </p:cNvPr>
              <p:cNvSpPr/>
              <p:nvPr/>
            </p:nvSpPr>
            <p:spPr>
              <a:xfrm>
                <a:off x="17302282" y="22868320"/>
                <a:ext cx="922512" cy="980835"/>
              </a:xfrm>
              <a:custGeom>
                <a:avLst/>
                <a:gdLst>
                  <a:gd name="connsiteX0" fmla="*/ 714256 w 922512"/>
                  <a:gd name="connsiteY0" fmla="*/ 1205 h 980835"/>
                  <a:gd name="connsiteX1" fmla="*/ 861894 w 922512"/>
                  <a:gd name="connsiteY1" fmla="*/ 101219 h 980835"/>
                  <a:gd name="connsiteX2" fmla="*/ 921424 w 922512"/>
                  <a:gd name="connsiteY2" fmla="*/ 297969 h 980835"/>
                  <a:gd name="connsiteX3" fmla="*/ 922512 w 922512"/>
                  <a:gd name="connsiteY3" fmla="*/ 304445 h 980835"/>
                  <a:gd name="connsiteX4" fmla="*/ 914282 w 922512"/>
                  <a:gd name="connsiteY4" fmla="*/ 306005 h 980835"/>
                  <a:gd name="connsiteX5" fmla="*/ 699968 w 922512"/>
                  <a:gd name="connsiteY5" fmla="*/ 639381 h 980835"/>
                  <a:gd name="connsiteX6" fmla="*/ 733306 w 922512"/>
                  <a:gd name="connsiteY6" fmla="*/ 853693 h 980835"/>
                  <a:gd name="connsiteX7" fmla="*/ 519886 w 922512"/>
                  <a:gd name="connsiteY7" fmla="*/ 969893 h 980835"/>
                  <a:gd name="connsiteX8" fmla="*/ 505970 w 922512"/>
                  <a:gd name="connsiteY8" fmla="*/ 980835 h 980835"/>
                  <a:gd name="connsiteX9" fmla="*/ 485654 w 922512"/>
                  <a:gd name="connsiteY9" fmla="*/ 967993 h 980835"/>
                  <a:gd name="connsiteX10" fmla="*/ 109938 w 922512"/>
                  <a:gd name="connsiteY10" fmla="*/ 921893 h 980835"/>
                  <a:gd name="connsiteX11" fmla="*/ 100738 w 922512"/>
                  <a:gd name="connsiteY11" fmla="*/ 923143 h 980835"/>
                  <a:gd name="connsiteX12" fmla="*/ 171262 w 922512"/>
                  <a:gd name="connsiteY12" fmla="*/ 872495 h 980835"/>
                  <a:gd name="connsiteX13" fmla="*/ 301002 w 922512"/>
                  <a:gd name="connsiteY13" fmla="*/ 767405 h 980835"/>
                  <a:gd name="connsiteX14" fmla="*/ 379006 w 922512"/>
                  <a:gd name="connsiteY14" fmla="*/ 520385 h 980835"/>
                  <a:gd name="connsiteX15" fmla="*/ 227330 w 922512"/>
                  <a:gd name="connsiteY15" fmla="*/ 685065 h 980835"/>
                  <a:gd name="connsiteX16" fmla="*/ 1980 w 922512"/>
                  <a:gd name="connsiteY16" fmla="*/ 637395 h 980835"/>
                  <a:gd name="connsiteX17" fmla="*/ 366006 w 922512"/>
                  <a:gd name="connsiteY17" fmla="*/ 407711 h 980835"/>
                  <a:gd name="connsiteX18" fmla="*/ 279334 w 922512"/>
                  <a:gd name="connsiteY18" fmla="*/ 251701 h 980835"/>
                  <a:gd name="connsiteX19" fmla="*/ 256178 w 922512"/>
                  <a:gd name="connsiteY19" fmla="*/ 203987 h 980835"/>
                  <a:gd name="connsiteX20" fmla="*/ 236396 w 922512"/>
                  <a:gd name="connsiteY20" fmla="*/ 159299 h 980835"/>
                  <a:gd name="connsiteX21" fmla="*/ 243662 w 922512"/>
                  <a:gd name="connsiteY21" fmla="*/ 153607 h 980835"/>
                  <a:gd name="connsiteX22" fmla="*/ 438030 w 922512"/>
                  <a:gd name="connsiteY22" fmla="*/ 20257 h 980835"/>
                  <a:gd name="connsiteX23" fmla="*/ 652342 w 922512"/>
                  <a:gd name="connsiteY23" fmla="*/ 139319 h 980835"/>
                  <a:gd name="connsiteX24" fmla="*/ 714256 w 922512"/>
                  <a:gd name="connsiteY24" fmla="*/ 1205 h 9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2512" h="980835">
                    <a:moveTo>
                      <a:pt x="714256" y="1205"/>
                    </a:moveTo>
                    <a:cubicBezTo>
                      <a:pt x="749182" y="-5143"/>
                      <a:pt x="822998" y="11525"/>
                      <a:pt x="861894" y="101219"/>
                    </a:cubicBezTo>
                    <a:cubicBezTo>
                      <a:pt x="881340" y="146065"/>
                      <a:pt x="904160" y="218297"/>
                      <a:pt x="921424" y="297969"/>
                    </a:cubicBezTo>
                    <a:lnTo>
                      <a:pt x="922512" y="304445"/>
                    </a:lnTo>
                    <a:lnTo>
                      <a:pt x="914282" y="306005"/>
                    </a:lnTo>
                    <a:cubicBezTo>
                      <a:pt x="754738" y="344105"/>
                      <a:pt x="730130" y="548101"/>
                      <a:pt x="699968" y="639381"/>
                    </a:cubicBezTo>
                    <a:cubicBezTo>
                      <a:pt x="669806" y="730661"/>
                      <a:pt x="772200" y="789401"/>
                      <a:pt x="733306" y="853693"/>
                    </a:cubicBezTo>
                    <a:cubicBezTo>
                      <a:pt x="704136" y="901915"/>
                      <a:pt x="591472" y="924239"/>
                      <a:pt x="519886" y="969893"/>
                    </a:cubicBezTo>
                    <a:lnTo>
                      <a:pt x="505970" y="980835"/>
                    </a:lnTo>
                    <a:lnTo>
                      <a:pt x="485654" y="967993"/>
                    </a:lnTo>
                    <a:cubicBezTo>
                      <a:pt x="380286" y="913225"/>
                      <a:pt x="242322" y="908909"/>
                      <a:pt x="109938" y="921893"/>
                    </a:cubicBezTo>
                    <a:lnTo>
                      <a:pt x="100738" y="923143"/>
                    </a:lnTo>
                    <a:lnTo>
                      <a:pt x="171262" y="872495"/>
                    </a:lnTo>
                    <a:cubicBezTo>
                      <a:pt x="221732" y="838909"/>
                      <a:pt x="273554" y="805685"/>
                      <a:pt x="301002" y="767405"/>
                    </a:cubicBezTo>
                    <a:cubicBezTo>
                      <a:pt x="355894" y="690843"/>
                      <a:pt x="391286" y="534109"/>
                      <a:pt x="379006" y="520385"/>
                    </a:cubicBezTo>
                    <a:cubicBezTo>
                      <a:pt x="366728" y="506663"/>
                      <a:pt x="290166" y="665565"/>
                      <a:pt x="227330" y="685065"/>
                    </a:cubicBezTo>
                    <a:cubicBezTo>
                      <a:pt x="164490" y="704567"/>
                      <a:pt x="-21134" y="683621"/>
                      <a:pt x="1980" y="637395"/>
                    </a:cubicBezTo>
                    <a:cubicBezTo>
                      <a:pt x="25094" y="591169"/>
                      <a:pt x="319780" y="471993"/>
                      <a:pt x="366006" y="407711"/>
                    </a:cubicBezTo>
                    <a:cubicBezTo>
                      <a:pt x="412232" y="343429"/>
                      <a:pt x="316890" y="320317"/>
                      <a:pt x="279334" y="251701"/>
                    </a:cubicBezTo>
                    <a:cubicBezTo>
                      <a:pt x="272292" y="238835"/>
                      <a:pt x="264488" y="222365"/>
                      <a:pt x="256178" y="203987"/>
                    </a:cubicBezTo>
                    <a:lnTo>
                      <a:pt x="236396" y="159299"/>
                    </a:lnTo>
                    <a:lnTo>
                      <a:pt x="243662" y="153607"/>
                    </a:lnTo>
                    <a:cubicBezTo>
                      <a:pt x="316190" y="94273"/>
                      <a:pt x="386834" y="30179"/>
                      <a:pt x="438030" y="20257"/>
                    </a:cubicBezTo>
                    <a:cubicBezTo>
                      <a:pt x="540426" y="413"/>
                      <a:pt x="606306" y="142493"/>
                      <a:pt x="652342" y="139319"/>
                    </a:cubicBezTo>
                    <a:cubicBezTo>
                      <a:pt x="698380" y="136145"/>
                      <a:pt x="679330" y="7557"/>
                      <a:pt x="714256" y="120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2" name="フリーフォーム: 図形 1171">
                <a:extLst>
                  <a:ext uri="{FF2B5EF4-FFF2-40B4-BE49-F238E27FC236}">
                    <a16:creationId xmlns:a16="http://schemas.microsoft.com/office/drawing/2014/main" id="{212EA267-718B-E219-9DE8-71D374FC3865}"/>
                  </a:ext>
                </a:extLst>
              </p:cNvPr>
              <p:cNvSpPr/>
              <p:nvPr/>
            </p:nvSpPr>
            <p:spPr>
              <a:xfrm>
                <a:off x="17879284" y="22378884"/>
                <a:ext cx="864215" cy="804535"/>
              </a:xfrm>
              <a:custGeom>
                <a:avLst/>
                <a:gdLst>
                  <a:gd name="connsiteX0" fmla="*/ 517056 w 864215"/>
                  <a:gd name="connsiteY0" fmla="*/ 81 h 804535"/>
                  <a:gd name="connsiteX1" fmla="*/ 651400 w 864215"/>
                  <a:gd name="connsiteY1" fmla="*/ 73753 h 804535"/>
                  <a:gd name="connsiteX2" fmla="*/ 655734 w 864215"/>
                  <a:gd name="connsiteY2" fmla="*/ 203763 h 804535"/>
                  <a:gd name="connsiteX3" fmla="*/ 486722 w 864215"/>
                  <a:gd name="connsiteY3" fmla="*/ 372777 h 804535"/>
                  <a:gd name="connsiteX4" fmla="*/ 772744 w 864215"/>
                  <a:gd name="connsiteY4" fmla="*/ 450781 h 804535"/>
                  <a:gd name="connsiteX5" fmla="*/ 746740 w 864215"/>
                  <a:gd name="connsiteY5" fmla="*/ 554789 h 804535"/>
                  <a:gd name="connsiteX6" fmla="*/ 859416 w 864215"/>
                  <a:gd name="connsiteY6" fmla="*/ 736801 h 804535"/>
                  <a:gd name="connsiteX7" fmla="*/ 841088 w 864215"/>
                  <a:gd name="connsiteY7" fmla="*/ 787917 h 804535"/>
                  <a:gd name="connsiteX8" fmla="*/ 832706 w 864215"/>
                  <a:gd name="connsiteY8" fmla="*/ 804535 h 804535"/>
                  <a:gd name="connsiteX9" fmla="*/ 815366 w 864215"/>
                  <a:gd name="connsiteY9" fmla="*/ 800511 h 804535"/>
                  <a:gd name="connsiteX10" fmla="*/ 379194 w 864215"/>
                  <a:gd name="connsiteY10" fmla="*/ 787501 h 804535"/>
                  <a:gd name="connsiteX11" fmla="*/ 345510 w 864215"/>
                  <a:gd name="connsiteY11" fmla="*/ 793881 h 804535"/>
                  <a:gd name="connsiteX12" fmla="*/ 344422 w 864215"/>
                  <a:gd name="connsiteY12" fmla="*/ 787405 h 804535"/>
                  <a:gd name="connsiteX13" fmla="*/ 284892 w 864215"/>
                  <a:gd name="connsiteY13" fmla="*/ 590655 h 804535"/>
                  <a:gd name="connsiteX14" fmla="*/ 137254 w 864215"/>
                  <a:gd name="connsiteY14" fmla="*/ 490641 h 804535"/>
                  <a:gd name="connsiteX15" fmla="*/ 75340 w 864215"/>
                  <a:gd name="connsiteY15" fmla="*/ 628755 h 804535"/>
                  <a:gd name="connsiteX16" fmla="*/ 36832 w 864215"/>
                  <a:gd name="connsiteY16" fmla="*/ 608701 h 804535"/>
                  <a:gd name="connsiteX17" fmla="*/ 0 w 864215"/>
                  <a:gd name="connsiteY17" fmla="*/ 573253 h 804535"/>
                  <a:gd name="connsiteX18" fmla="*/ 3606 w 864215"/>
                  <a:gd name="connsiteY18" fmla="*/ 549839 h 804535"/>
                  <a:gd name="connsiteX19" fmla="*/ 42004 w 864215"/>
                  <a:gd name="connsiteY19" fmla="*/ 242993 h 804535"/>
                  <a:gd name="connsiteX20" fmla="*/ 222980 w 864215"/>
                  <a:gd name="connsiteY20" fmla="*/ 181081 h 804535"/>
                  <a:gd name="connsiteX21" fmla="*/ 226774 w 864215"/>
                  <a:gd name="connsiteY21" fmla="*/ 105849 h 804535"/>
                  <a:gd name="connsiteX22" fmla="*/ 222500 w 864215"/>
                  <a:gd name="connsiteY22" fmla="*/ 82199 h 804535"/>
                  <a:gd name="connsiteX23" fmla="*/ 264892 w 864215"/>
                  <a:gd name="connsiteY23" fmla="*/ 90547 h 804535"/>
                  <a:gd name="connsiteX24" fmla="*/ 378380 w 864215"/>
                  <a:gd name="connsiteY24" fmla="*/ 86755 h 804535"/>
                  <a:gd name="connsiteX25" fmla="*/ 517056 w 864215"/>
                  <a:gd name="connsiteY25" fmla="*/ 81 h 80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64215" h="804535">
                    <a:moveTo>
                      <a:pt x="517056" y="81"/>
                    </a:moveTo>
                    <a:cubicBezTo>
                      <a:pt x="562560" y="-2085"/>
                      <a:pt x="628288" y="39807"/>
                      <a:pt x="651400" y="73753"/>
                    </a:cubicBezTo>
                    <a:cubicBezTo>
                      <a:pt x="674512" y="107701"/>
                      <a:pt x="683180" y="153925"/>
                      <a:pt x="655734" y="203763"/>
                    </a:cubicBezTo>
                    <a:cubicBezTo>
                      <a:pt x="628288" y="253601"/>
                      <a:pt x="467220" y="331605"/>
                      <a:pt x="486722" y="372777"/>
                    </a:cubicBezTo>
                    <a:cubicBezTo>
                      <a:pt x="506224" y="413945"/>
                      <a:pt x="729406" y="420445"/>
                      <a:pt x="772744" y="450781"/>
                    </a:cubicBezTo>
                    <a:cubicBezTo>
                      <a:pt x="816080" y="481117"/>
                      <a:pt x="732296" y="507119"/>
                      <a:pt x="746740" y="554789"/>
                    </a:cubicBezTo>
                    <a:cubicBezTo>
                      <a:pt x="761188" y="602459"/>
                      <a:pt x="890474" y="611849"/>
                      <a:pt x="859416" y="736801"/>
                    </a:cubicBezTo>
                    <a:cubicBezTo>
                      <a:pt x="855534" y="752421"/>
                      <a:pt x="849258" y="769519"/>
                      <a:pt x="841088" y="787917"/>
                    </a:cubicBezTo>
                    <a:lnTo>
                      <a:pt x="832706" y="804535"/>
                    </a:lnTo>
                    <a:lnTo>
                      <a:pt x="815366" y="800511"/>
                    </a:lnTo>
                    <a:cubicBezTo>
                      <a:pt x="660528" y="772309"/>
                      <a:pt x="486966" y="771347"/>
                      <a:pt x="379194" y="787501"/>
                    </a:cubicBezTo>
                    <a:lnTo>
                      <a:pt x="345510" y="793881"/>
                    </a:lnTo>
                    <a:lnTo>
                      <a:pt x="344422" y="787405"/>
                    </a:lnTo>
                    <a:cubicBezTo>
                      <a:pt x="327158" y="707733"/>
                      <a:pt x="304338" y="635501"/>
                      <a:pt x="284892" y="590655"/>
                    </a:cubicBezTo>
                    <a:cubicBezTo>
                      <a:pt x="245996" y="500961"/>
                      <a:pt x="172180" y="484293"/>
                      <a:pt x="137254" y="490641"/>
                    </a:cubicBezTo>
                    <a:cubicBezTo>
                      <a:pt x="102328" y="496993"/>
                      <a:pt x="121378" y="625581"/>
                      <a:pt x="75340" y="628755"/>
                    </a:cubicBezTo>
                    <a:cubicBezTo>
                      <a:pt x="63832" y="629549"/>
                      <a:pt x="51082" y="621263"/>
                      <a:pt x="36832" y="608701"/>
                    </a:cubicBezTo>
                    <a:lnTo>
                      <a:pt x="0" y="573253"/>
                    </a:lnTo>
                    <a:lnTo>
                      <a:pt x="3606" y="549839"/>
                    </a:lnTo>
                    <a:cubicBezTo>
                      <a:pt x="15512" y="426349"/>
                      <a:pt x="12238" y="304309"/>
                      <a:pt x="42004" y="242993"/>
                    </a:cubicBezTo>
                    <a:cubicBezTo>
                      <a:pt x="81692" y="161237"/>
                      <a:pt x="183292" y="248549"/>
                      <a:pt x="222980" y="181081"/>
                    </a:cubicBezTo>
                    <a:cubicBezTo>
                      <a:pt x="232902" y="164213"/>
                      <a:pt x="231710" y="137375"/>
                      <a:pt x="226774" y="105849"/>
                    </a:cubicBezTo>
                    <a:lnTo>
                      <a:pt x="222500" y="82199"/>
                    </a:lnTo>
                    <a:lnTo>
                      <a:pt x="264892" y="90547"/>
                    </a:lnTo>
                    <a:cubicBezTo>
                      <a:pt x="306152" y="94339"/>
                      <a:pt x="348406" y="91089"/>
                      <a:pt x="378380" y="86755"/>
                    </a:cubicBezTo>
                    <a:cubicBezTo>
                      <a:pt x="438328" y="78089"/>
                      <a:pt x="471554" y="2249"/>
                      <a:pt x="517056" y="8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3" name="フリーフォーム: 図形 1172">
                <a:extLst>
                  <a:ext uri="{FF2B5EF4-FFF2-40B4-BE49-F238E27FC236}">
                    <a16:creationId xmlns:a16="http://schemas.microsoft.com/office/drawing/2014/main" id="{3A0A72D8-6E20-61F4-B0C3-F66CF8A18F41}"/>
                  </a:ext>
                </a:extLst>
              </p:cNvPr>
              <p:cNvSpPr/>
              <p:nvPr/>
            </p:nvSpPr>
            <p:spPr>
              <a:xfrm>
                <a:off x="17261714" y="22142636"/>
                <a:ext cx="848062" cy="884982"/>
              </a:xfrm>
              <a:custGeom>
                <a:avLst/>
                <a:gdLst>
                  <a:gd name="connsiteX0" fmla="*/ 607038 w 848062"/>
                  <a:gd name="connsiteY0" fmla="*/ 212 h 884982"/>
                  <a:gd name="connsiteX1" fmla="*/ 670926 w 848062"/>
                  <a:gd name="connsiteY1" fmla="*/ 15312 h 884982"/>
                  <a:gd name="connsiteX2" fmla="*/ 774934 w 848062"/>
                  <a:gd name="connsiteY2" fmla="*/ 288332 h 884982"/>
                  <a:gd name="connsiteX3" fmla="*/ 822978 w 848062"/>
                  <a:gd name="connsiteY3" fmla="*/ 315080 h 884982"/>
                  <a:gd name="connsiteX4" fmla="*/ 840070 w 848062"/>
                  <a:gd name="connsiteY4" fmla="*/ 318446 h 884982"/>
                  <a:gd name="connsiteX5" fmla="*/ 844344 w 848062"/>
                  <a:gd name="connsiteY5" fmla="*/ 342096 h 884982"/>
                  <a:gd name="connsiteX6" fmla="*/ 840550 w 848062"/>
                  <a:gd name="connsiteY6" fmla="*/ 417328 h 884982"/>
                  <a:gd name="connsiteX7" fmla="*/ 659574 w 848062"/>
                  <a:gd name="connsiteY7" fmla="*/ 479240 h 884982"/>
                  <a:gd name="connsiteX8" fmla="*/ 621176 w 848062"/>
                  <a:gd name="connsiteY8" fmla="*/ 786086 h 884982"/>
                  <a:gd name="connsiteX9" fmla="*/ 617570 w 848062"/>
                  <a:gd name="connsiteY9" fmla="*/ 809500 h 884982"/>
                  <a:gd name="connsiteX10" fmla="*/ 606890 w 848062"/>
                  <a:gd name="connsiteY10" fmla="*/ 799220 h 884982"/>
                  <a:gd name="connsiteX11" fmla="*/ 478598 w 848062"/>
                  <a:gd name="connsiteY11" fmla="*/ 745940 h 884982"/>
                  <a:gd name="connsiteX12" fmla="*/ 284230 w 848062"/>
                  <a:gd name="connsiteY12" fmla="*/ 879290 h 884982"/>
                  <a:gd name="connsiteX13" fmla="*/ 276964 w 848062"/>
                  <a:gd name="connsiteY13" fmla="*/ 884982 h 884982"/>
                  <a:gd name="connsiteX14" fmla="*/ 270562 w 848062"/>
                  <a:gd name="connsiteY14" fmla="*/ 870520 h 884982"/>
                  <a:gd name="connsiteX15" fmla="*/ 215284 w 848062"/>
                  <a:gd name="connsiteY15" fmla="*/ 758704 h 884982"/>
                  <a:gd name="connsiteX16" fmla="*/ 199894 w 848062"/>
                  <a:gd name="connsiteY16" fmla="*/ 737496 h 884982"/>
                  <a:gd name="connsiteX17" fmla="*/ 216698 w 848062"/>
                  <a:gd name="connsiteY17" fmla="*/ 718296 h 884982"/>
                  <a:gd name="connsiteX18" fmla="*/ 354774 w 848062"/>
                  <a:gd name="connsiteY18" fmla="*/ 541152 h 884982"/>
                  <a:gd name="connsiteX19" fmla="*/ 78550 w 848062"/>
                  <a:gd name="connsiteY19" fmla="*/ 445902 h 884982"/>
                  <a:gd name="connsiteX20" fmla="*/ 32562 w 848062"/>
                  <a:gd name="connsiteY20" fmla="*/ 396788 h 884982"/>
                  <a:gd name="connsiteX21" fmla="*/ 0 w 848062"/>
                  <a:gd name="connsiteY21" fmla="*/ 341850 h 884982"/>
                  <a:gd name="connsiteX22" fmla="*/ 17088 w 848062"/>
                  <a:gd name="connsiteY22" fmla="*/ 339796 h 884982"/>
                  <a:gd name="connsiteX23" fmla="*/ 194226 w 848062"/>
                  <a:gd name="connsiteY23" fmla="*/ 301334 h 884982"/>
                  <a:gd name="connsiteX24" fmla="*/ 371906 w 848062"/>
                  <a:gd name="connsiteY24" fmla="*/ 62984 h 884982"/>
                  <a:gd name="connsiteX25" fmla="*/ 607038 w 848062"/>
                  <a:gd name="connsiteY25" fmla="*/ 212 h 88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8062" h="884982">
                    <a:moveTo>
                      <a:pt x="607038" y="212"/>
                    </a:moveTo>
                    <a:cubicBezTo>
                      <a:pt x="632014" y="1228"/>
                      <a:pt x="654134" y="5924"/>
                      <a:pt x="670926" y="15312"/>
                    </a:cubicBezTo>
                    <a:cubicBezTo>
                      <a:pt x="738098" y="52872"/>
                      <a:pt x="722930" y="240664"/>
                      <a:pt x="774934" y="288332"/>
                    </a:cubicBezTo>
                    <a:cubicBezTo>
                      <a:pt x="787934" y="300250"/>
                      <a:pt x="804502" y="308918"/>
                      <a:pt x="822978" y="315080"/>
                    </a:cubicBezTo>
                    <a:lnTo>
                      <a:pt x="840070" y="318446"/>
                    </a:lnTo>
                    <a:lnTo>
                      <a:pt x="844344" y="342096"/>
                    </a:lnTo>
                    <a:cubicBezTo>
                      <a:pt x="849280" y="373622"/>
                      <a:pt x="850472" y="400460"/>
                      <a:pt x="840550" y="417328"/>
                    </a:cubicBezTo>
                    <a:cubicBezTo>
                      <a:pt x="800862" y="484796"/>
                      <a:pt x="699262" y="397484"/>
                      <a:pt x="659574" y="479240"/>
                    </a:cubicBezTo>
                    <a:cubicBezTo>
                      <a:pt x="629808" y="540556"/>
                      <a:pt x="633082" y="662596"/>
                      <a:pt x="621176" y="786086"/>
                    </a:cubicBezTo>
                    <a:lnTo>
                      <a:pt x="617570" y="809500"/>
                    </a:lnTo>
                    <a:lnTo>
                      <a:pt x="606890" y="799220"/>
                    </a:lnTo>
                    <a:cubicBezTo>
                      <a:pt x="571866" y="766576"/>
                      <a:pt x="529796" y="736018"/>
                      <a:pt x="478598" y="745940"/>
                    </a:cubicBezTo>
                    <a:cubicBezTo>
                      <a:pt x="427402" y="755862"/>
                      <a:pt x="356758" y="819956"/>
                      <a:pt x="284230" y="879290"/>
                    </a:cubicBezTo>
                    <a:lnTo>
                      <a:pt x="276964" y="884982"/>
                    </a:lnTo>
                    <a:lnTo>
                      <a:pt x="270562" y="870520"/>
                    </a:lnTo>
                    <a:cubicBezTo>
                      <a:pt x="252442" y="829540"/>
                      <a:pt x="233330" y="787736"/>
                      <a:pt x="215284" y="758704"/>
                    </a:cubicBezTo>
                    <a:lnTo>
                      <a:pt x="199894" y="737496"/>
                    </a:lnTo>
                    <a:lnTo>
                      <a:pt x="216698" y="718296"/>
                    </a:lnTo>
                    <a:cubicBezTo>
                      <a:pt x="275450" y="656346"/>
                      <a:pt x="366682" y="582228"/>
                      <a:pt x="354774" y="541152"/>
                    </a:cubicBezTo>
                    <a:cubicBezTo>
                      <a:pt x="338898" y="486384"/>
                      <a:pt x="148398" y="497496"/>
                      <a:pt x="78550" y="445902"/>
                    </a:cubicBezTo>
                    <a:cubicBezTo>
                      <a:pt x="61086" y="433004"/>
                      <a:pt x="46006" y="415888"/>
                      <a:pt x="32562" y="396788"/>
                    </a:cubicBezTo>
                    <a:lnTo>
                      <a:pt x="0" y="341850"/>
                    </a:lnTo>
                    <a:lnTo>
                      <a:pt x="17088" y="339796"/>
                    </a:lnTo>
                    <a:cubicBezTo>
                      <a:pt x="83898" y="333656"/>
                      <a:pt x="149084" y="327696"/>
                      <a:pt x="194226" y="301334"/>
                    </a:cubicBezTo>
                    <a:cubicBezTo>
                      <a:pt x="284510" y="248608"/>
                      <a:pt x="292454" y="110652"/>
                      <a:pt x="371906" y="62984"/>
                    </a:cubicBezTo>
                    <a:cubicBezTo>
                      <a:pt x="431492" y="27230"/>
                      <a:pt x="532114" y="-2834"/>
                      <a:pt x="607038" y="2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4" name="フリーフォーム: 図形 1173">
                <a:extLst>
                  <a:ext uri="{FF2B5EF4-FFF2-40B4-BE49-F238E27FC236}">
                    <a16:creationId xmlns:a16="http://schemas.microsoft.com/office/drawing/2014/main" id="{1DBF5A6B-6BC8-FBB3-29B6-118F9AF364AC}"/>
                  </a:ext>
                </a:extLst>
              </p:cNvPr>
              <p:cNvSpPr/>
              <p:nvPr/>
            </p:nvSpPr>
            <p:spPr>
              <a:xfrm>
                <a:off x="18699596" y="21060960"/>
                <a:ext cx="1204774" cy="837070"/>
              </a:xfrm>
              <a:custGeom>
                <a:avLst/>
                <a:gdLst>
                  <a:gd name="connsiteX0" fmla="*/ 914304 w 1204774"/>
                  <a:gd name="connsiteY0" fmla="*/ 0 h 837070"/>
                  <a:gd name="connsiteX1" fmla="*/ 951812 w 1204774"/>
                  <a:gd name="connsiteY1" fmla="*/ 15694 h 837070"/>
                  <a:gd name="connsiteX2" fmla="*/ 1017154 w 1204774"/>
                  <a:gd name="connsiteY2" fmla="*/ 51204 h 837070"/>
                  <a:gd name="connsiteX3" fmla="*/ 1112404 w 1204774"/>
                  <a:gd name="connsiteY3" fmla="*/ 446490 h 837070"/>
                  <a:gd name="connsiteX4" fmla="*/ 1160140 w 1204774"/>
                  <a:gd name="connsiteY4" fmla="*/ 522316 h 837070"/>
                  <a:gd name="connsiteX5" fmla="*/ 1204774 w 1204774"/>
                  <a:gd name="connsiteY5" fmla="*/ 570110 h 837070"/>
                  <a:gd name="connsiteX6" fmla="*/ 1146824 w 1204774"/>
                  <a:gd name="connsiteY6" fmla="*/ 588760 h 837070"/>
                  <a:gd name="connsiteX7" fmla="*/ 566304 w 1204774"/>
                  <a:gd name="connsiteY7" fmla="*/ 835428 h 837070"/>
                  <a:gd name="connsiteX8" fmla="*/ 302780 w 1204774"/>
                  <a:gd name="connsiteY8" fmla="*/ 702076 h 837070"/>
                  <a:gd name="connsiteX9" fmla="*/ 247242 w 1204774"/>
                  <a:gd name="connsiteY9" fmla="*/ 779468 h 837070"/>
                  <a:gd name="connsiteX10" fmla="*/ 241996 w 1204774"/>
                  <a:gd name="connsiteY10" fmla="*/ 810390 h 837070"/>
                  <a:gd name="connsiteX11" fmla="*/ 216162 w 1204774"/>
                  <a:gd name="connsiteY11" fmla="*/ 776442 h 837070"/>
                  <a:gd name="connsiteX12" fmla="*/ 90848 w 1204774"/>
                  <a:gd name="connsiteY12" fmla="*/ 665564 h 837070"/>
                  <a:gd name="connsiteX13" fmla="*/ 8388 w 1204774"/>
                  <a:gd name="connsiteY13" fmla="*/ 680872 h 837070"/>
                  <a:gd name="connsiteX14" fmla="*/ 0 w 1204774"/>
                  <a:gd name="connsiteY14" fmla="*/ 686214 h 837070"/>
                  <a:gd name="connsiteX15" fmla="*/ 26404 w 1204774"/>
                  <a:gd name="connsiteY15" fmla="*/ 638480 h 837070"/>
                  <a:gd name="connsiteX16" fmla="*/ 231340 w 1204774"/>
                  <a:gd name="connsiteY16" fmla="*/ 308380 h 837070"/>
                  <a:gd name="connsiteX17" fmla="*/ 579004 w 1204774"/>
                  <a:gd name="connsiteY17" fmla="*/ 241704 h 837070"/>
                  <a:gd name="connsiteX18" fmla="*/ 733784 w 1204774"/>
                  <a:gd name="connsiteY18" fmla="*/ 17866 h 837070"/>
                  <a:gd name="connsiteX19" fmla="*/ 883804 w 1204774"/>
                  <a:gd name="connsiteY19" fmla="*/ 34536 h 837070"/>
                  <a:gd name="connsiteX20" fmla="*/ 914304 w 1204774"/>
                  <a:gd name="connsiteY20" fmla="*/ 0 h 83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4774" h="837070">
                    <a:moveTo>
                      <a:pt x="914304" y="0"/>
                    </a:moveTo>
                    <a:lnTo>
                      <a:pt x="951812" y="15694"/>
                    </a:lnTo>
                    <a:cubicBezTo>
                      <a:pt x="977118" y="27640"/>
                      <a:pt x="999196" y="39596"/>
                      <a:pt x="1017154" y="51204"/>
                    </a:cubicBezTo>
                    <a:cubicBezTo>
                      <a:pt x="1160824" y="144072"/>
                      <a:pt x="1071924" y="336160"/>
                      <a:pt x="1112404" y="446490"/>
                    </a:cubicBezTo>
                    <a:cubicBezTo>
                      <a:pt x="1122524" y="474072"/>
                      <a:pt x="1140184" y="499026"/>
                      <a:pt x="1160140" y="522316"/>
                    </a:cubicBezTo>
                    <a:lnTo>
                      <a:pt x="1204774" y="570110"/>
                    </a:lnTo>
                    <a:lnTo>
                      <a:pt x="1146824" y="588760"/>
                    </a:lnTo>
                    <a:cubicBezTo>
                      <a:pt x="973878" y="654474"/>
                      <a:pt x="699192" y="815752"/>
                      <a:pt x="566304" y="835428"/>
                    </a:cubicBezTo>
                    <a:cubicBezTo>
                      <a:pt x="414432" y="857916"/>
                      <a:pt x="423958" y="640960"/>
                      <a:pt x="302780" y="702076"/>
                    </a:cubicBezTo>
                    <a:cubicBezTo>
                      <a:pt x="272484" y="717356"/>
                      <a:pt x="256412" y="745054"/>
                      <a:pt x="247242" y="779468"/>
                    </a:cubicBezTo>
                    <a:lnTo>
                      <a:pt x="241996" y="810390"/>
                    </a:lnTo>
                    <a:lnTo>
                      <a:pt x="216162" y="776442"/>
                    </a:lnTo>
                    <a:cubicBezTo>
                      <a:pt x="173696" y="727080"/>
                      <a:pt x="125972" y="683226"/>
                      <a:pt x="90848" y="665564"/>
                    </a:cubicBezTo>
                    <a:cubicBezTo>
                      <a:pt x="64504" y="652320"/>
                      <a:pt x="36098" y="664244"/>
                      <a:pt x="8388" y="680872"/>
                    </a:cubicBezTo>
                    <a:lnTo>
                      <a:pt x="0" y="686214"/>
                    </a:lnTo>
                    <a:lnTo>
                      <a:pt x="26404" y="638480"/>
                    </a:lnTo>
                    <a:cubicBezTo>
                      <a:pt x="96502" y="507610"/>
                      <a:pt x="169824" y="361164"/>
                      <a:pt x="231340" y="308380"/>
                    </a:cubicBezTo>
                    <a:cubicBezTo>
                      <a:pt x="354372" y="202810"/>
                      <a:pt x="495264" y="290124"/>
                      <a:pt x="579004" y="241704"/>
                    </a:cubicBezTo>
                    <a:cubicBezTo>
                      <a:pt x="662744" y="193284"/>
                      <a:pt x="682984" y="52394"/>
                      <a:pt x="733784" y="17866"/>
                    </a:cubicBezTo>
                    <a:cubicBezTo>
                      <a:pt x="784584" y="-16662"/>
                      <a:pt x="836576" y="73824"/>
                      <a:pt x="883804" y="34536"/>
                    </a:cubicBezTo>
                    <a:lnTo>
                      <a:pt x="9143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5" name="フリーフォーム: 図形 1174">
                <a:extLst>
                  <a:ext uri="{FF2B5EF4-FFF2-40B4-BE49-F238E27FC236}">
                    <a16:creationId xmlns:a16="http://schemas.microsoft.com/office/drawing/2014/main" id="{40AED560-77F2-416B-B08D-A24D3B8749A6}"/>
                  </a:ext>
                </a:extLst>
              </p:cNvPr>
              <p:cNvSpPr/>
              <p:nvPr/>
            </p:nvSpPr>
            <p:spPr>
              <a:xfrm>
                <a:off x="19613901" y="20558038"/>
                <a:ext cx="1056217" cy="573674"/>
              </a:xfrm>
              <a:custGeom>
                <a:avLst/>
                <a:gdLst>
                  <a:gd name="connsiteX0" fmla="*/ 61912 w 1056217"/>
                  <a:gd name="connsiteY0" fmla="*/ 0 h 573674"/>
                  <a:gd name="connsiteX1" fmla="*/ 155608 w 1056217"/>
                  <a:gd name="connsiteY1" fmla="*/ 8992 h 573674"/>
                  <a:gd name="connsiteX2" fmla="*/ 591800 w 1056217"/>
                  <a:gd name="connsiteY2" fmla="*/ 104862 h 573674"/>
                  <a:gd name="connsiteX3" fmla="*/ 949136 w 1056217"/>
                  <a:gd name="connsiteY3" fmla="*/ 21084 h 573674"/>
                  <a:gd name="connsiteX4" fmla="*/ 987554 w 1056217"/>
                  <a:gd name="connsiteY4" fmla="*/ 9998 h 573674"/>
                  <a:gd name="connsiteX5" fmla="*/ 989158 w 1056217"/>
                  <a:gd name="connsiteY5" fmla="*/ 17562 h 573674"/>
                  <a:gd name="connsiteX6" fmla="*/ 1055350 w 1056217"/>
                  <a:gd name="connsiteY6" fmla="*/ 296950 h 573674"/>
                  <a:gd name="connsiteX7" fmla="*/ 907712 w 1056217"/>
                  <a:gd name="connsiteY7" fmla="*/ 401726 h 573674"/>
                  <a:gd name="connsiteX8" fmla="*/ 721976 w 1056217"/>
                  <a:gd name="connsiteY8" fmla="*/ 292186 h 573674"/>
                  <a:gd name="connsiteX9" fmla="*/ 574338 w 1056217"/>
                  <a:gd name="connsiteY9" fmla="*/ 344574 h 573674"/>
                  <a:gd name="connsiteX10" fmla="*/ 426700 w 1056217"/>
                  <a:gd name="connsiteY10" fmla="*/ 292186 h 573674"/>
                  <a:gd name="connsiteX11" fmla="*/ 152788 w 1056217"/>
                  <a:gd name="connsiteY11" fmla="*/ 552286 h 573674"/>
                  <a:gd name="connsiteX12" fmla="*/ 124674 w 1056217"/>
                  <a:gd name="connsiteY12" fmla="*/ 573674 h 573674"/>
                  <a:gd name="connsiteX13" fmla="*/ 102850 w 1056217"/>
                  <a:gd name="connsiteY13" fmla="*/ 554126 h 573674"/>
                  <a:gd name="connsiteX14" fmla="*/ 37508 w 1056217"/>
                  <a:gd name="connsiteY14" fmla="*/ 518616 h 573674"/>
                  <a:gd name="connsiteX15" fmla="*/ 0 w 1056217"/>
                  <a:gd name="connsiteY15" fmla="*/ 502922 h 573674"/>
                  <a:gd name="connsiteX16" fmla="*/ 7190 w 1056217"/>
                  <a:gd name="connsiteY16" fmla="*/ 494782 h 573674"/>
                  <a:gd name="connsiteX17" fmla="*/ 102848 w 1056217"/>
                  <a:gd name="connsiteY17" fmla="*/ 285046 h 573674"/>
                  <a:gd name="connsiteX18" fmla="*/ 83650 w 1056217"/>
                  <a:gd name="connsiteY18" fmla="*/ 58528 h 573674"/>
                  <a:gd name="connsiteX19" fmla="*/ 61912 w 1056217"/>
                  <a:gd name="connsiteY19" fmla="*/ 0 h 57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6217" h="573674">
                    <a:moveTo>
                      <a:pt x="61912" y="0"/>
                    </a:moveTo>
                    <a:lnTo>
                      <a:pt x="155608" y="8992"/>
                    </a:lnTo>
                    <a:cubicBezTo>
                      <a:pt x="318784" y="36402"/>
                      <a:pt x="471416" y="112800"/>
                      <a:pt x="591800" y="104862"/>
                    </a:cubicBezTo>
                    <a:cubicBezTo>
                      <a:pt x="760340" y="93750"/>
                      <a:pt x="817060" y="61570"/>
                      <a:pt x="949136" y="21084"/>
                    </a:cubicBezTo>
                    <a:lnTo>
                      <a:pt x="987554" y="9998"/>
                    </a:lnTo>
                    <a:lnTo>
                      <a:pt x="989158" y="17562"/>
                    </a:lnTo>
                    <a:cubicBezTo>
                      <a:pt x="1017248" y="118504"/>
                      <a:pt x="1063088" y="237418"/>
                      <a:pt x="1055350" y="296950"/>
                    </a:cubicBezTo>
                    <a:cubicBezTo>
                      <a:pt x="1045032" y="376326"/>
                      <a:pt x="963276" y="402518"/>
                      <a:pt x="907712" y="401726"/>
                    </a:cubicBezTo>
                    <a:cubicBezTo>
                      <a:pt x="852152" y="400930"/>
                      <a:pt x="777536" y="301712"/>
                      <a:pt x="721976" y="292186"/>
                    </a:cubicBezTo>
                    <a:cubicBezTo>
                      <a:pt x="666412" y="282662"/>
                      <a:pt x="623550" y="344574"/>
                      <a:pt x="574338" y="344574"/>
                    </a:cubicBezTo>
                    <a:cubicBezTo>
                      <a:pt x="525126" y="344574"/>
                      <a:pt x="526712" y="244562"/>
                      <a:pt x="426700" y="292186"/>
                    </a:cubicBezTo>
                    <a:cubicBezTo>
                      <a:pt x="364192" y="321952"/>
                      <a:pt x="257966" y="461168"/>
                      <a:pt x="152788" y="552286"/>
                    </a:cubicBezTo>
                    <a:lnTo>
                      <a:pt x="124674" y="573674"/>
                    </a:lnTo>
                    <a:lnTo>
                      <a:pt x="102850" y="554126"/>
                    </a:lnTo>
                    <a:cubicBezTo>
                      <a:pt x="84892" y="542518"/>
                      <a:pt x="62814" y="530562"/>
                      <a:pt x="37508" y="518616"/>
                    </a:cubicBezTo>
                    <a:lnTo>
                      <a:pt x="0" y="502922"/>
                    </a:lnTo>
                    <a:lnTo>
                      <a:pt x="7190" y="494782"/>
                    </a:lnTo>
                    <a:cubicBezTo>
                      <a:pt x="46220" y="440496"/>
                      <a:pt x="86476" y="356186"/>
                      <a:pt x="102848" y="285046"/>
                    </a:cubicBezTo>
                    <a:cubicBezTo>
                      <a:pt x="113762" y="237618"/>
                      <a:pt x="109000" y="144054"/>
                      <a:pt x="83650" y="58528"/>
                    </a:cubicBezTo>
                    <a:lnTo>
                      <a:pt x="619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6" name="フリーフォーム: 図形 1175">
                <a:extLst>
                  <a:ext uri="{FF2B5EF4-FFF2-40B4-BE49-F238E27FC236}">
                    <a16:creationId xmlns:a16="http://schemas.microsoft.com/office/drawing/2014/main" id="{797D81EC-4004-3E09-8E4A-8FE06C1F0FC9}"/>
                  </a:ext>
                </a:extLst>
              </p:cNvPr>
              <p:cNvSpPr/>
              <p:nvPr/>
            </p:nvSpPr>
            <p:spPr>
              <a:xfrm>
                <a:off x="19738574" y="20837367"/>
                <a:ext cx="859190" cy="838798"/>
              </a:xfrm>
              <a:custGeom>
                <a:avLst/>
                <a:gdLst>
                  <a:gd name="connsiteX0" fmla="*/ 360366 w 859190"/>
                  <a:gd name="connsiteY0" fmla="*/ 951 h 838798"/>
                  <a:gd name="connsiteX1" fmla="*/ 449664 w 859190"/>
                  <a:gd name="connsiteY1" fmla="*/ 65245 h 838798"/>
                  <a:gd name="connsiteX2" fmla="*/ 597302 w 859190"/>
                  <a:gd name="connsiteY2" fmla="*/ 12857 h 838798"/>
                  <a:gd name="connsiteX3" fmla="*/ 783038 w 859190"/>
                  <a:gd name="connsiteY3" fmla="*/ 122397 h 838798"/>
                  <a:gd name="connsiteX4" fmla="*/ 828098 w 859190"/>
                  <a:gd name="connsiteY4" fmla="*/ 117521 h 838798"/>
                  <a:gd name="connsiteX5" fmla="*/ 859190 w 859190"/>
                  <a:gd name="connsiteY5" fmla="*/ 105657 h 838798"/>
                  <a:gd name="connsiteX6" fmla="*/ 858054 w 859190"/>
                  <a:gd name="connsiteY6" fmla="*/ 108955 h 838798"/>
                  <a:gd name="connsiteX7" fmla="*/ 763990 w 859190"/>
                  <a:gd name="connsiteY7" fmla="*/ 384333 h 838798"/>
                  <a:gd name="connsiteX8" fmla="*/ 796246 w 859190"/>
                  <a:gd name="connsiteY8" fmla="*/ 479805 h 838798"/>
                  <a:gd name="connsiteX9" fmla="*/ 837128 w 859190"/>
                  <a:gd name="connsiteY9" fmla="*/ 541989 h 838798"/>
                  <a:gd name="connsiteX10" fmla="*/ 830478 w 859190"/>
                  <a:gd name="connsiteY10" fmla="*/ 544421 h 838798"/>
                  <a:gd name="connsiteX11" fmla="*/ 479826 w 859190"/>
                  <a:gd name="connsiteY11" fmla="*/ 828833 h 838798"/>
                  <a:gd name="connsiteX12" fmla="*/ 175026 w 859190"/>
                  <a:gd name="connsiteY12" fmla="*/ 790733 h 838798"/>
                  <a:gd name="connsiteX13" fmla="*/ 165796 w 859190"/>
                  <a:gd name="connsiteY13" fmla="*/ 793703 h 838798"/>
                  <a:gd name="connsiteX14" fmla="*/ 121162 w 859190"/>
                  <a:gd name="connsiteY14" fmla="*/ 745909 h 838798"/>
                  <a:gd name="connsiteX15" fmla="*/ 73426 w 859190"/>
                  <a:gd name="connsiteY15" fmla="*/ 670083 h 838798"/>
                  <a:gd name="connsiteX16" fmla="*/ 21858 w 859190"/>
                  <a:gd name="connsiteY16" fmla="*/ 313921 h 838798"/>
                  <a:gd name="connsiteX17" fmla="*/ 0 w 859190"/>
                  <a:gd name="connsiteY17" fmla="*/ 294345 h 838798"/>
                  <a:gd name="connsiteX18" fmla="*/ 28114 w 859190"/>
                  <a:gd name="connsiteY18" fmla="*/ 272957 h 838798"/>
                  <a:gd name="connsiteX19" fmla="*/ 302026 w 859190"/>
                  <a:gd name="connsiteY19" fmla="*/ 12857 h 838798"/>
                  <a:gd name="connsiteX20" fmla="*/ 360366 w 859190"/>
                  <a:gd name="connsiteY20" fmla="*/ 951 h 83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9190" h="838798">
                    <a:moveTo>
                      <a:pt x="360366" y="951"/>
                    </a:moveTo>
                    <a:cubicBezTo>
                      <a:pt x="404420" y="8989"/>
                      <a:pt x="412754" y="65245"/>
                      <a:pt x="449664" y="65245"/>
                    </a:cubicBezTo>
                    <a:cubicBezTo>
                      <a:pt x="498876" y="65245"/>
                      <a:pt x="541738" y="3333"/>
                      <a:pt x="597302" y="12857"/>
                    </a:cubicBezTo>
                    <a:cubicBezTo>
                      <a:pt x="652862" y="22383"/>
                      <a:pt x="727478" y="121601"/>
                      <a:pt x="783038" y="122397"/>
                    </a:cubicBezTo>
                    <a:cubicBezTo>
                      <a:pt x="796930" y="122595"/>
                      <a:pt x="812458" y="121107"/>
                      <a:pt x="828098" y="117521"/>
                    </a:cubicBezTo>
                    <a:lnTo>
                      <a:pt x="859190" y="105657"/>
                    </a:lnTo>
                    <a:lnTo>
                      <a:pt x="858054" y="108955"/>
                    </a:lnTo>
                    <a:cubicBezTo>
                      <a:pt x="821970" y="198113"/>
                      <a:pt x="759028" y="303471"/>
                      <a:pt x="763990" y="384333"/>
                    </a:cubicBezTo>
                    <a:cubicBezTo>
                      <a:pt x="765974" y="416677"/>
                      <a:pt x="778724" y="448477"/>
                      <a:pt x="796246" y="479805"/>
                    </a:cubicBezTo>
                    <a:lnTo>
                      <a:pt x="837128" y="541989"/>
                    </a:lnTo>
                    <a:lnTo>
                      <a:pt x="830478" y="544421"/>
                    </a:lnTo>
                    <a:cubicBezTo>
                      <a:pt x="701844" y="610055"/>
                      <a:pt x="583542" y="789939"/>
                      <a:pt x="479826" y="828833"/>
                    </a:cubicBezTo>
                    <a:cubicBezTo>
                      <a:pt x="361294" y="873283"/>
                      <a:pt x="333776" y="752369"/>
                      <a:pt x="175026" y="790733"/>
                    </a:cubicBezTo>
                    <a:lnTo>
                      <a:pt x="165796" y="793703"/>
                    </a:lnTo>
                    <a:lnTo>
                      <a:pt x="121162" y="745909"/>
                    </a:lnTo>
                    <a:cubicBezTo>
                      <a:pt x="101206" y="722619"/>
                      <a:pt x="83546" y="697665"/>
                      <a:pt x="73426" y="670083"/>
                    </a:cubicBezTo>
                    <a:cubicBezTo>
                      <a:pt x="38006" y="573545"/>
                      <a:pt x="101642" y="414409"/>
                      <a:pt x="21858" y="313921"/>
                    </a:cubicBezTo>
                    <a:lnTo>
                      <a:pt x="0" y="294345"/>
                    </a:lnTo>
                    <a:lnTo>
                      <a:pt x="28114" y="272957"/>
                    </a:lnTo>
                    <a:cubicBezTo>
                      <a:pt x="133292" y="181839"/>
                      <a:pt x="239518" y="42623"/>
                      <a:pt x="302026" y="12857"/>
                    </a:cubicBezTo>
                    <a:cubicBezTo>
                      <a:pt x="327030" y="951"/>
                      <a:pt x="345682" y="-1727"/>
                      <a:pt x="360366" y="9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7" name="フリーフォーム: 図形 1176">
                <a:extLst>
                  <a:ext uri="{FF2B5EF4-FFF2-40B4-BE49-F238E27FC236}">
                    <a16:creationId xmlns:a16="http://schemas.microsoft.com/office/drawing/2014/main" id="{DC1D0784-A34D-AD6C-6CE8-33611D92B16F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8" name="フリーフォーム: 図形 1177">
                <a:extLst>
                  <a:ext uri="{FF2B5EF4-FFF2-40B4-BE49-F238E27FC236}">
                    <a16:creationId xmlns:a16="http://schemas.microsoft.com/office/drawing/2014/main" id="{CDDC7239-033A-6280-6D03-0D614E0B61C4}"/>
                  </a:ext>
                </a:extLst>
              </p:cNvPr>
              <p:cNvSpPr/>
              <p:nvPr/>
            </p:nvSpPr>
            <p:spPr>
              <a:xfrm>
                <a:off x="21151804" y="21120598"/>
                <a:ext cx="454682" cy="754378"/>
              </a:xfrm>
              <a:custGeom>
                <a:avLst/>
                <a:gdLst>
                  <a:gd name="connsiteX0" fmla="*/ 184840 w 454682"/>
                  <a:gd name="connsiteY0" fmla="*/ 0 h 754378"/>
                  <a:gd name="connsiteX1" fmla="*/ 187322 w 454682"/>
                  <a:gd name="connsiteY1" fmla="*/ 642 h 754378"/>
                  <a:gd name="connsiteX2" fmla="*/ 331834 w 454682"/>
                  <a:gd name="connsiteY2" fmla="*/ 58240 h 754378"/>
                  <a:gd name="connsiteX3" fmla="*/ 453276 w 454682"/>
                  <a:gd name="connsiteY3" fmla="*/ 193970 h 754378"/>
                  <a:gd name="connsiteX4" fmla="*/ 396128 w 454682"/>
                  <a:gd name="connsiteY4" fmla="*/ 341608 h 754378"/>
                  <a:gd name="connsiteX5" fmla="*/ 367552 w 454682"/>
                  <a:gd name="connsiteY5" fmla="*/ 601166 h 754378"/>
                  <a:gd name="connsiteX6" fmla="*/ 19128 w 454682"/>
                  <a:gd name="connsiteY6" fmla="*/ 752522 h 754378"/>
                  <a:gd name="connsiteX7" fmla="*/ 0 w 454682"/>
                  <a:gd name="connsiteY7" fmla="*/ 754378 h 754378"/>
                  <a:gd name="connsiteX8" fmla="*/ 19096 w 454682"/>
                  <a:gd name="connsiteY8" fmla="*/ 685302 h 754378"/>
                  <a:gd name="connsiteX9" fmla="*/ 222296 w 454682"/>
                  <a:gd name="connsiteY9" fmla="*/ 291602 h 754378"/>
                  <a:gd name="connsiteX10" fmla="*/ 214072 w 454682"/>
                  <a:gd name="connsiteY10" fmla="*/ 278878 h 754378"/>
                  <a:gd name="connsiteX11" fmla="*/ 210550 w 454682"/>
                  <a:gd name="connsiteY11" fmla="*/ 279002 h 754378"/>
                  <a:gd name="connsiteX12" fmla="*/ 214110 w 454682"/>
                  <a:gd name="connsiteY12" fmla="*/ 268086 h 754378"/>
                  <a:gd name="connsiteX13" fmla="*/ 222296 w 454682"/>
                  <a:gd name="connsiteY13" fmla="*/ 184446 h 754378"/>
                  <a:gd name="connsiteX14" fmla="*/ 143716 w 454682"/>
                  <a:gd name="connsiteY14" fmla="*/ 55858 h 754378"/>
                  <a:gd name="connsiteX15" fmla="*/ 157202 w 454682"/>
                  <a:gd name="connsiteY15" fmla="*/ 26000 h 754378"/>
                  <a:gd name="connsiteX16" fmla="*/ 184840 w 454682"/>
                  <a:gd name="connsiteY16" fmla="*/ 0 h 75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4682" h="754378">
                    <a:moveTo>
                      <a:pt x="184840" y="0"/>
                    </a:moveTo>
                    <a:lnTo>
                      <a:pt x="187322" y="642"/>
                    </a:lnTo>
                    <a:cubicBezTo>
                      <a:pt x="241842" y="17560"/>
                      <a:pt x="298892" y="40182"/>
                      <a:pt x="331834" y="58240"/>
                    </a:cubicBezTo>
                    <a:cubicBezTo>
                      <a:pt x="397716" y="94356"/>
                      <a:pt x="442562" y="146742"/>
                      <a:pt x="453276" y="193970"/>
                    </a:cubicBezTo>
                    <a:cubicBezTo>
                      <a:pt x="463992" y="241198"/>
                      <a:pt x="410414" y="273742"/>
                      <a:pt x="396128" y="341608"/>
                    </a:cubicBezTo>
                    <a:cubicBezTo>
                      <a:pt x="381840" y="409474"/>
                      <a:pt x="442560" y="533298"/>
                      <a:pt x="367552" y="601166"/>
                    </a:cubicBezTo>
                    <a:cubicBezTo>
                      <a:pt x="311296" y="652064"/>
                      <a:pt x="126004" y="732654"/>
                      <a:pt x="19128" y="752522"/>
                    </a:cubicBezTo>
                    <a:lnTo>
                      <a:pt x="0" y="754378"/>
                    </a:lnTo>
                    <a:lnTo>
                      <a:pt x="19096" y="685302"/>
                    </a:lnTo>
                    <a:cubicBezTo>
                      <a:pt x="52964" y="562534"/>
                      <a:pt x="230764" y="346634"/>
                      <a:pt x="222296" y="291602"/>
                    </a:cubicBezTo>
                    <a:cubicBezTo>
                      <a:pt x="221238" y="284722"/>
                      <a:pt x="218426" y="280688"/>
                      <a:pt x="214072" y="278878"/>
                    </a:cubicBezTo>
                    <a:lnTo>
                      <a:pt x="210550" y="279002"/>
                    </a:lnTo>
                    <a:lnTo>
                      <a:pt x="214110" y="268086"/>
                    </a:lnTo>
                    <a:cubicBezTo>
                      <a:pt x="221700" y="238918"/>
                      <a:pt x="225670" y="208458"/>
                      <a:pt x="222296" y="184446"/>
                    </a:cubicBezTo>
                    <a:cubicBezTo>
                      <a:pt x="215548" y="136424"/>
                      <a:pt x="148080" y="98720"/>
                      <a:pt x="143716" y="55858"/>
                    </a:cubicBezTo>
                    <a:cubicBezTo>
                      <a:pt x="142624" y="45142"/>
                      <a:pt x="148528" y="35444"/>
                      <a:pt x="157202" y="26000"/>
                    </a:cubicBezTo>
                    <a:lnTo>
                      <a:pt x="1848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9" name="フリーフォーム: 図形 1178">
                <a:extLst>
                  <a:ext uri="{FF2B5EF4-FFF2-40B4-BE49-F238E27FC236}">
                    <a16:creationId xmlns:a16="http://schemas.microsoft.com/office/drawing/2014/main" id="{C9BD1BD6-122B-90E9-0B2B-60C0D1D590A7}"/>
                  </a:ext>
                </a:extLst>
              </p:cNvPr>
              <p:cNvSpPr/>
              <p:nvPr/>
            </p:nvSpPr>
            <p:spPr>
              <a:xfrm>
                <a:off x="21384309" y="19867450"/>
                <a:ext cx="1065061" cy="941811"/>
              </a:xfrm>
              <a:custGeom>
                <a:avLst/>
                <a:gdLst>
                  <a:gd name="connsiteX0" fmla="*/ 597788 w 1065061"/>
                  <a:gd name="connsiteY0" fmla="*/ 0 h 941811"/>
                  <a:gd name="connsiteX1" fmla="*/ 620080 w 1065061"/>
                  <a:gd name="connsiteY1" fmla="*/ 30722 h 941811"/>
                  <a:gd name="connsiteX2" fmla="*/ 725598 w 1065061"/>
                  <a:gd name="connsiteY2" fmla="*/ 182674 h 941811"/>
                  <a:gd name="connsiteX3" fmla="*/ 939912 w 1065061"/>
                  <a:gd name="connsiteY3" fmla="*/ 237444 h 941811"/>
                  <a:gd name="connsiteX4" fmla="*/ 1056592 w 1065061"/>
                  <a:gd name="connsiteY4" fmla="*/ 497000 h 941811"/>
                  <a:gd name="connsiteX5" fmla="*/ 711312 w 1065061"/>
                  <a:gd name="connsiteY5" fmla="*/ 551770 h 941811"/>
                  <a:gd name="connsiteX6" fmla="*/ 651780 w 1065061"/>
                  <a:gd name="connsiteY6" fmla="*/ 687500 h 941811"/>
                  <a:gd name="connsiteX7" fmla="*/ 563672 w 1065061"/>
                  <a:gd name="connsiteY7" fmla="*/ 680356 h 941811"/>
                  <a:gd name="connsiteX8" fmla="*/ 485092 w 1065061"/>
                  <a:gd name="connsiteY8" fmla="*/ 797038 h 941811"/>
                  <a:gd name="connsiteX9" fmla="*/ 208868 w 1065061"/>
                  <a:gd name="connsiteY9" fmla="*/ 939914 h 941811"/>
                  <a:gd name="connsiteX10" fmla="*/ 49324 w 1065061"/>
                  <a:gd name="connsiteY10" fmla="*/ 863714 h 941811"/>
                  <a:gd name="connsiteX11" fmla="*/ 0 w 1065061"/>
                  <a:gd name="connsiteY11" fmla="*/ 771926 h 941811"/>
                  <a:gd name="connsiteX12" fmla="*/ 2268 w 1065061"/>
                  <a:gd name="connsiteY12" fmla="*/ 744694 h 941811"/>
                  <a:gd name="connsiteX13" fmla="*/ 59544 w 1065061"/>
                  <a:gd name="connsiteY13" fmla="*/ 739292 h 941811"/>
                  <a:gd name="connsiteX14" fmla="*/ 510492 w 1065061"/>
                  <a:gd name="connsiteY14" fmla="*/ 592250 h 941811"/>
                  <a:gd name="connsiteX15" fmla="*/ 434292 w 1065061"/>
                  <a:gd name="connsiteY15" fmla="*/ 223950 h 941811"/>
                  <a:gd name="connsiteX16" fmla="*/ 540752 w 1065061"/>
                  <a:gd name="connsiteY16" fmla="*/ 66786 h 941811"/>
                  <a:gd name="connsiteX17" fmla="*/ 597788 w 1065061"/>
                  <a:gd name="connsiteY17" fmla="*/ 0 h 94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65061" h="941811">
                    <a:moveTo>
                      <a:pt x="597788" y="0"/>
                    </a:moveTo>
                    <a:lnTo>
                      <a:pt x="620080" y="30722"/>
                    </a:lnTo>
                    <a:cubicBezTo>
                      <a:pt x="656344" y="87922"/>
                      <a:pt x="687696" y="160450"/>
                      <a:pt x="725598" y="182674"/>
                    </a:cubicBezTo>
                    <a:cubicBezTo>
                      <a:pt x="801400" y="227126"/>
                      <a:pt x="884744" y="185058"/>
                      <a:pt x="939912" y="237444"/>
                    </a:cubicBezTo>
                    <a:cubicBezTo>
                      <a:pt x="995076" y="289830"/>
                      <a:pt x="1094692" y="444614"/>
                      <a:pt x="1056592" y="497000"/>
                    </a:cubicBezTo>
                    <a:cubicBezTo>
                      <a:pt x="1018492" y="549386"/>
                      <a:pt x="778780" y="520018"/>
                      <a:pt x="711312" y="551770"/>
                    </a:cubicBezTo>
                    <a:cubicBezTo>
                      <a:pt x="643842" y="583518"/>
                      <a:pt x="676386" y="666070"/>
                      <a:pt x="651780" y="687500"/>
                    </a:cubicBezTo>
                    <a:cubicBezTo>
                      <a:pt x="627174" y="708930"/>
                      <a:pt x="591454" y="662100"/>
                      <a:pt x="563672" y="680356"/>
                    </a:cubicBezTo>
                    <a:cubicBezTo>
                      <a:pt x="535892" y="698612"/>
                      <a:pt x="544226" y="753778"/>
                      <a:pt x="485092" y="797038"/>
                    </a:cubicBezTo>
                    <a:cubicBezTo>
                      <a:pt x="425958" y="840298"/>
                      <a:pt x="281496" y="928800"/>
                      <a:pt x="208868" y="939914"/>
                    </a:cubicBezTo>
                    <a:cubicBezTo>
                      <a:pt x="136240" y="951026"/>
                      <a:pt x="78296" y="911734"/>
                      <a:pt x="49324" y="863714"/>
                    </a:cubicBezTo>
                    <a:cubicBezTo>
                      <a:pt x="31216" y="833698"/>
                      <a:pt x="1792" y="816862"/>
                      <a:pt x="0" y="771926"/>
                    </a:cubicBezTo>
                    <a:lnTo>
                      <a:pt x="2268" y="744694"/>
                    </a:lnTo>
                    <a:lnTo>
                      <a:pt x="59544" y="739292"/>
                    </a:lnTo>
                    <a:cubicBezTo>
                      <a:pt x="215218" y="718854"/>
                      <a:pt x="448580" y="657338"/>
                      <a:pt x="510492" y="592250"/>
                    </a:cubicBezTo>
                    <a:cubicBezTo>
                      <a:pt x="593044" y="505466"/>
                      <a:pt x="355976" y="399634"/>
                      <a:pt x="434292" y="223950"/>
                    </a:cubicBezTo>
                    <a:cubicBezTo>
                      <a:pt x="453872" y="180030"/>
                      <a:pt x="492500" y="125922"/>
                      <a:pt x="540752" y="66786"/>
                    </a:cubicBezTo>
                    <a:lnTo>
                      <a:pt x="5977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0" name="フリーフォーム: 図形 1179">
                <a:extLst>
                  <a:ext uri="{FF2B5EF4-FFF2-40B4-BE49-F238E27FC236}">
                    <a16:creationId xmlns:a16="http://schemas.microsoft.com/office/drawing/2014/main" id="{0E5AEDC0-DE89-2A90-B8C7-2C15424D3D7F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1" name="フリーフォーム: 図形 1180">
                <a:extLst>
                  <a:ext uri="{FF2B5EF4-FFF2-40B4-BE49-F238E27FC236}">
                    <a16:creationId xmlns:a16="http://schemas.microsoft.com/office/drawing/2014/main" id="{C43E0C23-50BE-27E2-035F-D1A1FC8BAE45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2" name="フリーフォーム: 図形 1181">
                <a:extLst>
                  <a:ext uri="{FF2B5EF4-FFF2-40B4-BE49-F238E27FC236}">
                    <a16:creationId xmlns:a16="http://schemas.microsoft.com/office/drawing/2014/main" id="{3A3DA076-B72D-55B5-562D-C80E2B78D0D0}"/>
                  </a:ext>
                </a:extLst>
              </p:cNvPr>
              <p:cNvSpPr/>
              <p:nvPr/>
            </p:nvSpPr>
            <p:spPr>
              <a:xfrm>
                <a:off x="21130898" y="21703322"/>
                <a:ext cx="677012" cy="882234"/>
              </a:xfrm>
              <a:custGeom>
                <a:avLst/>
                <a:gdLst>
                  <a:gd name="connsiteX0" fmla="*/ 403140 w 677012"/>
                  <a:gd name="connsiteY0" fmla="*/ 0 h 882234"/>
                  <a:gd name="connsiteX1" fmla="*/ 424326 w 677012"/>
                  <a:gd name="connsiteY1" fmla="*/ 42254 h 882234"/>
                  <a:gd name="connsiteX2" fmla="*/ 462278 w 677012"/>
                  <a:gd name="connsiteY2" fmla="*/ 161316 h 882234"/>
                  <a:gd name="connsiteX3" fmla="*/ 355122 w 677012"/>
                  <a:gd name="connsiteY3" fmla="*/ 316098 h 882234"/>
                  <a:gd name="connsiteX4" fmla="*/ 405126 w 677012"/>
                  <a:gd name="connsiteY4" fmla="*/ 492310 h 882234"/>
                  <a:gd name="connsiteX5" fmla="*/ 480602 w 677012"/>
                  <a:gd name="connsiteY5" fmla="*/ 480868 h 882234"/>
                  <a:gd name="connsiteX6" fmla="*/ 579666 w 677012"/>
                  <a:gd name="connsiteY6" fmla="*/ 448198 h 882234"/>
                  <a:gd name="connsiteX7" fmla="*/ 578344 w 677012"/>
                  <a:gd name="connsiteY7" fmla="*/ 504626 h 882234"/>
                  <a:gd name="connsiteX8" fmla="*/ 588482 w 677012"/>
                  <a:gd name="connsiteY8" fmla="*/ 561366 h 882234"/>
                  <a:gd name="connsiteX9" fmla="*/ 662750 w 677012"/>
                  <a:gd name="connsiteY9" fmla="*/ 620450 h 882234"/>
                  <a:gd name="connsiteX10" fmla="*/ 677012 w 677012"/>
                  <a:gd name="connsiteY10" fmla="*/ 626894 h 882234"/>
                  <a:gd name="connsiteX11" fmla="*/ 659686 w 677012"/>
                  <a:gd name="connsiteY11" fmla="*/ 655374 h 882234"/>
                  <a:gd name="connsiteX12" fmla="*/ 459102 w 677012"/>
                  <a:gd name="connsiteY12" fmla="*/ 877278 h 882234"/>
                  <a:gd name="connsiteX13" fmla="*/ 40002 w 677012"/>
                  <a:gd name="connsiteY13" fmla="*/ 445478 h 882234"/>
                  <a:gd name="connsiteX14" fmla="*/ 15892 w 677012"/>
                  <a:gd name="connsiteY14" fmla="*/ 189792 h 882234"/>
                  <a:gd name="connsiteX15" fmla="*/ 20906 w 677012"/>
                  <a:gd name="connsiteY15" fmla="*/ 171654 h 882234"/>
                  <a:gd name="connsiteX16" fmla="*/ 40034 w 677012"/>
                  <a:gd name="connsiteY16" fmla="*/ 169798 h 882234"/>
                  <a:gd name="connsiteX17" fmla="*/ 388458 w 677012"/>
                  <a:gd name="connsiteY17" fmla="*/ 18442 h 882234"/>
                  <a:gd name="connsiteX18" fmla="*/ 403140 w 677012"/>
                  <a:gd name="connsiteY18" fmla="*/ 0 h 8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12" h="882234">
                    <a:moveTo>
                      <a:pt x="403140" y="0"/>
                    </a:moveTo>
                    <a:lnTo>
                      <a:pt x="424326" y="42254"/>
                    </a:lnTo>
                    <a:cubicBezTo>
                      <a:pt x="445510" y="85712"/>
                      <a:pt x="463070" y="127978"/>
                      <a:pt x="462278" y="161316"/>
                    </a:cubicBezTo>
                    <a:cubicBezTo>
                      <a:pt x="460690" y="227990"/>
                      <a:pt x="364646" y="260932"/>
                      <a:pt x="355122" y="316098"/>
                    </a:cubicBezTo>
                    <a:cubicBezTo>
                      <a:pt x="345596" y="371262"/>
                      <a:pt x="337658" y="489134"/>
                      <a:pt x="405126" y="492310"/>
                    </a:cubicBezTo>
                    <a:cubicBezTo>
                      <a:pt x="421994" y="493104"/>
                      <a:pt x="448858" y="488912"/>
                      <a:pt x="480602" y="480868"/>
                    </a:cubicBezTo>
                    <a:lnTo>
                      <a:pt x="579666" y="448198"/>
                    </a:lnTo>
                    <a:lnTo>
                      <a:pt x="578344" y="504626"/>
                    </a:lnTo>
                    <a:cubicBezTo>
                      <a:pt x="579304" y="526566"/>
                      <a:pt x="582232" y="546186"/>
                      <a:pt x="588482" y="561366"/>
                    </a:cubicBezTo>
                    <a:cubicBezTo>
                      <a:pt x="600984" y="591726"/>
                      <a:pt x="631942" y="607206"/>
                      <a:pt x="662750" y="620450"/>
                    </a:cubicBezTo>
                    <a:lnTo>
                      <a:pt x="677012" y="626894"/>
                    </a:lnTo>
                    <a:lnTo>
                      <a:pt x="659686" y="655374"/>
                    </a:lnTo>
                    <a:cubicBezTo>
                      <a:pt x="588286" y="767740"/>
                      <a:pt x="518634" y="858228"/>
                      <a:pt x="459102" y="877278"/>
                    </a:cubicBezTo>
                    <a:cubicBezTo>
                      <a:pt x="300354" y="928078"/>
                      <a:pt x="109854" y="574594"/>
                      <a:pt x="40002" y="445478"/>
                    </a:cubicBezTo>
                    <a:cubicBezTo>
                      <a:pt x="-12384" y="348642"/>
                      <a:pt x="-5242" y="273236"/>
                      <a:pt x="15892" y="189792"/>
                    </a:cubicBezTo>
                    <a:lnTo>
                      <a:pt x="20906" y="171654"/>
                    </a:lnTo>
                    <a:lnTo>
                      <a:pt x="40034" y="169798"/>
                    </a:lnTo>
                    <a:cubicBezTo>
                      <a:pt x="146910" y="149930"/>
                      <a:pt x="332202" y="69340"/>
                      <a:pt x="388458" y="18442"/>
                    </a:cubicBezTo>
                    <a:lnTo>
                      <a:pt x="4031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3" name="フリーフォーム: 図形 1182">
                <a:extLst>
                  <a:ext uri="{FF2B5EF4-FFF2-40B4-BE49-F238E27FC236}">
                    <a16:creationId xmlns:a16="http://schemas.microsoft.com/office/drawing/2014/main" id="{41B2ED3C-615F-DA17-3775-794DEEA236EE}"/>
                  </a:ext>
                </a:extLst>
              </p:cNvPr>
              <p:cNvSpPr/>
              <p:nvPr/>
            </p:nvSpPr>
            <p:spPr>
              <a:xfrm>
                <a:off x="21709242" y="20927578"/>
                <a:ext cx="771408" cy="1402638"/>
              </a:xfrm>
              <a:custGeom>
                <a:avLst/>
                <a:gdLst>
                  <a:gd name="connsiteX0" fmla="*/ 500678 w 771408"/>
                  <a:gd name="connsiteY0" fmla="*/ 1230 h 1402638"/>
                  <a:gd name="connsiteX1" fmla="*/ 676890 w 771408"/>
                  <a:gd name="connsiteY1" fmla="*/ 129818 h 1402638"/>
                  <a:gd name="connsiteX2" fmla="*/ 687402 w 771408"/>
                  <a:gd name="connsiteY2" fmla="*/ 200698 h 1402638"/>
                  <a:gd name="connsiteX3" fmla="*/ 687022 w 771408"/>
                  <a:gd name="connsiteY3" fmla="*/ 207010 h 1402638"/>
                  <a:gd name="connsiteX4" fmla="*/ 668654 w 771408"/>
                  <a:gd name="connsiteY4" fmla="*/ 231414 h 1402638"/>
                  <a:gd name="connsiteX5" fmla="*/ 566558 w 771408"/>
                  <a:gd name="connsiteY5" fmla="*/ 510022 h 1402638"/>
                  <a:gd name="connsiteX6" fmla="*/ 731658 w 771408"/>
                  <a:gd name="connsiteY6" fmla="*/ 687822 h 1402638"/>
                  <a:gd name="connsiteX7" fmla="*/ 744358 w 771408"/>
                  <a:gd name="connsiteY7" fmla="*/ 891022 h 1402638"/>
                  <a:gd name="connsiteX8" fmla="*/ 414158 w 771408"/>
                  <a:gd name="connsiteY8" fmla="*/ 916422 h 1402638"/>
                  <a:gd name="connsiteX9" fmla="*/ 153016 w 771408"/>
                  <a:gd name="connsiteY9" fmla="*/ 1313298 h 1402638"/>
                  <a:gd name="connsiteX10" fmla="*/ 98668 w 771408"/>
                  <a:gd name="connsiteY10" fmla="*/ 1402638 h 1402638"/>
                  <a:gd name="connsiteX11" fmla="*/ 84406 w 771408"/>
                  <a:gd name="connsiteY11" fmla="*/ 1396194 h 1402638"/>
                  <a:gd name="connsiteX12" fmla="*/ 10138 w 771408"/>
                  <a:gd name="connsiteY12" fmla="*/ 1337110 h 1402638"/>
                  <a:gd name="connsiteX13" fmla="*/ 0 w 771408"/>
                  <a:gd name="connsiteY13" fmla="*/ 1280370 h 1402638"/>
                  <a:gd name="connsiteX14" fmla="*/ 1322 w 771408"/>
                  <a:gd name="connsiteY14" fmla="*/ 1223942 h 1402638"/>
                  <a:gd name="connsiteX15" fmla="*/ 7014 w 771408"/>
                  <a:gd name="connsiteY15" fmla="*/ 1222066 h 1402638"/>
                  <a:gd name="connsiteX16" fmla="*/ 181590 w 771408"/>
                  <a:gd name="connsiteY16" fmla="*/ 1110890 h 1402638"/>
                  <a:gd name="connsiteX17" fmla="*/ 186352 w 771408"/>
                  <a:gd name="connsiteY17" fmla="*/ 765610 h 1402638"/>
                  <a:gd name="connsiteX18" fmla="*/ 295890 w 771408"/>
                  <a:gd name="connsiteY18" fmla="*/ 708460 h 1402638"/>
                  <a:gd name="connsiteX19" fmla="*/ 131582 w 771408"/>
                  <a:gd name="connsiteY19" fmla="*/ 603686 h 1402638"/>
                  <a:gd name="connsiteX20" fmla="*/ 131882 w 771408"/>
                  <a:gd name="connsiteY20" fmla="*/ 536862 h 1402638"/>
                  <a:gd name="connsiteX21" fmla="*/ 136862 w 771408"/>
                  <a:gd name="connsiteY21" fmla="*/ 518288 h 1402638"/>
                  <a:gd name="connsiteX22" fmla="*/ 148252 w 771408"/>
                  <a:gd name="connsiteY22" fmla="*/ 517960 h 1402638"/>
                  <a:gd name="connsiteX23" fmla="*/ 138986 w 771408"/>
                  <a:gd name="connsiteY23" fmla="*/ 426486 h 1402638"/>
                  <a:gd name="connsiteX24" fmla="*/ 137212 w 771408"/>
                  <a:gd name="connsiteY24" fmla="*/ 423572 h 1402638"/>
                  <a:gd name="connsiteX25" fmla="*/ 151078 w 771408"/>
                  <a:gd name="connsiteY25" fmla="*/ 404258 h 1402638"/>
                  <a:gd name="connsiteX26" fmla="*/ 210164 w 771408"/>
                  <a:gd name="connsiteY26" fmla="*/ 336986 h 1402638"/>
                  <a:gd name="connsiteX27" fmla="*/ 386378 w 771408"/>
                  <a:gd name="connsiteY27" fmla="*/ 313174 h 1402638"/>
                  <a:gd name="connsiteX28" fmla="*/ 429238 w 771408"/>
                  <a:gd name="connsiteY28" fmla="*/ 79810 h 1402638"/>
                  <a:gd name="connsiteX29" fmla="*/ 500678 w 771408"/>
                  <a:gd name="connsiteY29" fmla="*/ 1230 h 140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1408" h="1402638">
                    <a:moveTo>
                      <a:pt x="500678" y="1230"/>
                    </a:moveTo>
                    <a:cubicBezTo>
                      <a:pt x="541952" y="9562"/>
                      <a:pt x="644346" y="53618"/>
                      <a:pt x="676890" y="129818"/>
                    </a:cubicBezTo>
                    <a:cubicBezTo>
                      <a:pt x="685026" y="148868"/>
                      <a:pt x="687532" y="173326"/>
                      <a:pt x="687402" y="200698"/>
                    </a:cubicBezTo>
                    <a:lnTo>
                      <a:pt x="687022" y="207010"/>
                    </a:lnTo>
                    <a:lnTo>
                      <a:pt x="668654" y="231414"/>
                    </a:lnTo>
                    <a:cubicBezTo>
                      <a:pt x="623312" y="301662"/>
                      <a:pt x="563384" y="448110"/>
                      <a:pt x="566558" y="510022"/>
                    </a:cubicBezTo>
                    <a:cubicBezTo>
                      <a:pt x="570790" y="592572"/>
                      <a:pt x="702026" y="624322"/>
                      <a:pt x="731658" y="687822"/>
                    </a:cubicBezTo>
                    <a:cubicBezTo>
                      <a:pt x="761290" y="751322"/>
                      <a:pt x="797274" y="852922"/>
                      <a:pt x="744358" y="891022"/>
                    </a:cubicBezTo>
                    <a:cubicBezTo>
                      <a:pt x="691442" y="929122"/>
                      <a:pt x="558090" y="789422"/>
                      <a:pt x="414158" y="916422"/>
                    </a:cubicBezTo>
                    <a:cubicBezTo>
                      <a:pt x="342192" y="979922"/>
                      <a:pt x="248530" y="1151372"/>
                      <a:pt x="153016" y="1313298"/>
                    </a:cubicBezTo>
                    <a:lnTo>
                      <a:pt x="98668" y="1402638"/>
                    </a:lnTo>
                    <a:lnTo>
                      <a:pt x="84406" y="1396194"/>
                    </a:lnTo>
                    <a:cubicBezTo>
                      <a:pt x="53598" y="1382950"/>
                      <a:pt x="22640" y="1367470"/>
                      <a:pt x="10138" y="1337110"/>
                    </a:cubicBezTo>
                    <a:cubicBezTo>
                      <a:pt x="3888" y="1321930"/>
                      <a:pt x="960" y="1302310"/>
                      <a:pt x="0" y="1280370"/>
                    </a:cubicBezTo>
                    <a:lnTo>
                      <a:pt x="1322" y="1223942"/>
                    </a:lnTo>
                    <a:lnTo>
                      <a:pt x="7014" y="1222066"/>
                    </a:lnTo>
                    <a:cubicBezTo>
                      <a:pt x="79792" y="1192844"/>
                      <a:pt x="151626" y="1152760"/>
                      <a:pt x="181590" y="1110890"/>
                    </a:cubicBezTo>
                    <a:cubicBezTo>
                      <a:pt x="241518" y="1027150"/>
                      <a:pt x="167302" y="832682"/>
                      <a:pt x="186352" y="765610"/>
                    </a:cubicBezTo>
                    <a:cubicBezTo>
                      <a:pt x="205402" y="698538"/>
                      <a:pt x="305018" y="735448"/>
                      <a:pt x="295890" y="708460"/>
                    </a:cubicBezTo>
                    <a:cubicBezTo>
                      <a:pt x="286762" y="681472"/>
                      <a:pt x="158174" y="642182"/>
                      <a:pt x="131582" y="603686"/>
                    </a:cubicBezTo>
                    <a:cubicBezTo>
                      <a:pt x="118288" y="584438"/>
                      <a:pt x="124738" y="560030"/>
                      <a:pt x="131882" y="536862"/>
                    </a:cubicBezTo>
                    <a:lnTo>
                      <a:pt x="136862" y="518288"/>
                    </a:lnTo>
                    <a:lnTo>
                      <a:pt x="148252" y="517960"/>
                    </a:lnTo>
                    <a:cubicBezTo>
                      <a:pt x="182780" y="510518"/>
                      <a:pt x="163284" y="467804"/>
                      <a:pt x="138986" y="426486"/>
                    </a:cubicBezTo>
                    <a:lnTo>
                      <a:pt x="137212" y="423572"/>
                    </a:lnTo>
                    <a:lnTo>
                      <a:pt x="151078" y="404258"/>
                    </a:lnTo>
                    <a:cubicBezTo>
                      <a:pt x="168294" y="377566"/>
                      <a:pt x="185756" y="349488"/>
                      <a:pt x="210164" y="336986"/>
                    </a:cubicBezTo>
                    <a:cubicBezTo>
                      <a:pt x="258980" y="311982"/>
                      <a:pt x="349864" y="356034"/>
                      <a:pt x="386378" y="313174"/>
                    </a:cubicBezTo>
                    <a:cubicBezTo>
                      <a:pt x="422890" y="270310"/>
                      <a:pt x="410190" y="131802"/>
                      <a:pt x="429238" y="79810"/>
                    </a:cubicBezTo>
                    <a:cubicBezTo>
                      <a:pt x="448290" y="27820"/>
                      <a:pt x="459402" y="-7106"/>
                      <a:pt x="500678" y="123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4" name="フリーフォーム: 図形 1183">
                <a:extLst>
                  <a:ext uri="{FF2B5EF4-FFF2-40B4-BE49-F238E27FC236}">
                    <a16:creationId xmlns:a16="http://schemas.microsoft.com/office/drawing/2014/main" id="{B582E257-9BC5-852C-C1F9-D492CF63B1AD}"/>
                  </a:ext>
                </a:extLst>
              </p:cNvPr>
              <p:cNvSpPr/>
              <p:nvPr/>
            </p:nvSpPr>
            <p:spPr>
              <a:xfrm>
                <a:off x="21602622" y="20529488"/>
                <a:ext cx="561312" cy="821662"/>
              </a:xfrm>
              <a:custGeom>
                <a:avLst/>
                <a:gdLst>
                  <a:gd name="connsiteX0" fmla="*/ 443534 w 561312"/>
                  <a:gd name="connsiteY0" fmla="*/ 0 h 821662"/>
                  <a:gd name="connsiteX1" fmla="*/ 460646 w 561312"/>
                  <a:gd name="connsiteY1" fmla="*/ 14580 h 821662"/>
                  <a:gd name="connsiteX2" fmla="*/ 540622 w 561312"/>
                  <a:gd name="connsiteY2" fmla="*/ 189768 h 821662"/>
                  <a:gd name="connsiteX3" fmla="*/ 521572 w 561312"/>
                  <a:gd name="connsiteY3" fmla="*/ 373124 h 821662"/>
                  <a:gd name="connsiteX4" fmla="*/ 544602 w 561312"/>
                  <a:gd name="connsiteY4" fmla="*/ 407280 h 821662"/>
                  <a:gd name="connsiteX5" fmla="*/ 561312 w 561312"/>
                  <a:gd name="connsiteY5" fmla="*/ 419650 h 821662"/>
                  <a:gd name="connsiteX6" fmla="*/ 549254 w 561312"/>
                  <a:gd name="connsiteY6" fmla="*/ 442516 h 821662"/>
                  <a:gd name="connsiteX7" fmla="*/ 535858 w 561312"/>
                  <a:gd name="connsiteY7" fmla="*/ 477900 h 821662"/>
                  <a:gd name="connsiteX8" fmla="*/ 492998 w 561312"/>
                  <a:gd name="connsiteY8" fmla="*/ 711264 h 821662"/>
                  <a:gd name="connsiteX9" fmla="*/ 316784 w 561312"/>
                  <a:gd name="connsiteY9" fmla="*/ 735076 h 821662"/>
                  <a:gd name="connsiteX10" fmla="*/ 257698 w 561312"/>
                  <a:gd name="connsiteY10" fmla="*/ 802348 h 821662"/>
                  <a:gd name="connsiteX11" fmla="*/ 243832 w 561312"/>
                  <a:gd name="connsiteY11" fmla="*/ 821662 h 821662"/>
                  <a:gd name="connsiteX12" fmla="*/ 221534 w 561312"/>
                  <a:gd name="connsiteY12" fmla="*/ 785080 h 821662"/>
                  <a:gd name="connsiteX13" fmla="*/ 78658 w 561312"/>
                  <a:gd name="connsiteY13" fmla="*/ 625536 h 821662"/>
                  <a:gd name="connsiteX14" fmla="*/ 97710 w 561312"/>
                  <a:gd name="connsiteY14" fmla="*/ 392176 h 821662"/>
                  <a:gd name="connsiteX15" fmla="*/ 33266 w 561312"/>
                  <a:gd name="connsiteY15" fmla="*/ 307788 h 821662"/>
                  <a:gd name="connsiteX16" fmla="*/ 0 w 561312"/>
                  <a:gd name="connsiteY16" fmla="*/ 274856 h 821662"/>
                  <a:gd name="connsiteX17" fmla="*/ 56038 w 561312"/>
                  <a:gd name="connsiteY17" fmla="*/ 256946 h 821662"/>
                  <a:gd name="connsiteX18" fmla="*/ 266778 w 561312"/>
                  <a:gd name="connsiteY18" fmla="*/ 135000 h 821662"/>
                  <a:gd name="connsiteX19" fmla="*/ 345358 w 561312"/>
                  <a:gd name="connsiteY19" fmla="*/ 18318 h 821662"/>
                  <a:gd name="connsiteX20" fmla="*/ 433466 w 561312"/>
                  <a:gd name="connsiteY20" fmla="*/ 25462 h 821662"/>
                  <a:gd name="connsiteX21" fmla="*/ 443534 w 561312"/>
                  <a:gd name="connsiteY21" fmla="*/ 0 h 82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1312" h="821662">
                    <a:moveTo>
                      <a:pt x="443534" y="0"/>
                    </a:moveTo>
                    <a:lnTo>
                      <a:pt x="460646" y="14580"/>
                    </a:lnTo>
                    <a:cubicBezTo>
                      <a:pt x="515544" y="70632"/>
                      <a:pt x="523954" y="138572"/>
                      <a:pt x="540622" y="189768"/>
                    </a:cubicBezTo>
                    <a:cubicBezTo>
                      <a:pt x="562846" y="258030"/>
                      <a:pt x="510062" y="316372"/>
                      <a:pt x="521572" y="373124"/>
                    </a:cubicBezTo>
                    <a:cubicBezTo>
                      <a:pt x="524450" y="387312"/>
                      <a:pt x="533354" y="397854"/>
                      <a:pt x="544602" y="407280"/>
                    </a:cubicBezTo>
                    <a:lnTo>
                      <a:pt x="561312" y="419650"/>
                    </a:lnTo>
                    <a:lnTo>
                      <a:pt x="549254" y="442516"/>
                    </a:lnTo>
                    <a:cubicBezTo>
                      <a:pt x="544888" y="452972"/>
                      <a:pt x="540622" y="464902"/>
                      <a:pt x="535858" y="477900"/>
                    </a:cubicBezTo>
                    <a:cubicBezTo>
                      <a:pt x="516810" y="529892"/>
                      <a:pt x="529510" y="668400"/>
                      <a:pt x="492998" y="711264"/>
                    </a:cubicBezTo>
                    <a:cubicBezTo>
                      <a:pt x="456484" y="754124"/>
                      <a:pt x="365600" y="710072"/>
                      <a:pt x="316784" y="735076"/>
                    </a:cubicBezTo>
                    <a:cubicBezTo>
                      <a:pt x="292376" y="747578"/>
                      <a:pt x="274914" y="775656"/>
                      <a:pt x="257698" y="802348"/>
                    </a:cubicBezTo>
                    <a:lnTo>
                      <a:pt x="243832" y="821662"/>
                    </a:lnTo>
                    <a:lnTo>
                      <a:pt x="221534" y="785080"/>
                    </a:lnTo>
                    <a:cubicBezTo>
                      <a:pt x="192166" y="736662"/>
                      <a:pt x="99296" y="691020"/>
                      <a:pt x="78658" y="625536"/>
                    </a:cubicBezTo>
                    <a:cubicBezTo>
                      <a:pt x="58022" y="560052"/>
                      <a:pt x="117156" y="460040"/>
                      <a:pt x="97710" y="392176"/>
                    </a:cubicBezTo>
                    <a:cubicBezTo>
                      <a:pt x="87986" y="358242"/>
                      <a:pt x="61198" y="333436"/>
                      <a:pt x="33266" y="307788"/>
                    </a:cubicBezTo>
                    <a:lnTo>
                      <a:pt x="0" y="274856"/>
                    </a:lnTo>
                    <a:lnTo>
                      <a:pt x="56038" y="256946"/>
                    </a:lnTo>
                    <a:cubicBezTo>
                      <a:pt x="130080" y="225338"/>
                      <a:pt x="222428" y="167444"/>
                      <a:pt x="266778" y="135000"/>
                    </a:cubicBezTo>
                    <a:cubicBezTo>
                      <a:pt x="325912" y="91740"/>
                      <a:pt x="317578" y="36574"/>
                      <a:pt x="345358" y="18318"/>
                    </a:cubicBezTo>
                    <a:cubicBezTo>
                      <a:pt x="373140" y="62"/>
                      <a:pt x="408860" y="46892"/>
                      <a:pt x="433466" y="25462"/>
                    </a:cubicBezTo>
                    <a:lnTo>
                      <a:pt x="44353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5" name="フリーフォーム: 図形 1184">
                <a:extLst>
                  <a:ext uri="{FF2B5EF4-FFF2-40B4-BE49-F238E27FC236}">
                    <a16:creationId xmlns:a16="http://schemas.microsoft.com/office/drawing/2014/main" id="{7588F53E-6274-83D1-FA91-3FD2F6E1D023}"/>
                  </a:ext>
                </a:extLst>
              </p:cNvPr>
              <p:cNvSpPr/>
              <p:nvPr/>
            </p:nvSpPr>
            <p:spPr>
              <a:xfrm>
                <a:off x="24585781" y="17231806"/>
                <a:ext cx="816739" cy="1283325"/>
              </a:xfrm>
              <a:custGeom>
                <a:avLst/>
                <a:gdLst>
                  <a:gd name="connsiteX0" fmla="*/ 381216 w 816739"/>
                  <a:gd name="connsiteY0" fmla="*/ 10 h 1283325"/>
                  <a:gd name="connsiteX1" fmla="*/ 445920 w 816739"/>
                  <a:gd name="connsiteY1" fmla="*/ 8442 h 1283325"/>
                  <a:gd name="connsiteX2" fmla="*/ 765008 w 816739"/>
                  <a:gd name="connsiteY2" fmla="*/ 189418 h 1283325"/>
                  <a:gd name="connsiteX3" fmla="*/ 797200 w 816739"/>
                  <a:gd name="connsiteY3" fmla="*/ 192604 h 1283325"/>
                  <a:gd name="connsiteX4" fmla="*/ 803692 w 816739"/>
                  <a:gd name="connsiteY4" fmla="*/ 191464 h 1283325"/>
                  <a:gd name="connsiteX5" fmla="*/ 808804 w 816739"/>
                  <a:gd name="connsiteY5" fmla="*/ 212174 h 1283325"/>
                  <a:gd name="connsiteX6" fmla="*/ 788820 w 816739"/>
                  <a:gd name="connsiteY6" fmla="*/ 557718 h 1283325"/>
                  <a:gd name="connsiteX7" fmla="*/ 531644 w 816739"/>
                  <a:gd name="connsiteY7" fmla="*/ 1033970 h 1283325"/>
                  <a:gd name="connsiteX8" fmla="*/ 496720 w 816739"/>
                  <a:gd name="connsiteY8" fmla="*/ 1268918 h 1283325"/>
                  <a:gd name="connsiteX9" fmla="*/ 64920 w 816739"/>
                  <a:gd name="connsiteY9" fmla="*/ 1221294 h 1283325"/>
                  <a:gd name="connsiteX10" fmla="*/ 52220 w 816739"/>
                  <a:gd name="connsiteY10" fmla="*/ 922844 h 1283325"/>
                  <a:gd name="connsiteX11" fmla="*/ 268120 w 816739"/>
                  <a:gd name="connsiteY11" fmla="*/ 779970 h 1283325"/>
                  <a:gd name="connsiteX12" fmla="*/ 16676 w 816739"/>
                  <a:gd name="connsiteY12" fmla="*/ 600928 h 1283325"/>
                  <a:gd name="connsiteX13" fmla="*/ 0 w 816739"/>
                  <a:gd name="connsiteY13" fmla="*/ 580336 h 1283325"/>
                  <a:gd name="connsiteX14" fmla="*/ 63618 w 816739"/>
                  <a:gd name="connsiteY14" fmla="*/ 423488 h 1283325"/>
                  <a:gd name="connsiteX15" fmla="*/ 146676 w 816739"/>
                  <a:gd name="connsiteY15" fmla="*/ 206086 h 1283325"/>
                  <a:gd name="connsiteX16" fmla="*/ 214980 w 816739"/>
                  <a:gd name="connsiteY16" fmla="*/ 16582 h 1283325"/>
                  <a:gd name="connsiteX17" fmla="*/ 219440 w 816739"/>
                  <a:gd name="connsiteY17" fmla="*/ 16078 h 1283325"/>
                  <a:gd name="connsiteX18" fmla="*/ 381216 w 816739"/>
                  <a:gd name="connsiteY18" fmla="*/ 10 h 128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6739" h="1283325">
                    <a:moveTo>
                      <a:pt x="381216" y="10"/>
                    </a:moveTo>
                    <a:cubicBezTo>
                      <a:pt x="405128" y="182"/>
                      <a:pt x="426972" y="2590"/>
                      <a:pt x="445920" y="8442"/>
                    </a:cubicBezTo>
                    <a:cubicBezTo>
                      <a:pt x="597528" y="55274"/>
                      <a:pt x="670552" y="167986"/>
                      <a:pt x="765008" y="189418"/>
                    </a:cubicBezTo>
                    <a:cubicBezTo>
                      <a:pt x="776816" y="192098"/>
                      <a:pt x="787420" y="193014"/>
                      <a:pt x="797200" y="192604"/>
                    </a:cubicBezTo>
                    <a:lnTo>
                      <a:pt x="803692" y="191464"/>
                    </a:lnTo>
                    <a:lnTo>
                      <a:pt x="808804" y="212174"/>
                    </a:lnTo>
                    <a:cubicBezTo>
                      <a:pt x="827930" y="325754"/>
                      <a:pt x="808996" y="453208"/>
                      <a:pt x="788820" y="557718"/>
                    </a:cubicBezTo>
                    <a:cubicBezTo>
                      <a:pt x="756540" y="724934"/>
                      <a:pt x="580328" y="915436"/>
                      <a:pt x="531644" y="1033970"/>
                    </a:cubicBezTo>
                    <a:cubicBezTo>
                      <a:pt x="482962" y="1152502"/>
                      <a:pt x="574508" y="1237698"/>
                      <a:pt x="496720" y="1268918"/>
                    </a:cubicBezTo>
                    <a:cubicBezTo>
                      <a:pt x="418932" y="1300140"/>
                      <a:pt x="139004" y="1278974"/>
                      <a:pt x="64920" y="1221294"/>
                    </a:cubicBezTo>
                    <a:cubicBezTo>
                      <a:pt x="-9164" y="1163614"/>
                      <a:pt x="18352" y="996398"/>
                      <a:pt x="52220" y="922844"/>
                    </a:cubicBezTo>
                    <a:cubicBezTo>
                      <a:pt x="86088" y="849290"/>
                      <a:pt x="284524" y="851406"/>
                      <a:pt x="268120" y="779970"/>
                    </a:cubicBezTo>
                    <a:cubicBezTo>
                      <a:pt x="255816" y="726392"/>
                      <a:pt x="106592" y="688588"/>
                      <a:pt x="16676" y="600928"/>
                    </a:cubicBezTo>
                    <a:lnTo>
                      <a:pt x="0" y="580336"/>
                    </a:lnTo>
                    <a:lnTo>
                      <a:pt x="63618" y="423488"/>
                    </a:lnTo>
                    <a:cubicBezTo>
                      <a:pt x="91528" y="352518"/>
                      <a:pt x="119490" y="279310"/>
                      <a:pt x="146676" y="206086"/>
                    </a:cubicBezTo>
                    <a:lnTo>
                      <a:pt x="214980" y="16582"/>
                    </a:lnTo>
                    <a:lnTo>
                      <a:pt x="219440" y="16078"/>
                    </a:lnTo>
                    <a:cubicBezTo>
                      <a:pt x="277288" y="8258"/>
                      <a:pt x="333396" y="-334"/>
                      <a:pt x="381216" y="1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6" name="フリーフォーム: 図形 1185">
                <a:extLst>
                  <a:ext uri="{FF2B5EF4-FFF2-40B4-BE49-F238E27FC236}">
                    <a16:creationId xmlns:a16="http://schemas.microsoft.com/office/drawing/2014/main" id="{455D289F-7251-5EF1-1969-928795623671}"/>
                  </a:ext>
                </a:extLst>
              </p:cNvPr>
              <p:cNvSpPr/>
              <p:nvPr/>
            </p:nvSpPr>
            <p:spPr>
              <a:xfrm>
                <a:off x="25102318" y="17366601"/>
                <a:ext cx="929355" cy="1108793"/>
              </a:xfrm>
              <a:custGeom>
                <a:avLst/>
                <a:gdLst>
                  <a:gd name="connsiteX0" fmla="*/ 450387 w 929355"/>
                  <a:gd name="connsiteY0" fmla="*/ 351 h 1108793"/>
                  <a:gd name="connsiteX1" fmla="*/ 496123 w 929355"/>
                  <a:gd name="connsiteY1" fmla="*/ 2235 h 1108793"/>
                  <a:gd name="connsiteX2" fmla="*/ 914699 w 929355"/>
                  <a:gd name="connsiteY2" fmla="*/ 148015 h 1108793"/>
                  <a:gd name="connsiteX3" fmla="*/ 929355 w 929355"/>
                  <a:gd name="connsiteY3" fmla="*/ 150455 h 1108793"/>
                  <a:gd name="connsiteX4" fmla="*/ 907283 w 929355"/>
                  <a:gd name="connsiteY4" fmla="*/ 197499 h 1108793"/>
                  <a:gd name="connsiteX5" fmla="*/ 894583 w 929355"/>
                  <a:gd name="connsiteY5" fmla="*/ 591199 h 1108793"/>
                  <a:gd name="connsiteX6" fmla="*/ 665983 w 929355"/>
                  <a:gd name="connsiteY6" fmla="*/ 578499 h 1108793"/>
                  <a:gd name="connsiteX7" fmla="*/ 513583 w 929355"/>
                  <a:gd name="connsiteY7" fmla="*/ 972199 h 1108793"/>
                  <a:gd name="connsiteX8" fmla="*/ 511515 w 929355"/>
                  <a:gd name="connsiteY8" fmla="*/ 1032437 h 1108793"/>
                  <a:gd name="connsiteX9" fmla="*/ 451275 w 929355"/>
                  <a:gd name="connsiteY9" fmla="*/ 1067053 h 1108793"/>
                  <a:gd name="connsiteX10" fmla="*/ 361183 w 929355"/>
                  <a:gd name="connsiteY10" fmla="*/ 1108723 h 1108793"/>
                  <a:gd name="connsiteX11" fmla="*/ 272283 w 929355"/>
                  <a:gd name="connsiteY11" fmla="*/ 1013475 h 1108793"/>
                  <a:gd name="connsiteX12" fmla="*/ 63923 w 929355"/>
                  <a:gd name="connsiteY12" fmla="*/ 1014863 h 1108793"/>
                  <a:gd name="connsiteX13" fmla="*/ 4127 w 929355"/>
                  <a:gd name="connsiteY13" fmla="*/ 1014021 h 1108793"/>
                  <a:gd name="connsiteX14" fmla="*/ 51 w 929355"/>
                  <a:gd name="connsiteY14" fmla="*/ 981501 h 1108793"/>
                  <a:gd name="connsiteX15" fmla="*/ 15107 w 929355"/>
                  <a:gd name="connsiteY15" fmla="*/ 899175 h 1108793"/>
                  <a:gd name="connsiteX16" fmla="*/ 272283 w 929355"/>
                  <a:gd name="connsiteY16" fmla="*/ 422923 h 1108793"/>
                  <a:gd name="connsiteX17" fmla="*/ 292267 w 929355"/>
                  <a:gd name="connsiteY17" fmla="*/ 77379 h 1108793"/>
                  <a:gd name="connsiteX18" fmla="*/ 287155 w 929355"/>
                  <a:gd name="connsiteY18" fmla="*/ 56669 h 1108793"/>
                  <a:gd name="connsiteX19" fmla="*/ 307927 w 929355"/>
                  <a:gd name="connsiteY19" fmla="*/ 53023 h 1108793"/>
                  <a:gd name="connsiteX20" fmla="*/ 450387 w 929355"/>
                  <a:gd name="connsiteY20" fmla="*/ 351 h 110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29355" h="1108793">
                    <a:moveTo>
                      <a:pt x="450387" y="351"/>
                    </a:moveTo>
                    <a:cubicBezTo>
                      <a:pt x="464037" y="-431"/>
                      <a:pt x="479157" y="53"/>
                      <a:pt x="496123" y="2235"/>
                    </a:cubicBezTo>
                    <a:cubicBezTo>
                      <a:pt x="597919" y="15331"/>
                      <a:pt x="760887" y="111475"/>
                      <a:pt x="914699" y="148015"/>
                    </a:cubicBezTo>
                    <a:lnTo>
                      <a:pt x="929355" y="150455"/>
                    </a:lnTo>
                    <a:lnTo>
                      <a:pt x="907283" y="197499"/>
                    </a:lnTo>
                    <a:cubicBezTo>
                      <a:pt x="831083" y="413399"/>
                      <a:pt x="934799" y="527699"/>
                      <a:pt x="894583" y="591199"/>
                    </a:cubicBezTo>
                    <a:cubicBezTo>
                      <a:pt x="854367" y="654699"/>
                      <a:pt x="729483" y="514999"/>
                      <a:pt x="665983" y="578499"/>
                    </a:cubicBezTo>
                    <a:cubicBezTo>
                      <a:pt x="602483" y="641999"/>
                      <a:pt x="534751" y="756299"/>
                      <a:pt x="513583" y="972199"/>
                    </a:cubicBezTo>
                    <a:lnTo>
                      <a:pt x="511515" y="1032437"/>
                    </a:lnTo>
                    <a:lnTo>
                      <a:pt x="451275" y="1067053"/>
                    </a:lnTo>
                    <a:cubicBezTo>
                      <a:pt x="415159" y="1089543"/>
                      <a:pt x="388171" y="1107401"/>
                      <a:pt x="361183" y="1108723"/>
                    </a:cubicBezTo>
                    <a:cubicBezTo>
                      <a:pt x="307207" y="1111371"/>
                      <a:pt x="358007" y="1038875"/>
                      <a:pt x="272283" y="1013475"/>
                    </a:cubicBezTo>
                    <a:cubicBezTo>
                      <a:pt x="229421" y="1000775"/>
                      <a:pt x="147399" y="1012813"/>
                      <a:pt x="63923" y="1014863"/>
                    </a:cubicBezTo>
                    <a:lnTo>
                      <a:pt x="4127" y="1014021"/>
                    </a:lnTo>
                    <a:lnTo>
                      <a:pt x="51" y="981501"/>
                    </a:lnTo>
                    <a:cubicBezTo>
                      <a:pt x="-469" y="956357"/>
                      <a:pt x="2937" y="928807"/>
                      <a:pt x="15107" y="899175"/>
                    </a:cubicBezTo>
                    <a:cubicBezTo>
                      <a:pt x="63791" y="780641"/>
                      <a:pt x="240003" y="590139"/>
                      <a:pt x="272283" y="422923"/>
                    </a:cubicBezTo>
                    <a:cubicBezTo>
                      <a:pt x="292459" y="318413"/>
                      <a:pt x="311393" y="190959"/>
                      <a:pt x="292267" y="77379"/>
                    </a:cubicBezTo>
                    <a:lnTo>
                      <a:pt x="287155" y="56669"/>
                    </a:lnTo>
                    <a:lnTo>
                      <a:pt x="307927" y="53023"/>
                    </a:lnTo>
                    <a:cubicBezTo>
                      <a:pt x="350531" y="39847"/>
                      <a:pt x="382125" y="4267"/>
                      <a:pt x="450387" y="3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7" name="フリーフォーム: 図形 1186">
                <a:extLst>
                  <a:ext uri="{FF2B5EF4-FFF2-40B4-BE49-F238E27FC236}">
                    <a16:creationId xmlns:a16="http://schemas.microsoft.com/office/drawing/2014/main" id="{05672949-9E29-A2BF-8D75-6C1FF0FD5F66}"/>
                  </a:ext>
                </a:extLst>
              </p:cNvPr>
              <p:cNvSpPr/>
              <p:nvPr/>
            </p:nvSpPr>
            <p:spPr>
              <a:xfrm>
                <a:off x="21982097" y="18805788"/>
                <a:ext cx="828209" cy="1335837"/>
              </a:xfrm>
              <a:custGeom>
                <a:avLst/>
                <a:gdLst>
                  <a:gd name="connsiteX0" fmla="*/ 656336 w 828209"/>
                  <a:gd name="connsiteY0" fmla="*/ 297 h 1335837"/>
                  <a:gd name="connsiteX1" fmla="*/ 827104 w 828209"/>
                  <a:gd name="connsiteY1" fmla="*/ 129913 h 1335837"/>
                  <a:gd name="connsiteX2" fmla="*/ 535004 w 828209"/>
                  <a:gd name="connsiteY2" fmla="*/ 295013 h 1335837"/>
                  <a:gd name="connsiteX3" fmla="*/ 598406 w 828209"/>
                  <a:gd name="connsiteY3" fmla="*/ 516171 h 1335837"/>
                  <a:gd name="connsiteX4" fmla="*/ 603264 w 828209"/>
                  <a:gd name="connsiteY4" fmla="*/ 523863 h 1335837"/>
                  <a:gd name="connsiteX5" fmla="*/ 595204 w 828209"/>
                  <a:gd name="connsiteY5" fmla="*/ 531749 h 1335837"/>
                  <a:gd name="connsiteX6" fmla="*/ 420704 w 828209"/>
                  <a:gd name="connsiteY6" fmla="*/ 787137 h 1335837"/>
                  <a:gd name="connsiteX7" fmla="*/ 401654 w 828209"/>
                  <a:gd name="connsiteY7" fmla="*/ 1320537 h 1335837"/>
                  <a:gd name="connsiteX8" fmla="*/ 374466 w 828209"/>
                  <a:gd name="connsiteY8" fmla="*/ 1335837 h 1335837"/>
                  <a:gd name="connsiteX9" fmla="*/ 364538 w 828209"/>
                  <a:gd name="connsiteY9" fmla="*/ 1323149 h 1335837"/>
                  <a:gd name="connsiteX10" fmla="*/ 342124 w 828209"/>
                  <a:gd name="connsiteY10" fmla="*/ 1299105 h 1335837"/>
                  <a:gd name="connsiteX11" fmla="*/ 127810 w 828209"/>
                  <a:gd name="connsiteY11" fmla="*/ 1244337 h 1335837"/>
                  <a:gd name="connsiteX12" fmla="*/ 22292 w 828209"/>
                  <a:gd name="connsiteY12" fmla="*/ 1092385 h 1335837"/>
                  <a:gd name="connsiteX13" fmla="*/ 0 w 828209"/>
                  <a:gd name="connsiteY13" fmla="*/ 1061661 h 1335837"/>
                  <a:gd name="connsiteX14" fmla="*/ 21384 w 828209"/>
                  <a:gd name="connsiteY14" fmla="*/ 1036621 h 1335837"/>
                  <a:gd name="connsiteX15" fmla="*/ 382604 w 828209"/>
                  <a:gd name="connsiteY15" fmla="*/ 599813 h 1335837"/>
                  <a:gd name="connsiteX16" fmla="*/ 344504 w 828209"/>
                  <a:gd name="connsiteY16" fmla="*/ 256913 h 1335837"/>
                  <a:gd name="connsiteX17" fmla="*/ 623904 w 828209"/>
                  <a:gd name="connsiteY17" fmla="*/ 2913 h 1335837"/>
                  <a:gd name="connsiteX18" fmla="*/ 656336 w 828209"/>
                  <a:gd name="connsiteY18" fmla="*/ 297 h 133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209" h="1335837">
                    <a:moveTo>
                      <a:pt x="656336" y="297"/>
                    </a:moveTo>
                    <a:cubicBezTo>
                      <a:pt x="736350" y="5823"/>
                      <a:pt x="840068" y="87315"/>
                      <a:pt x="827104" y="129913"/>
                    </a:cubicBezTo>
                    <a:cubicBezTo>
                      <a:pt x="812288" y="178597"/>
                      <a:pt x="566756" y="220929"/>
                      <a:pt x="535004" y="295013"/>
                    </a:cubicBezTo>
                    <a:cubicBezTo>
                      <a:pt x="511192" y="350577"/>
                      <a:pt x="556436" y="446619"/>
                      <a:pt x="598406" y="516171"/>
                    </a:cubicBezTo>
                    <a:lnTo>
                      <a:pt x="603264" y="523863"/>
                    </a:lnTo>
                    <a:lnTo>
                      <a:pt x="595204" y="531749"/>
                    </a:lnTo>
                    <a:cubicBezTo>
                      <a:pt x="524090" y="601995"/>
                      <a:pt x="453644" y="679981"/>
                      <a:pt x="420704" y="787137"/>
                    </a:cubicBezTo>
                    <a:cubicBezTo>
                      <a:pt x="376784" y="930013"/>
                      <a:pt x="525480" y="1235871"/>
                      <a:pt x="401654" y="1320537"/>
                    </a:cubicBezTo>
                    <a:lnTo>
                      <a:pt x="374466" y="1335837"/>
                    </a:lnTo>
                    <a:lnTo>
                      <a:pt x="364538" y="1323149"/>
                    </a:lnTo>
                    <a:cubicBezTo>
                      <a:pt x="356610" y="1313801"/>
                      <a:pt x="349020" y="1305653"/>
                      <a:pt x="342124" y="1299105"/>
                    </a:cubicBezTo>
                    <a:cubicBezTo>
                      <a:pt x="286956" y="1246721"/>
                      <a:pt x="203612" y="1288789"/>
                      <a:pt x="127810" y="1244337"/>
                    </a:cubicBezTo>
                    <a:cubicBezTo>
                      <a:pt x="89908" y="1222113"/>
                      <a:pt x="58556" y="1149585"/>
                      <a:pt x="22292" y="1092385"/>
                    </a:cubicBezTo>
                    <a:lnTo>
                      <a:pt x="0" y="1061661"/>
                    </a:lnTo>
                    <a:lnTo>
                      <a:pt x="21384" y="1036621"/>
                    </a:lnTo>
                    <a:cubicBezTo>
                      <a:pt x="160188" y="879445"/>
                      <a:pt x="329686" y="706969"/>
                      <a:pt x="382604" y="599813"/>
                    </a:cubicBezTo>
                    <a:cubicBezTo>
                      <a:pt x="467272" y="428361"/>
                      <a:pt x="304288" y="356397"/>
                      <a:pt x="344504" y="256913"/>
                    </a:cubicBezTo>
                    <a:cubicBezTo>
                      <a:pt x="384720" y="157429"/>
                      <a:pt x="543472" y="24081"/>
                      <a:pt x="623904" y="2913"/>
                    </a:cubicBezTo>
                    <a:cubicBezTo>
                      <a:pt x="633958" y="267"/>
                      <a:pt x="644904" y="-493"/>
                      <a:pt x="656336" y="29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8" name="フリーフォーム: 図形 1187">
                <a:extLst>
                  <a:ext uri="{FF2B5EF4-FFF2-40B4-BE49-F238E27FC236}">
                    <a16:creationId xmlns:a16="http://schemas.microsoft.com/office/drawing/2014/main" id="{3E6C8F1A-4F20-2AFC-6964-A944CCB2D50D}"/>
                  </a:ext>
                </a:extLst>
              </p:cNvPr>
              <p:cNvSpPr/>
              <p:nvPr/>
            </p:nvSpPr>
            <p:spPr>
              <a:xfrm>
                <a:off x="22046156" y="19774446"/>
                <a:ext cx="1062054" cy="1207965"/>
              </a:xfrm>
              <a:custGeom>
                <a:avLst/>
                <a:gdLst>
                  <a:gd name="connsiteX0" fmla="*/ 751732 w 1062054"/>
                  <a:gd name="connsiteY0" fmla="*/ 129 h 1207965"/>
                  <a:gd name="connsiteX1" fmla="*/ 1061494 w 1062054"/>
                  <a:gd name="connsiteY1" fmla="*/ 110579 h 1207965"/>
                  <a:gd name="connsiteX2" fmla="*/ 797968 w 1062054"/>
                  <a:gd name="connsiteY2" fmla="*/ 602705 h 1207965"/>
                  <a:gd name="connsiteX3" fmla="*/ 975768 w 1062054"/>
                  <a:gd name="connsiteY3" fmla="*/ 815431 h 1207965"/>
                  <a:gd name="connsiteX4" fmla="*/ 975768 w 1062054"/>
                  <a:gd name="connsiteY4" fmla="*/ 1129755 h 1207965"/>
                  <a:gd name="connsiteX5" fmla="*/ 521744 w 1062054"/>
                  <a:gd name="connsiteY5" fmla="*/ 1015455 h 1207965"/>
                  <a:gd name="connsiteX6" fmla="*/ 334420 w 1062054"/>
                  <a:gd name="connsiteY6" fmla="*/ 1056731 h 1207965"/>
                  <a:gd name="connsiteX7" fmla="*/ 286200 w 1062054"/>
                  <a:gd name="connsiteY7" fmla="*/ 1173611 h 1207965"/>
                  <a:gd name="connsiteX8" fmla="*/ 273984 w 1062054"/>
                  <a:gd name="connsiteY8" fmla="*/ 1207965 h 1207965"/>
                  <a:gd name="connsiteX9" fmla="*/ 255144 w 1062054"/>
                  <a:gd name="connsiteY9" fmla="*/ 1193207 h 1207965"/>
                  <a:gd name="connsiteX10" fmla="*/ 163764 w 1062054"/>
                  <a:gd name="connsiteY10" fmla="*/ 1154363 h 1207965"/>
                  <a:gd name="connsiteX11" fmla="*/ 119710 w 1062054"/>
                  <a:gd name="connsiteY11" fmla="*/ 1171031 h 1207965"/>
                  <a:gd name="connsiteX12" fmla="*/ 117778 w 1062054"/>
                  <a:gd name="connsiteY12" fmla="*/ 1174691 h 1207965"/>
                  <a:gd name="connsiteX13" fmla="*/ 101068 w 1062054"/>
                  <a:gd name="connsiteY13" fmla="*/ 1162323 h 1207965"/>
                  <a:gd name="connsiteX14" fmla="*/ 78038 w 1062054"/>
                  <a:gd name="connsiteY14" fmla="*/ 1128167 h 1207965"/>
                  <a:gd name="connsiteX15" fmla="*/ 97088 w 1062054"/>
                  <a:gd name="connsiteY15" fmla="*/ 944811 h 1207965"/>
                  <a:gd name="connsiteX16" fmla="*/ 17112 w 1062054"/>
                  <a:gd name="connsiteY16" fmla="*/ 769623 h 1207965"/>
                  <a:gd name="connsiteX17" fmla="*/ 0 w 1062054"/>
                  <a:gd name="connsiteY17" fmla="*/ 755043 h 1207965"/>
                  <a:gd name="connsiteX18" fmla="*/ 128 w 1062054"/>
                  <a:gd name="connsiteY18" fmla="*/ 754719 h 1207965"/>
                  <a:gd name="connsiteX19" fmla="*/ 49464 w 1062054"/>
                  <a:gd name="connsiteY19" fmla="*/ 644775 h 1207965"/>
                  <a:gd name="connsiteX20" fmla="*/ 394744 w 1062054"/>
                  <a:gd name="connsiteY20" fmla="*/ 590003 h 1207965"/>
                  <a:gd name="connsiteX21" fmla="*/ 324924 w 1062054"/>
                  <a:gd name="connsiteY21" fmla="*/ 385737 h 1207965"/>
                  <a:gd name="connsiteX22" fmla="*/ 310406 w 1062054"/>
                  <a:gd name="connsiteY22" fmla="*/ 367179 h 1207965"/>
                  <a:gd name="connsiteX23" fmla="*/ 337594 w 1062054"/>
                  <a:gd name="connsiteY23" fmla="*/ 351879 h 1207965"/>
                  <a:gd name="connsiteX24" fmla="*/ 386632 w 1062054"/>
                  <a:gd name="connsiteY24" fmla="*/ 252909 h 1207965"/>
                  <a:gd name="connsiteX25" fmla="*/ 386496 w 1062054"/>
                  <a:gd name="connsiteY25" fmla="*/ 198721 h 1207965"/>
                  <a:gd name="connsiteX26" fmla="*/ 406056 w 1062054"/>
                  <a:gd name="connsiteY26" fmla="*/ 173287 h 1207965"/>
                  <a:gd name="connsiteX27" fmla="*/ 461420 w 1062054"/>
                  <a:gd name="connsiteY27" fmla="*/ 101055 h 1207965"/>
                  <a:gd name="connsiteX28" fmla="*/ 537620 w 1062054"/>
                  <a:gd name="connsiteY28" fmla="*/ 174079 h 1207965"/>
                  <a:gd name="connsiteX29" fmla="*/ 712244 w 1062054"/>
                  <a:gd name="connsiteY29" fmla="*/ 2631 h 1207965"/>
                  <a:gd name="connsiteX30" fmla="*/ 751732 w 1062054"/>
                  <a:gd name="connsiteY30" fmla="*/ 129 h 120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2054" h="1207965">
                    <a:moveTo>
                      <a:pt x="751732" y="129"/>
                    </a:moveTo>
                    <a:cubicBezTo>
                      <a:pt x="857822" y="-2049"/>
                      <a:pt x="1048994" y="23069"/>
                      <a:pt x="1061494" y="110579"/>
                    </a:cubicBezTo>
                    <a:cubicBezTo>
                      <a:pt x="1075780" y="210591"/>
                      <a:pt x="812256" y="485231"/>
                      <a:pt x="797968" y="602705"/>
                    </a:cubicBezTo>
                    <a:cubicBezTo>
                      <a:pt x="783682" y="720179"/>
                      <a:pt x="946136" y="727587"/>
                      <a:pt x="975768" y="815431"/>
                    </a:cubicBezTo>
                    <a:cubicBezTo>
                      <a:pt x="1005402" y="903271"/>
                      <a:pt x="1051440" y="1096419"/>
                      <a:pt x="975768" y="1129755"/>
                    </a:cubicBezTo>
                    <a:cubicBezTo>
                      <a:pt x="900098" y="1163093"/>
                      <a:pt x="628636" y="1027627"/>
                      <a:pt x="521744" y="1015455"/>
                    </a:cubicBezTo>
                    <a:cubicBezTo>
                      <a:pt x="414852" y="1003283"/>
                      <a:pt x="384160" y="1012279"/>
                      <a:pt x="334420" y="1056731"/>
                    </a:cubicBezTo>
                    <a:cubicBezTo>
                      <a:pt x="309548" y="1078955"/>
                      <a:pt x="299096" y="1126977"/>
                      <a:pt x="286200" y="1173611"/>
                    </a:cubicBezTo>
                    <a:lnTo>
                      <a:pt x="273984" y="1207965"/>
                    </a:lnTo>
                    <a:lnTo>
                      <a:pt x="255144" y="1193207"/>
                    </a:lnTo>
                    <a:cubicBezTo>
                      <a:pt x="220318" y="1171627"/>
                      <a:pt x="184400" y="1158529"/>
                      <a:pt x="163764" y="1154363"/>
                    </a:cubicBezTo>
                    <a:cubicBezTo>
                      <a:pt x="143126" y="1150195"/>
                      <a:pt x="130028" y="1156843"/>
                      <a:pt x="119710" y="1171031"/>
                    </a:cubicBezTo>
                    <a:lnTo>
                      <a:pt x="117778" y="1174691"/>
                    </a:lnTo>
                    <a:lnTo>
                      <a:pt x="101068" y="1162323"/>
                    </a:lnTo>
                    <a:cubicBezTo>
                      <a:pt x="89820" y="1152895"/>
                      <a:pt x="80916" y="1142355"/>
                      <a:pt x="78038" y="1128167"/>
                    </a:cubicBezTo>
                    <a:cubicBezTo>
                      <a:pt x="66528" y="1071415"/>
                      <a:pt x="119312" y="1013071"/>
                      <a:pt x="97088" y="944811"/>
                    </a:cubicBezTo>
                    <a:cubicBezTo>
                      <a:pt x="80420" y="893615"/>
                      <a:pt x="72010" y="825675"/>
                      <a:pt x="17112" y="769623"/>
                    </a:cubicBezTo>
                    <a:lnTo>
                      <a:pt x="0" y="755043"/>
                    </a:lnTo>
                    <a:cubicBezTo>
                      <a:pt x="44" y="754935"/>
                      <a:pt x="84" y="754827"/>
                      <a:pt x="128" y="754719"/>
                    </a:cubicBezTo>
                    <a:cubicBezTo>
                      <a:pt x="4516" y="720975"/>
                      <a:pt x="-1138" y="668587"/>
                      <a:pt x="49464" y="644775"/>
                    </a:cubicBezTo>
                    <a:cubicBezTo>
                      <a:pt x="116932" y="613023"/>
                      <a:pt x="356644" y="642391"/>
                      <a:pt x="394744" y="590003"/>
                    </a:cubicBezTo>
                    <a:cubicBezTo>
                      <a:pt x="423320" y="550715"/>
                      <a:pt x="374428" y="453827"/>
                      <a:pt x="324924" y="385737"/>
                    </a:cubicBezTo>
                    <a:lnTo>
                      <a:pt x="310406" y="367179"/>
                    </a:lnTo>
                    <a:lnTo>
                      <a:pt x="337594" y="351879"/>
                    </a:lnTo>
                    <a:cubicBezTo>
                      <a:pt x="368550" y="330713"/>
                      <a:pt x="382474" y="295721"/>
                      <a:pt x="386632" y="252909"/>
                    </a:cubicBezTo>
                    <a:lnTo>
                      <a:pt x="386496" y="198721"/>
                    </a:lnTo>
                    <a:lnTo>
                      <a:pt x="406056" y="173287"/>
                    </a:lnTo>
                    <a:cubicBezTo>
                      <a:pt x="429008" y="139287"/>
                      <a:pt x="439724" y="108727"/>
                      <a:pt x="461420" y="101055"/>
                    </a:cubicBezTo>
                    <a:cubicBezTo>
                      <a:pt x="504812" y="85709"/>
                      <a:pt x="495816" y="190483"/>
                      <a:pt x="537620" y="174079"/>
                    </a:cubicBezTo>
                    <a:cubicBezTo>
                      <a:pt x="579424" y="157675"/>
                      <a:pt x="624932" y="13213"/>
                      <a:pt x="712244" y="2631"/>
                    </a:cubicBezTo>
                    <a:cubicBezTo>
                      <a:pt x="723158" y="1307"/>
                      <a:pt x="736578" y="439"/>
                      <a:pt x="751732" y="1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9" name="フリーフォーム: 図形 1188">
                <a:extLst>
                  <a:ext uri="{FF2B5EF4-FFF2-40B4-BE49-F238E27FC236}">
                    <a16:creationId xmlns:a16="http://schemas.microsoft.com/office/drawing/2014/main" id="{9124DBA5-240F-FEC8-55A2-259CBA844EA6}"/>
                  </a:ext>
                </a:extLst>
              </p:cNvPr>
              <p:cNvSpPr/>
              <p:nvPr/>
            </p:nvSpPr>
            <p:spPr>
              <a:xfrm>
                <a:off x="22843236" y="19234131"/>
                <a:ext cx="1074190" cy="1746625"/>
              </a:xfrm>
              <a:custGeom>
                <a:avLst/>
                <a:gdLst>
                  <a:gd name="connsiteX0" fmla="*/ 854964 w 1074190"/>
                  <a:gd name="connsiteY0" fmla="*/ 20 h 1746625"/>
                  <a:gd name="connsiteX1" fmla="*/ 1035940 w 1074190"/>
                  <a:gd name="connsiteY1" fmla="*/ 158770 h 1746625"/>
                  <a:gd name="connsiteX2" fmla="*/ 854964 w 1074190"/>
                  <a:gd name="connsiteY2" fmla="*/ 381020 h 1746625"/>
                  <a:gd name="connsiteX3" fmla="*/ 823214 w 1074190"/>
                  <a:gd name="connsiteY3" fmla="*/ 577870 h 1746625"/>
                  <a:gd name="connsiteX4" fmla="*/ 1016888 w 1074190"/>
                  <a:gd name="connsiteY4" fmla="*/ 600094 h 1746625"/>
                  <a:gd name="connsiteX5" fmla="*/ 994664 w 1074190"/>
                  <a:gd name="connsiteY5" fmla="*/ 917594 h 1746625"/>
                  <a:gd name="connsiteX6" fmla="*/ 1074040 w 1074190"/>
                  <a:gd name="connsiteY6" fmla="*/ 1012846 h 1746625"/>
                  <a:gd name="connsiteX7" fmla="*/ 1007364 w 1074190"/>
                  <a:gd name="connsiteY7" fmla="*/ 1089046 h 1746625"/>
                  <a:gd name="connsiteX8" fmla="*/ 781940 w 1074190"/>
                  <a:gd name="connsiteY8" fmla="*/ 1025546 h 1746625"/>
                  <a:gd name="connsiteX9" fmla="*/ 670814 w 1074190"/>
                  <a:gd name="connsiteY9" fmla="*/ 1130320 h 1746625"/>
                  <a:gd name="connsiteX10" fmla="*/ 651764 w 1074190"/>
                  <a:gd name="connsiteY10" fmla="*/ 1330346 h 1746625"/>
                  <a:gd name="connsiteX11" fmla="*/ 629540 w 1074190"/>
                  <a:gd name="connsiteY11" fmla="*/ 1466870 h 1746625"/>
                  <a:gd name="connsiteX12" fmla="*/ 645414 w 1074190"/>
                  <a:gd name="connsiteY12" fmla="*/ 1571646 h 1746625"/>
                  <a:gd name="connsiteX13" fmla="*/ 404114 w 1074190"/>
                  <a:gd name="connsiteY13" fmla="*/ 1739920 h 1746625"/>
                  <a:gd name="connsiteX14" fmla="*/ 302514 w 1074190"/>
                  <a:gd name="connsiteY14" fmla="*/ 1714520 h 1746625"/>
                  <a:gd name="connsiteX15" fmla="*/ 185040 w 1074190"/>
                  <a:gd name="connsiteY15" fmla="*/ 1727220 h 1746625"/>
                  <a:gd name="connsiteX16" fmla="*/ 147112 w 1074190"/>
                  <a:gd name="connsiteY16" fmla="*/ 1694950 h 1746625"/>
                  <a:gd name="connsiteX17" fmla="*/ 128024 w 1074190"/>
                  <a:gd name="connsiteY17" fmla="*/ 1673268 h 1746625"/>
                  <a:gd name="connsiteX18" fmla="*/ 141838 w 1074190"/>
                  <a:gd name="connsiteY18" fmla="*/ 1675230 h 1746625"/>
                  <a:gd name="connsiteX19" fmla="*/ 178688 w 1074190"/>
                  <a:gd name="connsiteY19" fmla="*/ 1670070 h 1746625"/>
                  <a:gd name="connsiteX20" fmla="*/ 178688 w 1074190"/>
                  <a:gd name="connsiteY20" fmla="*/ 1355746 h 1746625"/>
                  <a:gd name="connsiteX21" fmla="*/ 888 w 1074190"/>
                  <a:gd name="connsiteY21" fmla="*/ 1143020 h 1746625"/>
                  <a:gd name="connsiteX22" fmla="*/ 264414 w 1074190"/>
                  <a:gd name="connsiteY22" fmla="*/ 650894 h 1746625"/>
                  <a:gd name="connsiteX23" fmla="*/ 216096 w 1074190"/>
                  <a:gd name="connsiteY23" fmla="*/ 590346 h 1746625"/>
                  <a:gd name="connsiteX24" fmla="*/ 200228 w 1074190"/>
                  <a:gd name="connsiteY24" fmla="*/ 583242 h 1746625"/>
                  <a:gd name="connsiteX25" fmla="*/ 226910 w 1074190"/>
                  <a:gd name="connsiteY25" fmla="*/ 553066 h 1746625"/>
                  <a:gd name="connsiteX26" fmla="*/ 312040 w 1074190"/>
                  <a:gd name="connsiteY26" fmla="*/ 444520 h 1746625"/>
                  <a:gd name="connsiteX27" fmla="*/ 302514 w 1074190"/>
                  <a:gd name="connsiteY27" fmla="*/ 254020 h 1746625"/>
                  <a:gd name="connsiteX28" fmla="*/ 426340 w 1074190"/>
                  <a:gd name="connsiteY28" fmla="*/ 133370 h 1746625"/>
                  <a:gd name="connsiteX29" fmla="*/ 524764 w 1074190"/>
                  <a:gd name="connsiteY29" fmla="*/ 130194 h 1746625"/>
                  <a:gd name="connsiteX30" fmla="*/ 661288 w 1074190"/>
                  <a:gd name="connsiteY30" fmla="*/ 168294 h 1746625"/>
                  <a:gd name="connsiteX31" fmla="*/ 854964 w 1074190"/>
                  <a:gd name="connsiteY31" fmla="*/ 20 h 174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74190" h="1746625">
                    <a:moveTo>
                      <a:pt x="854964" y="20"/>
                    </a:moveTo>
                    <a:cubicBezTo>
                      <a:pt x="917406" y="-1566"/>
                      <a:pt x="1035940" y="95270"/>
                      <a:pt x="1035940" y="158770"/>
                    </a:cubicBezTo>
                    <a:cubicBezTo>
                      <a:pt x="1035940" y="222270"/>
                      <a:pt x="890418" y="311170"/>
                      <a:pt x="854964" y="381020"/>
                    </a:cubicBezTo>
                    <a:cubicBezTo>
                      <a:pt x="819510" y="450870"/>
                      <a:pt x="796226" y="541358"/>
                      <a:pt x="823214" y="577870"/>
                    </a:cubicBezTo>
                    <a:cubicBezTo>
                      <a:pt x="850202" y="614382"/>
                      <a:pt x="988314" y="543474"/>
                      <a:pt x="1016888" y="600094"/>
                    </a:cubicBezTo>
                    <a:cubicBezTo>
                      <a:pt x="1045464" y="656716"/>
                      <a:pt x="985140" y="848802"/>
                      <a:pt x="994664" y="917594"/>
                    </a:cubicBezTo>
                    <a:cubicBezTo>
                      <a:pt x="1004188" y="986386"/>
                      <a:pt x="1071922" y="984270"/>
                      <a:pt x="1074040" y="1012846"/>
                    </a:cubicBezTo>
                    <a:cubicBezTo>
                      <a:pt x="1076156" y="1041420"/>
                      <a:pt x="1056048" y="1086928"/>
                      <a:pt x="1007364" y="1089046"/>
                    </a:cubicBezTo>
                    <a:cubicBezTo>
                      <a:pt x="958680" y="1091162"/>
                      <a:pt x="838032" y="1018666"/>
                      <a:pt x="781940" y="1025546"/>
                    </a:cubicBezTo>
                    <a:cubicBezTo>
                      <a:pt x="725848" y="1032424"/>
                      <a:pt x="692510" y="1079520"/>
                      <a:pt x="670814" y="1130320"/>
                    </a:cubicBezTo>
                    <a:cubicBezTo>
                      <a:pt x="649118" y="1181120"/>
                      <a:pt x="658644" y="1274254"/>
                      <a:pt x="651764" y="1330346"/>
                    </a:cubicBezTo>
                    <a:cubicBezTo>
                      <a:pt x="644884" y="1386438"/>
                      <a:pt x="630596" y="1426654"/>
                      <a:pt x="629540" y="1466870"/>
                    </a:cubicBezTo>
                    <a:cubicBezTo>
                      <a:pt x="628480" y="1507086"/>
                      <a:pt x="682984" y="1526138"/>
                      <a:pt x="645414" y="1571646"/>
                    </a:cubicBezTo>
                    <a:cubicBezTo>
                      <a:pt x="607844" y="1617154"/>
                      <a:pt x="461264" y="1716108"/>
                      <a:pt x="404114" y="1739920"/>
                    </a:cubicBezTo>
                    <a:cubicBezTo>
                      <a:pt x="346964" y="1763732"/>
                      <a:pt x="339026" y="1716638"/>
                      <a:pt x="302514" y="1714520"/>
                    </a:cubicBezTo>
                    <a:cubicBezTo>
                      <a:pt x="266002" y="1712402"/>
                      <a:pt x="232136" y="1757382"/>
                      <a:pt x="185040" y="1727220"/>
                    </a:cubicBezTo>
                    <a:cubicBezTo>
                      <a:pt x="173266" y="1719680"/>
                      <a:pt x="160500" y="1708568"/>
                      <a:pt x="147112" y="1694950"/>
                    </a:cubicBezTo>
                    <a:lnTo>
                      <a:pt x="128024" y="1673268"/>
                    </a:lnTo>
                    <a:lnTo>
                      <a:pt x="141838" y="1675230"/>
                    </a:lnTo>
                    <a:cubicBezTo>
                      <a:pt x="156712" y="1675766"/>
                      <a:pt x="169230" y="1674238"/>
                      <a:pt x="178688" y="1670070"/>
                    </a:cubicBezTo>
                    <a:cubicBezTo>
                      <a:pt x="254360" y="1636734"/>
                      <a:pt x="208322" y="1443586"/>
                      <a:pt x="178688" y="1355746"/>
                    </a:cubicBezTo>
                    <a:cubicBezTo>
                      <a:pt x="149056" y="1267902"/>
                      <a:pt x="-13398" y="1260494"/>
                      <a:pt x="888" y="1143020"/>
                    </a:cubicBezTo>
                    <a:cubicBezTo>
                      <a:pt x="15176" y="1025546"/>
                      <a:pt x="278700" y="750906"/>
                      <a:pt x="264414" y="650894"/>
                    </a:cubicBezTo>
                    <a:cubicBezTo>
                      <a:pt x="260842" y="625890"/>
                      <a:pt x="242686" y="605982"/>
                      <a:pt x="216096" y="590346"/>
                    </a:cubicBezTo>
                    <a:lnTo>
                      <a:pt x="200228" y="583242"/>
                    </a:lnTo>
                    <a:lnTo>
                      <a:pt x="226910" y="553066"/>
                    </a:lnTo>
                    <a:cubicBezTo>
                      <a:pt x="264150" y="513840"/>
                      <a:pt x="295900" y="482354"/>
                      <a:pt x="312040" y="444520"/>
                    </a:cubicBezTo>
                    <a:cubicBezTo>
                      <a:pt x="344318" y="368850"/>
                      <a:pt x="283464" y="305878"/>
                      <a:pt x="302514" y="254020"/>
                    </a:cubicBezTo>
                    <a:cubicBezTo>
                      <a:pt x="321564" y="202162"/>
                      <a:pt x="389296" y="154008"/>
                      <a:pt x="426340" y="133370"/>
                    </a:cubicBezTo>
                    <a:cubicBezTo>
                      <a:pt x="463380" y="112732"/>
                      <a:pt x="485606" y="124374"/>
                      <a:pt x="524764" y="130194"/>
                    </a:cubicBezTo>
                    <a:cubicBezTo>
                      <a:pt x="563922" y="136016"/>
                      <a:pt x="606256" y="189990"/>
                      <a:pt x="661288" y="168294"/>
                    </a:cubicBezTo>
                    <a:cubicBezTo>
                      <a:pt x="716322" y="146598"/>
                      <a:pt x="792522" y="1606"/>
                      <a:pt x="854964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0" name="フリーフォーム: 図形 1189">
                <a:extLst>
                  <a:ext uri="{FF2B5EF4-FFF2-40B4-BE49-F238E27FC236}">
                    <a16:creationId xmlns:a16="http://schemas.microsoft.com/office/drawing/2014/main" id="{257A012E-851F-6B5F-D303-574C4EE1B185}"/>
                  </a:ext>
                </a:extLst>
              </p:cNvPr>
              <p:cNvSpPr/>
              <p:nvPr/>
            </p:nvSpPr>
            <p:spPr>
              <a:xfrm>
                <a:off x="22394398" y="19225372"/>
                <a:ext cx="803092" cy="747794"/>
              </a:xfrm>
              <a:custGeom>
                <a:avLst/>
                <a:gdLst>
                  <a:gd name="connsiteX0" fmla="*/ 671754 w 803092"/>
                  <a:gd name="connsiteY0" fmla="*/ 0 h 747794"/>
                  <a:gd name="connsiteX1" fmla="*/ 709780 w 803092"/>
                  <a:gd name="connsiteY1" fmla="*/ 46580 h 747794"/>
                  <a:gd name="connsiteX2" fmla="*/ 748178 w 803092"/>
                  <a:gd name="connsiteY2" fmla="*/ 107204 h 747794"/>
                  <a:gd name="connsiteX3" fmla="*/ 796126 w 803092"/>
                  <a:gd name="connsiteY3" fmla="*/ 180304 h 747794"/>
                  <a:gd name="connsiteX4" fmla="*/ 803092 w 803092"/>
                  <a:gd name="connsiteY4" fmla="*/ 194296 h 747794"/>
                  <a:gd name="connsiteX5" fmla="*/ 773526 w 803092"/>
                  <a:gd name="connsiteY5" fmla="*/ 224952 h 747794"/>
                  <a:gd name="connsiteX6" fmla="*/ 751352 w 803092"/>
                  <a:gd name="connsiteY6" fmla="*/ 262778 h 747794"/>
                  <a:gd name="connsiteX7" fmla="*/ 760878 w 803092"/>
                  <a:gd name="connsiteY7" fmla="*/ 453278 h 747794"/>
                  <a:gd name="connsiteX8" fmla="*/ 675748 w 803092"/>
                  <a:gd name="connsiteY8" fmla="*/ 561824 h 747794"/>
                  <a:gd name="connsiteX9" fmla="*/ 649066 w 803092"/>
                  <a:gd name="connsiteY9" fmla="*/ 592000 h 747794"/>
                  <a:gd name="connsiteX10" fmla="*/ 619490 w 803092"/>
                  <a:gd name="connsiteY10" fmla="*/ 578756 h 747794"/>
                  <a:gd name="connsiteX11" fmla="*/ 364002 w 803092"/>
                  <a:gd name="connsiteY11" fmla="*/ 551704 h 747794"/>
                  <a:gd name="connsiteX12" fmla="*/ 189378 w 803092"/>
                  <a:gd name="connsiteY12" fmla="*/ 723152 h 747794"/>
                  <a:gd name="connsiteX13" fmla="*/ 113178 w 803092"/>
                  <a:gd name="connsiteY13" fmla="*/ 650128 h 747794"/>
                  <a:gd name="connsiteX14" fmla="*/ 57814 w 803092"/>
                  <a:gd name="connsiteY14" fmla="*/ 722360 h 747794"/>
                  <a:gd name="connsiteX15" fmla="*/ 38254 w 803092"/>
                  <a:gd name="connsiteY15" fmla="*/ 747794 h 747794"/>
                  <a:gd name="connsiteX16" fmla="*/ 38214 w 803092"/>
                  <a:gd name="connsiteY16" fmla="*/ 732648 h 747794"/>
                  <a:gd name="connsiteX17" fmla="*/ 8402 w 803092"/>
                  <a:gd name="connsiteY17" fmla="*/ 367552 h 747794"/>
                  <a:gd name="connsiteX18" fmla="*/ 182902 w 803092"/>
                  <a:gd name="connsiteY18" fmla="*/ 112164 h 747794"/>
                  <a:gd name="connsiteX19" fmla="*/ 190962 w 803092"/>
                  <a:gd name="connsiteY19" fmla="*/ 104278 h 747794"/>
                  <a:gd name="connsiteX20" fmla="*/ 206480 w 803092"/>
                  <a:gd name="connsiteY20" fmla="*/ 128844 h 747794"/>
                  <a:gd name="connsiteX21" fmla="*/ 224302 w 803092"/>
                  <a:gd name="connsiteY21" fmla="*/ 154828 h 747794"/>
                  <a:gd name="connsiteX22" fmla="*/ 376702 w 803092"/>
                  <a:gd name="connsiteY22" fmla="*/ 231028 h 747794"/>
                  <a:gd name="connsiteX23" fmla="*/ 618002 w 803092"/>
                  <a:gd name="connsiteY23" fmla="*/ 15128 h 747794"/>
                  <a:gd name="connsiteX24" fmla="*/ 666606 w 803092"/>
                  <a:gd name="connsiteY24" fmla="*/ 604 h 747794"/>
                  <a:gd name="connsiteX25" fmla="*/ 671754 w 803092"/>
                  <a:gd name="connsiteY25" fmla="*/ 0 h 74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3092" h="747794">
                    <a:moveTo>
                      <a:pt x="671754" y="0"/>
                    </a:moveTo>
                    <a:lnTo>
                      <a:pt x="709780" y="46580"/>
                    </a:lnTo>
                    <a:cubicBezTo>
                      <a:pt x="721686" y="65268"/>
                      <a:pt x="733230" y="85772"/>
                      <a:pt x="748178" y="107204"/>
                    </a:cubicBezTo>
                    <a:cubicBezTo>
                      <a:pt x="763126" y="128636"/>
                      <a:pt x="779994" y="153274"/>
                      <a:pt x="796126" y="180304"/>
                    </a:cubicBezTo>
                    <a:lnTo>
                      <a:pt x="803092" y="194296"/>
                    </a:lnTo>
                    <a:lnTo>
                      <a:pt x="773526" y="224952"/>
                    </a:lnTo>
                    <a:cubicBezTo>
                      <a:pt x="763920" y="237080"/>
                      <a:pt x="756114" y="249814"/>
                      <a:pt x="751352" y="262778"/>
                    </a:cubicBezTo>
                    <a:cubicBezTo>
                      <a:pt x="732302" y="314636"/>
                      <a:pt x="793156" y="377608"/>
                      <a:pt x="760878" y="453278"/>
                    </a:cubicBezTo>
                    <a:cubicBezTo>
                      <a:pt x="744738" y="491112"/>
                      <a:pt x="712988" y="522598"/>
                      <a:pt x="675748" y="561824"/>
                    </a:cubicBezTo>
                    <a:lnTo>
                      <a:pt x="649066" y="592000"/>
                    </a:lnTo>
                    <a:lnTo>
                      <a:pt x="619490" y="578756"/>
                    </a:lnTo>
                    <a:cubicBezTo>
                      <a:pt x="535774" y="549842"/>
                      <a:pt x="418572" y="545088"/>
                      <a:pt x="364002" y="551704"/>
                    </a:cubicBezTo>
                    <a:cubicBezTo>
                      <a:pt x="276690" y="562286"/>
                      <a:pt x="231182" y="706748"/>
                      <a:pt x="189378" y="723152"/>
                    </a:cubicBezTo>
                    <a:cubicBezTo>
                      <a:pt x="147574" y="739556"/>
                      <a:pt x="156570" y="634782"/>
                      <a:pt x="113178" y="650128"/>
                    </a:cubicBezTo>
                    <a:cubicBezTo>
                      <a:pt x="91482" y="657800"/>
                      <a:pt x="80766" y="688360"/>
                      <a:pt x="57814" y="722360"/>
                    </a:cubicBezTo>
                    <a:lnTo>
                      <a:pt x="38254" y="747794"/>
                    </a:lnTo>
                    <a:lnTo>
                      <a:pt x="38214" y="732648"/>
                    </a:lnTo>
                    <a:cubicBezTo>
                      <a:pt x="28742" y="609812"/>
                      <a:pt x="-19048" y="456850"/>
                      <a:pt x="8402" y="367552"/>
                    </a:cubicBezTo>
                    <a:cubicBezTo>
                      <a:pt x="41342" y="260396"/>
                      <a:pt x="111788" y="182410"/>
                      <a:pt x="182902" y="112164"/>
                    </a:cubicBezTo>
                    <a:lnTo>
                      <a:pt x="190962" y="104278"/>
                    </a:lnTo>
                    <a:lnTo>
                      <a:pt x="206480" y="128844"/>
                    </a:lnTo>
                    <a:cubicBezTo>
                      <a:pt x="212958" y="138656"/>
                      <a:pt x="219010" y="147420"/>
                      <a:pt x="224302" y="154828"/>
                    </a:cubicBezTo>
                    <a:cubicBezTo>
                      <a:pt x="266634" y="214096"/>
                      <a:pt x="311086" y="254312"/>
                      <a:pt x="376702" y="231028"/>
                    </a:cubicBezTo>
                    <a:cubicBezTo>
                      <a:pt x="442318" y="207744"/>
                      <a:pt x="497354" y="68044"/>
                      <a:pt x="618002" y="15128"/>
                    </a:cubicBezTo>
                    <a:cubicBezTo>
                      <a:pt x="633084" y="8514"/>
                      <a:pt x="649356" y="3884"/>
                      <a:pt x="666606" y="604"/>
                    </a:cubicBezTo>
                    <a:lnTo>
                      <a:pt x="67175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1" name="フリーフォーム: 図形 1190">
                <a:extLst>
                  <a:ext uri="{FF2B5EF4-FFF2-40B4-BE49-F238E27FC236}">
                    <a16:creationId xmlns:a16="http://schemas.microsoft.com/office/drawing/2014/main" id="{966A5B8D-D037-2B04-E20E-6F476C86CDD6}"/>
                  </a:ext>
                </a:extLst>
              </p:cNvPr>
              <p:cNvSpPr/>
              <p:nvPr/>
            </p:nvSpPr>
            <p:spPr>
              <a:xfrm>
                <a:off x="22320140" y="20784950"/>
                <a:ext cx="952972" cy="729101"/>
              </a:xfrm>
              <a:custGeom>
                <a:avLst/>
                <a:gdLst>
                  <a:gd name="connsiteX0" fmla="*/ 180390 w 952972"/>
                  <a:gd name="connsiteY0" fmla="*/ 15 h 729101"/>
                  <a:gd name="connsiteX1" fmla="*/ 247760 w 952972"/>
                  <a:gd name="connsiteY1" fmla="*/ 4951 h 729101"/>
                  <a:gd name="connsiteX2" fmla="*/ 613952 w 952972"/>
                  <a:gd name="connsiteY2" fmla="*/ 117167 h 729101"/>
                  <a:gd name="connsiteX3" fmla="*/ 651120 w 952972"/>
                  <a:gd name="connsiteY3" fmla="*/ 122449 h 729101"/>
                  <a:gd name="connsiteX4" fmla="*/ 670208 w 952972"/>
                  <a:gd name="connsiteY4" fmla="*/ 144131 h 729101"/>
                  <a:gd name="connsiteX5" fmla="*/ 708136 w 952972"/>
                  <a:gd name="connsiteY5" fmla="*/ 176401 h 729101"/>
                  <a:gd name="connsiteX6" fmla="*/ 825610 w 952972"/>
                  <a:gd name="connsiteY6" fmla="*/ 163701 h 729101"/>
                  <a:gd name="connsiteX7" fmla="*/ 927210 w 952972"/>
                  <a:gd name="connsiteY7" fmla="*/ 189101 h 729101"/>
                  <a:gd name="connsiteX8" fmla="*/ 952446 w 952972"/>
                  <a:gd name="connsiteY8" fmla="*/ 176899 h 729101"/>
                  <a:gd name="connsiteX9" fmla="*/ 952972 w 952972"/>
                  <a:gd name="connsiteY9" fmla="*/ 176601 h 729101"/>
                  <a:gd name="connsiteX10" fmla="*/ 941206 w 952972"/>
                  <a:gd name="connsiteY10" fmla="*/ 199871 h 729101"/>
                  <a:gd name="connsiteX11" fmla="*/ 866884 w 952972"/>
                  <a:gd name="connsiteY11" fmla="*/ 322451 h 729101"/>
                  <a:gd name="connsiteX12" fmla="*/ 670036 w 952972"/>
                  <a:gd name="connsiteY12" fmla="*/ 509775 h 729101"/>
                  <a:gd name="connsiteX13" fmla="*/ 670234 w 952972"/>
                  <a:gd name="connsiteY13" fmla="*/ 612963 h 729101"/>
                  <a:gd name="connsiteX14" fmla="*/ 675686 w 952972"/>
                  <a:gd name="connsiteY14" fmla="*/ 643459 h 729101"/>
                  <a:gd name="connsiteX15" fmla="*/ 587486 w 952972"/>
                  <a:gd name="connsiteY15" fmla="*/ 675669 h 729101"/>
                  <a:gd name="connsiteX16" fmla="*/ 412860 w 952972"/>
                  <a:gd name="connsiteY16" fmla="*/ 728851 h 729101"/>
                  <a:gd name="connsiteX17" fmla="*/ 412860 w 952972"/>
                  <a:gd name="connsiteY17" fmla="*/ 576451 h 729101"/>
                  <a:gd name="connsiteX18" fmla="*/ 171560 w 952972"/>
                  <a:gd name="connsiteY18" fmla="*/ 639951 h 729101"/>
                  <a:gd name="connsiteX19" fmla="*/ 95360 w 952972"/>
                  <a:gd name="connsiteY19" fmla="*/ 335151 h 729101"/>
                  <a:gd name="connsiteX20" fmla="*/ 78852 w 952972"/>
                  <a:gd name="connsiteY20" fmla="*/ 346015 h 729101"/>
                  <a:gd name="connsiteX21" fmla="*/ 76124 w 952972"/>
                  <a:gd name="connsiteY21" fmla="*/ 349639 h 729101"/>
                  <a:gd name="connsiteX22" fmla="*/ 76504 w 952972"/>
                  <a:gd name="connsiteY22" fmla="*/ 343327 h 729101"/>
                  <a:gd name="connsiteX23" fmla="*/ 65992 w 952972"/>
                  <a:gd name="connsiteY23" fmla="*/ 272447 h 729101"/>
                  <a:gd name="connsiteX24" fmla="*/ 30534 w 952972"/>
                  <a:gd name="connsiteY24" fmla="*/ 221379 h 729101"/>
                  <a:gd name="connsiteX25" fmla="*/ 0 w 952972"/>
                  <a:gd name="connsiteY25" fmla="*/ 197461 h 729101"/>
                  <a:gd name="connsiteX26" fmla="*/ 12216 w 952972"/>
                  <a:gd name="connsiteY26" fmla="*/ 163107 h 729101"/>
                  <a:gd name="connsiteX27" fmla="*/ 60436 w 952972"/>
                  <a:gd name="connsiteY27" fmla="*/ 46227 h 729101"/>
                  <a:gd name="connsiteX28" fmla="*/ 180390 w 952972"/>
                  <a:gd name="connsiteY28" fmla="*/ 15 h 72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2972" h="729101">
                    <a:moveTo>
                      <a:pt x="180390" y="15"/>
                    </a:moveTo>
                    <a:cubicBezTo>
                      <a:pt x="199076" y="187"/>
                      <a:pt x="221036" y="1907"/>
                      <a:pt x="247760" y="4951"/>
                    </a:cubicBezTo>
                    <a:cubicBezTo>
                      <a:pt x="327928" y="14079"/>
                      <a:pt x="500668" y="92561"/>
                      <a:pt x="613952" y="117167"/>
                    </a:cubicBezTo>
                    <a:lnTo>
                      <a:pt x="651120" y="122449"/>
                    </a:lnTo>
                    <a:lnTo>
                      <a:pt x="670208" y="144131"/>
                    </a:lnTo>
                    <a:cubicBezTo>
                      <a:pt x="683596" y="157749"/>
                      <a:pt x="696362" y="168861"/>
                      <a:pt x="708136" y="176401"/>
                    </a:cubicBezTo>
                    <a:cubicBezTo>
                      <a:pt x="755232" y="206563"/>
                      <a:pt x="789098" y="161583"/>
                      <a:pt x="825610" y="163701"/>
                    </a:cubicBezTo>
                    <a:cubicBezTo>
                      <a:pt x="862122" y="165819"/>
                      <a:pt x="870060" y="212913"/>
                      <a:pt x="927210" y="189101"/>
                    </a:cubicBezTo>
                    <a:cubicBezTo>
                      <a:pt x="934354" y="186125"/>
                      <a:pt x="942894" y="181973"/>
                      <a:pt x="952446" y="176899"/>
                    </a:cubicBezTo>
                    <a:lnTo>
                      <a:pt x="952972" y="176601"/>
                    </a:lnTo>
                    <a:lnTo>
                      <a:pt x="941206" y="199871"/>
                    </a:lnTo>
                    <a:cubicBezTo>
                      <a:pt x="914906" y="245903"/>
                      <a:pt x="883156" y="288717"/>
                      <a:pt x="866884" y="322451"/>
                    </a:cubicBezTo>
                    <a:cubicBezTo>
                      <a:pt x="823492" y="412409"/>
                      <a:pt x="702844" y="444689"/>
                      <a:pt x="670036" y="509775"/>
                    </a:cubicBezTo>
                    <a:cubicBezTo>
                      <a:pt x="653632" y="542319"/>
                      <a:pt x="661966" y="577907"/>
                      <a:pt x="670234" y="612963"/>
                    </a:cubicBezTo>
                    <a:lnTo>
                      <a:pt x="675686" y="643459"/>
                    </a:lnTo>
                    <a:lnTo>
                      <a:pt x="587486" y="675669"/>
                    </a:lnTo>
                    <a:cubicBezTo>
                      <a:pt x="513402" y="704507"/>
                      <a:pt x="444610" y="732025"/>
                      <a:pt x="412860" y="728851"/>
                    </a:cubicBezTo>
                    <a:cubicBezTo>
                      <a:pt x="349360" y="722499"/>
                      <a:pt x="453076" y="591267"/>
                      <a:pt x="412860" y="576451"/>
                    </a:cubicBezTo>
                    <a:cubicBezTo>
                      <a:pt x="372644" y="561635"/>
                      <a:pt x="224476" y="680167"/>
                      <a:pt x="171560" y="639951"/>
                    </a:cubicBezTo>
                    <a:cubicBezTo>
                      <a:pt x="118644" y="599735"/>
                      <a:pt x="131344" y="333035"/>
                      <a:pt x="95360" y="335151"/>
                    </a:cubicBezTo>
                    <a:cubicBezTo>
                      <a:pt x="90862" y="335415"/>
                      <a:pt x="85240" y="339283"/>
                      <a:pt x="78852" y="346015"/>
                    </a:cubicBezTo>
                    <a:lnTo>
                      <a:pt x="76124" y="349639"/>
                    </a:lnTo>
                    <a:cubicBezTo>
                      <a:pt x="76252" y="347535"/>
                      <a:pt x="76376" y="345431"/>
                      <a:pt x="76504" y="343327"/>
                    </a:cubicBezTo>
                    <a:cubicBezTo>
                      <a:pt x="76634" y="315955"/>
                      <a:pt x="74128" y="291495"/>
                      <a:pt x="65992" y="272447"/>
                    </a:cubicBezTo>
                    <a:cubicBezTo>
                      <a:pt x="57856" y="253397"/>
                      <a:pt x="45354" y="236355"/>
                      <a:pt x="30534" y="221379"/>
                    </a:cubicBezTo>
                    <a:lnTo>
                      <a:pt x="0" y="197461"/>
                    </a:lnTo>
                    <a:lnTo>
                      <a:pt x="12216" y="163107"/>
                    </a:lnTo>
                    <a:cubicBezTo>
                      <a:pt x="25112" y="116473"/>
                      <a:pt x="35564" y="68451"/>
                      <a:pt x="60436" y="46227"/>
                    </a:cubicBezTo>
                    <a:cubicBezTo>
                      <a:pt x="97740" y="12887"/>
                      <a:pt x="124332" y="-507"/>
                      <a:pt x="180390" y="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2" name="フリーフォーム: 図形 1191">
                <a:extLst>
                  <a:ext uri="{FF2B5EF4-FFF2-40B4-BE49-F238E27FC236}">
                    <a16:creationId xmlns:a16="http://schemas.microsoft.com/office/drawing/2014/main" id="{88084044-96F2-9468-5965-F362D395E4F9}"/>
                  </a:ext>
                </a:extLst>
              </p:cNvPr>
              <p:cNvSpPr/>
              <p:nvPr/>
            </p:nvSpPr>
            <p:spPr>
              <a:xfrm>
                <a:off x="22980760" y="20507078"/>
                <a:ext cx="1256938" cy="1008874"/>
              </a:xfrm>
              <a:custGeom>
                <a:avLst/>
                <a:gdLst>
                  <a:gd name="connsiteX0" fmla="*/ 517270 w 1256938"/>
                  <a:gd name="connsiteY0" fmla="*/ 0 h 1008874"/>
                  <a:gd name="connsiteX1" fmla="*/ 521388 w 1256938"/>
                  <a:gd name="connsiteY1" fmla="*/ 3632 h 1008874"/>
                  <a:gd name="connsiteX2" fmla="*/ 577740 w 1256938"/>
                  <a:gd name="connsiteY2" fmla="*/ 152646 h 1008874"/>
                  <a:gd name="connsiteX3" fmla="*/ 587264 w 1256938"/>
                  <a:gd name="connsiteY3" fmla="*/ 352672 h 1008874"/>
                  <a:gd name="connsiteX4" fmla="*/ 666640 w 1256938"/>
                  <a:gd name="connsiteY4" fmla="*/ 365372 h 1008874"/>
                  <a:gd name="connsiteX5" fmla="*/ 761890 w 1256938"/>
                  <a:gd name="connsiteY5" fmla="*/ 466972 h 1008874"/>
                  <a:gd name="connsiteX6" fmla="*/ 803164 w 1256938"/>
                  <a:gd name="connsiteY6" fmla="*/ 263772 h 1008874"/>
                  <a:gd name="connsiteX7" fmla="*/ 984140 w 1256938"/>
                  <a:gd name="connsiteY7" fmla="*/ 295522 h 1008874"/>
                  <a:gd name="connsiteX8" fmla="*/ 1174640 w 1256938"/>
                  <a:gd name="connsiteY8" fmla="*/ 276472 h 1008874"/>
                  <a:gd name="connsiteX9" fmla="*/ 1139716 w 1256938"/>
                  <a:gd name="connsiteY9" fmla="*/ 447922 h 1008874"/>
                  <a:gd name="connsiteX10" fmla="*/ 1234568 w 1256938"/>
                  <a:gd name="connsiteY10" fmla="*/ 480266 h 1008874"/>
                  <a:gd name="connsiteX11" fmla="*/ 1237302 w 1256938"/>
                  <a:gd name="connsiteY11" fmla="*/ 481108 h 1008874"/>
                  <a:gd name="connsiteX12" fmla="*/ 1235634 w 1256938"/>
                  <a:gd name="connsiteY12" fmla="*/ 486814 h 1008874"/>
                  <a:gd name="connsiteX13" fmla="*/ 1244490 w 1256938"/>
                  <a:gd name="connsiteY13" fmla="*/ 727322 h 1008874"/>
                  <a:gd name="connsiteX14" fmla="*/ 984140 w 1256938"/>
                  <a:gd name="connsiteY14" fmla="*/ 1006722 h 1008874"/>
                  <a:gd name="connsiteX15" fmla="*/ 1022240 w 1256938"/>
                  <a:gd name="connsiteY15" fmla="*/ 574922 h 1008874"/>
                  <a:gd name="connsiteX16" fmla="*/ 806340 w 1256938"/>
                  <a:gd name="connsiteY16" fmla="*/ 536822 h 1008874"/>
                  <a:gd name="connsiteX17" fmla="*/ 387240 w 1256938"/>
                  <a:gd name="connsiteY17" fmla="*/ 981322 h 1008874"/>
                  <a:gd name="connsiteX18" fmla="*/ 133240 w 1256938"/>
                  <a:gd name="connsiteY18" fmla="*/ 892422 h 1008874"/>
                  <a:gd name="connsiteX19" fmla="*/ 37992 w 1256938"/>
                  <a:gd name="connsiteY19" fmla="*/ 912958 h 1008874"/>
                  <a:gd name="connsiteX20" fmla="*/ 15066 w 1256938"/>
                  <a:gd name="connsiteY20" fmla="*/ 921330 h 1008874"/>
                  <a:gd name="connsiteX21" fmla="*/ 9614 w 1256938"/>
                  <a:gd name="connsiteY21" fmla="*/ 890834 h 1008874"/>
                  <a:gd name="connsiteX22" fmla="*/ 9416 w 1256938"/>
                  <a:gd name="connsiteY22" fmla="*/ 787646 h 1008874"/>
                  <a:gd name="connsiteX23" fmla="*/ 206264 w 1256938"/>
                  <a:gd name="connsiteY23" fmla="*/ 600322 h 1008874"/>
                  <a:gd name="connsiteX24" fmla="*/ 280586 w 1256938"/>
                  <a:gd name="connsiteY24" fmla="*/ 477742 h 1008874"/>
                  <a:gd name="connsiteX25" fmla="*/ 292352 w 1256938"/>
                  <a:gd name="connsiteY25" fmla="*/ 454472 h 1008874"/>
                  <a:gd name="connsiteX26" fmla="*/ 323120 w 1256938"/>
                  <a:gd name="connsiteY26" fmla="*/ 437034 h 1008874"/>
                  <a:gd name="connsiteX27" fmla="*/ 507890 w 1256938"/>
                  <a:gd name="connsiteY27" fmla="*/ 298698 h 1008874"/>
                  <a:gd name="connsiteX28" fmla="*/ 492016 w 1256938"/>
                  <a:gd name="connsiteY28" fmla="*/ 193922 h 1008874"/>
                  <a:gd name="connsiteX29" fmla="*/ 514240 w 1256938"/>
                  <a:gd name="connsiteY29" fmla="*/ 57398 h 1008874"/>
                  <a:gd name="connsiteX30" fmla="*/ 517068 w 1256938"/>
                  <a:gd name="connsiteY30" fmla="*/ 9624 h 1008874"/>
                  <a:gd name="connsiteX31" fmla="*/ 517270 w 1256938"/>
                  <a:gd name="connsiteY31" fmla="*/ 0 h 1008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56938" h="1008874">
                    <a:moveTo>
                      <a:pt x="517270" y="0"/>
                    </a:moveTo>
                    <a:lnTo>
                      <a:pt x="521388" y="3632"/>
                    </a:lnTo>
                    <a:cubicBezTo>
                      <a:pt x="556656" y="46276"/>
                      <a:pt x="559550" y="111966"/>
                      <a:pt x="577740" y="152646"/>
                    </a:cubicBezTo>
                    <a:cubicBezTo>
                      <a:pt x="606844" y="217734"/>
                      <a:pt x="572448" y="317218"/>
                      <a:pt x="587264" y="352672"/>
                    </a:cubicBezTo>
                    <a:cubicBezTo>
                      <a:pt x="602082" y="388126"/>
                      <a:pt x="637536" y="346322"/>
                      <a:pt x="666640" y="365372"/>
                    </a:cubicBezTo>
                    <a:cubicBezTo>
                      <a:pt x="695744" y="384422"/>
                      <a:pt x="739136" y="483906"/>
                      <a:pt x="761890" y="466972"/>
                    </a:cubicBezTo>
                    <a:cubicBezTo>
                      <a:pt x="784644" y="450038"/>
                      <a:pt x="766124" y="292346"/>
                      <a:pt x="803164" y="263772"/>
                    </a:cubicBezTo>
                    <a:cubicBezTo>
                      <a:pt x="840208" y="235198"/>
                      <a:pt x="922228" y="293406"/>
                      <a:pt x="984140" y="295522"/>
                    </a:cubicBezTo>
                    <a:cubicBezTo>
                      <a:pt x="1046052" y="297638"/>
                      <a:pt x="1148712" y="251072"/>
                      <a:pt x="1174640" y="276472"/>
                    </a:cubicBezTo>
                    <a:cubicBezTo>
                      <a:pt x="1200568" y="301872"/>
                      <a:pt x="1112728" y="403472"/>
                      <a:pt x="1139716" y="447922"/>
                    </a:cubicBezTo>
                    <a:cubicBezTo>
                      <a:pt x="1153210" y="470146"/>
                      <a:pt x="1193294" y="472660"/>
                      <a:pt x="1234568" y="480266"/>
                    </a:cubicBezTo>
                    <a:lnTo>
                      <a:pt x="1237302" y="481108"/>
                    </a:lnTo>
                    <a:lnTo>
                      <a:pt x="1235634" y="486814"/>
                    </a:lnTo>
                    <a:cubicBezTo>
                      <a:pt x="1225638" y="564900"/>
                      <a:pt x="1280606" y="653106"/>
                      <a:pt x="1244490" y="727322"/>
                    </a:cubicBezTo>
                    <a:cubicBezTo>
                      <a:pt x="1196336" y="826274"/>
                      <a:pt x="1021182" y="1032122"/>
                      <a:pt x="984140" y="1006722"/>
                    </a:cubicBezTo>
                    <a:cubicBezTo>
                      <a:pt x="947098" y="981322"/>
                      <a:pt x="997896" y="634186"/>
                      <a:pt x="1022240" y="574922"/>
                    </a:cubicBezTo>
                    <a:cubicBezTo>
                      <a:pt x="1046584" y="515654"/>
                      <a:pt x="912172" y="469090"/>
                      <a:pt x="806340" y="536822"/>
                    </a:cubicBezTo>
                    <a:cubicBezTo>
                      <a:pt x="700508" y="604554"/>
                      <a:pt x="499424" y="922054"/>
                      <a:pt x="387240" y="981322"/>
                    </a:cubicBezTo>
                    <a:cubicBezTo>
                      <a:pt x="275056" y="1040590"/>
                      <a:pt x="239072" y="888190"/>
                      <a:pt x="133240" y="892422"/>
                    </a:cubicBezTo>
                    <a:cubicBezTo>
                      <a:pt x="106782" y="893480"/>
                      <a:pt x="73710" y="901550"/>
                      <a:pt x="37992" y="912958"/>
                    </a:cubicBezTo>
                    <a:lnTo>
                      <a:pt x="15066" y="921330"/>
                    </a:lnTo>
                    <a:lnTo>
                      <a:pt x="9614" y="890834"/>
                    </a:lnTo>
                    <a:cubicBezTo>
                      <a:pt x="1346" y="855778"/>
                      <a:pt x="-6988" y="820190"/>
                      <a:pt x="9416" y="787646"/>
                    </a:cubicBezTo>
                    <a:cubicBezTo>
                      <a:pt x="42224" y="722560"/>
                      <a:pt x="162872" y="690280"/>
                      <a:pt x="206264" y="600322"/>
                    </a:cubicBezTo>
                    <a:cubicBezTo>
                      <a:pt x="222536" y="566588"/>
                      <a:pt x="254286" y="523774"/>
                      <a:pt x="280586" y="477742"/>
                    </a:cubicBezTo>
                    <a:lnTo>
                      <a:pt x="292352" y="454472"/>
                    </a:lnTo>
                    <a:lnTo>
                      <a:pt x="323120" y="437034"/>
                    </a:lnTo>
                    <a:cubicBezTo>
                      <a:pt x="390216" y="397024"/>
                      <a:pt x="479712" y="332830"/>
                      <a:pt x="507890" y="298698"/>
                    </a:cubicBezTo>
                    <a:cubicBezTo>
                      <a:pt x="545460" y="253190"/>
                      <a:pt x="490956" y="234138"/>
                      <a:pt x="492016" y="193922"/>
                    </a:cubicBezTo>
                    <a:cubicBezTo>
                      <a:pt x="493072" y="153706"/>
                      <a:pt x="507360" y="113490"/>
                      <a:pt x="514240" y="57398"/>
                    </a:cubicBezTo>
                    <a:cubicBezTo>
                      <a:pt x="515960" y="43374"/>
                      <a:pt x="516654" y="27036"/>
                      <a:pt x="517068" y="9624"/>
                    </a:cubicBezTo>
                    <a:lnTo>
                      <a:pt x="5172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3" name="フリーフォーム: 図形 1192">
                <a:extLst>
                  <a:ext uri="{FF2B5EF4-FFF2-40B4-BE49-F238E27FC236}">
                    <a16:creationId xmlns:a16="http://schemas.microsoft.com/office/drawing/2014/main" id="{9AEEAEDC-2E59-3A1F-5624-CB2486B1695F}"/>
                  </a:ext>
                </a:extLst>
              </p:cNvPr>
              <p:cNvSpPr/>
              <p:nvPr/>
            </p:nvSpPr>
            <p:spPr>
              <a:xfrm>
                <a:off x="24270266" y="18374336"/>
                <a:ext cx="1384248" cy="1074362"/>
              </a:xfrm>
              <a:custGeom>
                <a:avLst/>
                <a:gdLst>
                  <a:gd name="connsiteX0" fmla="*/ 1065434 w 1384248"/>
                  <a:gd name="connsiteY0" fmla="*/ 312 h 1074362"/>
                  <a:gd name="connsiteX1" fmla="*/ 1104334 w 1384248"/>
                  <a:gd name="connsiteY1" fmla="*/ 5740 h 1074362"/>
                  <a:gd name="connsiteX2" fmla="*/ 1193234 w 1384248"/>
                  <a:gd name="connsiteY2" fmla="*/ 100988 h 1074362"/>
                  <a:gd name="connsiteX3" fmla="*/ 1283326 w 1384248"/>
                  <a:gd name="connsiteY3" fmla="*/ 59320 h 1074362"/>
                  <a:gd name="connsiteX4" fmla="*/ 1343566 w 1384248"/>
                  <a:gd name="connsiteY4" fmla="*/ 24704 h 1074362"/>
                  <a:gd name="connsiteX5" fmla="*/ 1342558 w 1384248"/>
                  <a:gd name="connsiteY5" fmla="*/ 54084 h 1074362"/>
                  <a:gd name="connsiteX6" fmla="*/ 1371034 w 1384248"/>
                  <a:gd name="connsiteY6" fmla="*/ 866164 h 1074362"/>
                  <a:gd name="connsiteX7" fmla="*/ 1306442 w 1384248"/>
                  <a:gd name="connsiteY7" fmla="*/ 1065296 h 1074362"/>
                  <a:gd name="connsiteX8" fmla="*/ 1301974 w 1384248"/>
                  <a:gd name="connsiteY8" fmla="*/ 1074362 h 1074362"/>
                  <a:gd name="connsiteX9" fmla="*/ 1259908 w 1384248"/>
                  <a:gd name="connsiteY9" fmla="*/ 1053886 h 1074362"/>
                  <a:gd name="connsiteX10" fmla="*/ 1113858 w 1384248"/>
                  <a:gd name="connsiteY10" fmla="*/ 964588 h 1074362"/>
                  <a:gd name="connsiteX11" fmla="*/ 967810 w 1384248"/>
                  <a:gd name="connsiteY11" fmla="*/ 1047140 h 1074362"/>
                  <a:gd name="connsiteX12" fmla="*/ 840810 w 1384248"/>
                  <a:gd name="connsiteY12" fmla="*/ 961414 h 1074362"/>
                  <a:gd name="connsiteX13" fmla="*/ 691584 w 1384248"/>
                  <a:gd name="connsiteY13" fmla="*/ 764564 h 1074362"/>
                  <a:gd name="connsiteX14" fmla="*/ 402658 w 1384248"/>
                  <a:gd name="connsiteY14" fmla="*/ 831240 h 1074362"/>
                  <a:gd name="connsiteX15" fmla="*/ 24834 w 1384248"/>
                  <a:gd name="connsiteY15" fmla="*/ 955064 h 1074362"/>
                  <a:gd name="connsiteX16" fmla="*/ 16282 w 1384248"/>
                  <a:gd name="connsiteY16" fmla="*/ 954264 h 1074362"/>
                  <a:gd name="connsiteX17" fmla="*/ 24238 w 1384248"/>
                  <a:gd name="connsiteY17" fmla="*/ 917560 h 1074362"/>
                  <a:gd name="connsiteX18" fmla="*/ 62934 w 1384248"/>
                  <a:gd name="connsiteY18" fmla="*/ 777264 h 1074362"/>
                  <a:gd name="connsiteX19" fmla="*/ 21658 w 1384248"/>
                  <a:gd name="connsiteY19" fmla="*/ 666140 h 1074362"/>
                  <a:gd name="connsiteX20" fmla="*/ 18484 w 1384248"/>
                  <a:gd name="connsiteY20" fmla="*/ 497864 h 1074362"/>
                  <a:gd name="connsiteX21" fmla="*/ 259784 w 1384248"/>
                  <a:gd name="connsiteY21" fmla="*/ 386740 h 1074362"/>
                  <a:gd name="connsiteX22" fmla="*/ 285184 w 1384248"/>
                  <a:gd name="connsiteY22" fmla="*/ 247040 h 1074362"/>
                  <a:gd name="connsiteX23" fmla="*/ 342234 w 1384248"/>
                  <a:gd name="connsiteY23" fmla="*/ 173468 h 1074362"/>
                  <a:gd name="connsiteX24" fmla="*/ 408684 w 1384248"/>
                  <a:gd name="connsiteY24" fmla="*/ 94100 h 1074362"/>
                  <a:gd name="connsiteX25" fmla="*/ 417068 w 1384248"/>
                  <a:gd name="connsiteY25" fmla="*/ 98652 h 1074362"/>
                  <a:gd name="connsiteX26" fmla="*/ 812234 w 1384248"/>
                  <a:gd name="connsiteY26" fmla="*/ 126388 h 1074362"/>
                  <a:gd name="connsiteX27" fmla="*/ 840610 w 1384248"/>
                  <a:gd name="connsiteY27" fmla="*/ 41656 h 1074362"/>
                  <a:gd name="connsiteX28" fmla="*/ 836178 w 1384248"/>
                  <a:gd name="connsiteY28" fmla="*/ 6288 h 1074362"/>
                  <a:gd name="connsiteX29" fmla="*/ 895974 w 1384248"/>
                  <a:gd name="connsiteY29" fmla="*/ 7128 h 1074362"/>
                  <a:gd name="connsiteX30" fmla="*/ 1065434 w 1384248"/>
                  <a:gd name="connsiteY30" fmla="*/ 312 h 107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84248" h="1074362">
                    <a:moveTo>
                      <a:pt x="1065434" y="312"/>
                    </a:moveTo>
                    <a:cubicBezTo>
                      <a:pt x="1080456" y="936"/>
                      <a:pt x="1093618" y="2564"/>
                      <a:pt x="1104334" y="5740"/>
                    </a:cubicBezTo>
                    <a:cubicBezTo>
                      <a:pt x="1190058" y="31140"/>
                      <a:pt x="1139258" y="103636"/>
                      <a:pt x="1193234" y="100988"/>
                    </a:cubicBezTo>
                    <a:cubicBezTo>
                      <a:pt x="1220222" y="99668"/>
                      <a:pt x="1247210" y="81808"/>
                      <a:pt x="1283326" y="59320"/>
                    </a:cubicBezTo>
                    <a:lnTo>
                      <a:pt x="1343566" y="24704"/>
                    </a:lnTo>
                    <a:lnTo>
                      <a:pt x="1342558" y="54084"/>
                    </a:lnTo>
                    <a:cubicBezTo>
                      <a:pt x="1345568" y="281832"/>
                      <a:pt x="1411782" y="629100"/>
                      <a:pt x="1371034" y="866164"/>
                    </a:cubicBezTo>
                    <a:cubicBezTo>
                      <a:pt x="1359392" y="933896"/>
                      <a:pt x="1335712" y="1000440"/>
                      <a:pt x="1306442" y="1065296"/>
                    </a:cubicBezTo>
                    <a:lnTo>
                      <a:pt x="1301974" y="1074362"/>
                    </a:lnTo>
                    <a:lnTo>
                      <a:pt x="1259908" y="1053886"/>
                    </a:lnTo>
                    <a:cubicBezTo>
                      <a:pt x="1203950" y="1018828"/>
                      <a:pt x="1152752" y="961414"/>
                      <a:pt x="1113858" y="964588"/>
                    </a:cubicBezTo>
                    <a:cubicBezTo>
                      <a:pt x="1036072" y="970940"/>
                      <a:pt x="1013318" y="1047668"/>
                      <a:pt x="967810" y="1047140"/>
                    </a:cubicBezTo>
                    <a:cubicBezTo>
                      <a:pt x="922302" y="1046610"/>
                      <a:pt x="886846" y="1008510"/>
                      <a:pt x="840810" y="961414"/>
                    </a:cubicBezTo>
                    <a:cubicBezTo>
                      <a:pt x="794772" y="914318"/>
                      <a:pt x="764610" y="786260"/>
                      <a:pt x="691584" y="764564"/>
                    </a:cubicBezTo>
                    <a:cubicBezTo>
                      <a:pt x="618558" y="742868"/>
                      <a:pt x="513784" y="799488"/>
                      <a:pt x="402658" y="831240"/>
                    </a:cubicBezTo>
                    <a:cubicBezTo>
                      <a:pt x="291534" y="862988"/>
                      <a:pt x="102092" y="950300"/>
                      <a:pt x="24834" y="955064"/>
                    </a:cubicBezTo>
                    <a:lnTo>
                      <a:pt x="16282" y="954264"/>
                    </a:lnTo>
                    <a:lnTo>
                      <a:pt x="24238" y="917560"/>
                    </a:lnTo>
                    <a:cubicBezTo>
                      <a:pt x="40710" y="863518"/>
                      <a:pt x="62670" y="810336"/>
                      <a:pt x="62934" y="777264"/>
                    </a:cubicBezTo>
                    <a:cubicBezTo>
                      <a:pt x="63462" y="711118"/>
                      <a:pt x="29066" y="712706"/>
                      <a:pt x="21658" y="666140"/>
                    </a:cubicBezTo>
                    <a:cubicBezTo>
                      <a:pt x="14250" y="619572"/>
                      <a:pt x="-21204" y="544432"/>
                      <a:pt x="18484" y="497864"/>
                    </a:cubicBezTo>
                    <a:cubicBezTo>
                      <a:pt x="58172" y="451296"/>
                      <a:pt x="215334" y="428544"/>
                      <a:pt x="259784" y="386740"/>
                    </a:cubicBezTo>
                    <a:cubicBezTo>
                      <a:pt x="304234" y="344936"/>
                      <a:pt x="218510" y="326414"/>
                      <a:pt x="285184" y="247040"/>
                    </a:cubicBezTo>
                    <a:cubicBezTo>
                      <a:pt x="301852" y="227196"/>
                      <a:pt x="320440" y="201796"/>
                      <a:pt x="342234" y="173468"/>
                    </a:cubicBezTo>
                    <a:lnTo>
                      <a:pt x="408684" y="94100"/>
                    </a:lnTo>
                    <a:lnTo>
                      <a:pt x="417068" y="98652"/>
                    </a:lnTo>
                    <a:cubicBezTo>
                      <a:pt x="521342" y="140918"/>
                      <a:pt x="744170" y="153708"/>
                      <a:pt x="812234" y="126388"/>
                    </a:cubicBezTo>
                    <a:cubicBezTo>
                      <a:pt x="851128" y="110780"/>
                      <a:pt x="847688" y="81676"/>
                      <a:pt x="840610" y="41656"/>
                    </a:cubicBezTo>
                    <a:lnTo>
                      <a:pt x="836178" y="6288"/>
                    </a:lnTo>
                    <a:lnTo>
                      <a:pt x="895974" y="7128"/>
                    </a:lnTo>
                    <a:cubicBezTo>
                      <a:pt x="958582" y="5592"/>
                      <a:pt x="1020370" y="-1564"/>
                      <a:pt x="1065434" y="3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4" name="フリーフォーム: 図形 1193">
                <a:extLst>
                  <a:ext uri="{FF2B5EF4-FFF2-40B4-BE49-F238E27FC236}">
                    <a16:creationId xmlns:a16="http://schemas.microsoft.com/office/drawing/2014/main" id="{A490538C-D253-BF61-1938-489506C9CB35}"/>
                  </a:ext>
                </a:extLst>
              </p:cNvPr>
              <p:cNvSpPr/>
              <p:nvPr/>
            </p:nvSpPr>
            <p:spPr>
              <a:xfrm>
                <a:off x="23066152" y="17812144"/>
                <a:ext cx="1765476" cy="1690358"/>
              </a:xfrm>
              <a:custGeom>
                <a:avLst/>
                <a:gdLst>
                  <a:gd name="connsiteX0" fmla="*/ 675628 w 1765476"/>
                  <a:gd name="connsiteY0" fmla="*/ 142332 h 1690358"/>
                  <a:gd name="connsiteX1" fmla="*/ 674912 w 1765476"/>
                  <a:gd name="connsiteY1" fmla="*/ 266306 h 1690358"/>
                  <a:gd name="connsiteX2" fmla="*/ 627286 w 1765476"/>
                  <a:gd name="connsiteY2" fmla="*/ 394894 h 1690358"/>
                  <a:gd name="connsiteX3" fmla="*/ 732060 w 1765476"/>
                  <a:gd name="connsiteY3" fmla="*/ 399656 h 1690358"/>
                  <a:gd name="connsiteX4" fmla="*/ 684436 w 1765476"/>
                  <a:gd name="connsiteY4" fmla="*/ 556820 h 1690358"/>
                  <a:gd name="connsiteX5" fmla="*/ 470124 w 1765476"/>
                  <a:gd name="connsiteY5" fmla="*/ 685406 h 1690358"/>
                  <a:gd name="connsiteX6" fmla="*/ 541560 w 1765476"/>
                  <a:gd name="connsiteY6" fmla="*/ 466332 h 1690358"/>
                  <a:gd name="connsiteX7" fmla="*/ 446312 w 1765476"/>
                  <a:gd name="connsiteY7" fmla="*/ 480620 h 1690358"/>
                  <a:gd name="connsiteX8" fmla="*/ 474886 w 1765476"/>
                  <a:gd name="connsiteY8" fmla="*/ 347268 h 1690358"/>
                  <a:gd name="connsiteX9" fmla="*/ 665386 w 1765476"/>
                  <a:gd name="connsiteY9" fmla="*/ 142480 h 1690358"/>
                  <a:gd name="connsiteX10" fmla="*/ 675628 w 1765476"/>
                  <a:gd name="connsiteY10" fmla="*/ 142332 h 1690358"/>
                  <a:gd name="connsiteX11" fmla="*/ 1519628 w 1765476"/>
                  <a:gd name="connsiteY11" fmla="*/ 0 h 1690358"/>
                  <a:gd name="connsiteX12" fmla="*/ 1536304 w 1765476"/>
                  <a:gd name="connsiteY12" fmla="*/ 20592 h 1690358"/>
                  <a:gd name="connsiteX13" fmla="*/ 1726492 w 1765476"/>
                  <a:gd name="connsiteY13" fmla="*/ 142552 h 1690358"/>
                  <a:gd name="connsiteX14" fmla="*/ 1749108 w 1765476"/>
                  <a:gd name="connsiteY14" fmla="*/ 157024 h 1690358"/>
                  <a:gd name="connsiteX15" fmla="*/ 1765476 w 1765476"/>
                  <a:gd name="connsiteY15" fmla="*/ 241864 h 1690358"/>
                  <a:gd name="connsiteX16" fmla="*/ 1735576 w 1765476"/>
                  <a:gd name="connsiteY16" fmla="*/ 256836 h 1690358"/>
                  <a:gd name="connsiteX17" fmla="*/ 1571848 w 1765476"/>
                  <a:gd name="connsiteY17" fmla="*/ 342508 h 1690358"/>
                  <a:gd name="connsiteX18" fmla="*/ 1584548 w 1765476"/>
                  <a:gd name="connsiteY18" fmla="*/ 640956 h 1690358"/>
                  <a:gd name="connsiteX19" fmla="*/ 1612798 w 1765476"/>
                  <a:gd name="connsiteY19" fmla="*/ 656292 h 1690358"/>
                  <a:gd name="connsiteX20" fmla="*/ 1546348 w 1765476"/>
                  <a:gd name="connsiteY20" fmla="*/ 735660 h 1690358"/>
                  <a:gd name="connsiteX21" fmla="*/ 1489298 w 1765476"/>
                  <a:gd name="connsiteY21" fmla="*/ 809232 h 1690358"/>
                  <a:gd name="connsiteX22" fmla="*/ 1463898 w 1765476"/>
                  <a:gd name="connsiteY22" fmla="*/ 948932 h 1690358"/>
                  <a:gd name="connsiteX23" fmla="*/ 1222598 w 1765476"/>
                  <a:gd name="connsiteY23" fmla="*/ 1060056 h 1690358"/>
                  <a:gd name="connsiteX24" fmla="*/ 1225772 w 1765476"/>
                  <a:gd name="connsiteY24" fmla="*/ 1228332 h 1690358"/>
                  <a:gd name="connsiteX25" fmla="*/ 1267048 w 1765476"/>
                  <a:gd name="connsiteY25" fmla="*/ 1339456 h 1690358"/>
                  <a:gd name="connsiteX26" fmla="*/ 1228352 w 1765476"/>
                  <a:gd name="connsiteY26" fmla="*/ 1479752 h 1690358"/>
                  <a:gd name="connsiteX27" fmla="*/ 1220396 w 1765476"/>
                  <a:gd name="connsiteY27" fmla="*/ 1516456 h 1690358"/>
                  <a:gd name="connsiteX28" fmla="*/ 1204232 w 1765476"/>
                  <a:gd name="connsiteY28" fmla="*/ 1514944 h 1690358"/>
                  <a:gd name="connsiteX29" fmla="*/ 1143224 w 1765476"/>
                  <a:gd name="connsiteY29" fmla="*/ 1422006 h 1690358"/>
                  <a:gd name="connsiteX30" fmla="*/ 1060672 w 1765476"/>
                  <a:gd name="connsiteY30" fmla="*/ 1456932 h 1690358"/>
                  <a:gd name="connsiteX31" fmla="*/ 914624 w 1765476"/>
                  <a:gd name="connsiteY31" fmla="*/ 1688706 h 1690358"/>
                  <a:gd name="connsiteX32" fmla="*/ 816992 w 1765476"/>
                  <a:gd name="connsiteY32" fmla="*/ 1628578 h 1690358"/>
                  <a:gd name="connsiteX33" fmla="*/ 801244 w 1765476"/>
                  <a:gd name="connsiteY33" fmla="*/ 1614286 h 1690358"/>
                  <a:gd name="connsiteX34" fmla="*/ 806702 w 1765476"/>
                  <a:gd name="connsiteY34" fmla="*/ 1605672 h 1690358"/>
                  <a:gd name="connsiteX35" fmla="*/ 813024 w 1765476"/>
                  <a:gd name="connsiteY35" fmla="*/ 1580756 h 1690358"/>
                  <a:gd name="connsiteX36" fmla="*/ 632048 w 1765476"/>
                  <a:gd name="connsiteY36" fmla="*/ 1422008 h 1690358"/>
                  <a:gd name="connsiteX37" fmla="*/ 438372 w 1765476"/>
                  <a:gd name="connsiteY37" fmla="*/ 1590280 h 1690358"/>
                  <a:gd name="connsiteX38" fmla="*/ 301848 w 1765476"/>
                  <a:gd name="connsiteY38" fmla="*/ 1552180 h 1690358"/>
                  <a:gd name="connsiteX39" fmla="*/ 203424 w 1765476"/>
                  <a:gd name="connsiteY39" fmla="*/ 1555356 h 1690358"/>
                  <a:gd name="connsiteX40" fmla="*/ 134764 w 1765476"/>
                  <a:gd name="connsiteY40" fmla="*/ 1603976 h 1690358"/>
                  <a:gd name="connsiteX41" fmla="*/ 131338 w 1765476"/>
                  <a:gd name="connsiteY41" fmla="*/ 1607524 h 1690358"/>
                  <a:gd name="connsiteX42" fmla="*/ 124372 w 1765476"/>
                  <a:gd name="connsiteY42" fmla="*/ 1593532 h 1690358"/>
                  <a:gd name="connsiteX43" fmla="*/ 76424 w 1765476"/>
                  <a:gd name="connsiteY43" fmla="*/ 1520432 h 1690358"/>
                  <a:gd name="connsiteX44" fmla="*/ 38026 w 1765476"/>
                  <a:gd name="connsiteY44" fmla="*/ 1459808 h 1690358"/>
                  <a:gd name="connsiteX45" fmla="*/ 0 w 1765476"/>
                  <a:gd name="connsiteY45" fmla="*/ 1413228 h 1690358"/>
                  <a:gd name="connsiteX46" fmla="*/ 49336 w 1765476"/>
                  <a:gd name="connsiteY46" fmla="*/ 1407420 h 1690358"/>
                  <a:gd name="connsiteX47" fmla="*/ 428848 w 1765476"/>
                  <a:gd name="connsiteY47" fmla="*/ 1326756 h 1690358"/>
                  <a:gd name="connsiteX48" fmla="*/ 936848 w 1765476"/>
                  <a:gd name="connsiteY48" fmla="*/ 691756 h 1690358"/>
                  <a:gd name="connsiteX49" fmla="*/ 1355948 w 1765476"/>
                  <a:gd name="connsiteY49" fmla="*/ 361556 h 1690358"/>
                  <a:gd name="connsiteX50" fmla="*/ 1500510 w 1765476"/>
                  <a:gd name="connsiteY50" fmla="*/ 47132 h 1690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65476" h="1690358">
                    <a:moveTo>
                      <a:pt x="675628" y="142332"/>
                    </a:moveTo>
                    <a:cubicBezTo>
                      <a:pt x="694532" y="152664"/>
                      <a:pt x="680466" y="232274"/>
                      <a:pt x="674912" y="266306"/>
                    </a:cubicBezTo>
                    <a:cubicBezTo>
                      <a:pt x="668560" y="305200"/>
                      <a:pt x="617760" y="372668"/>
                      <a:pt x="627286" y="394894"/>
                    </a:cubicBezTo>
                    <a:cubicBezTo>
                      <a:pt x="636812" y="417120"/>
                      <a:pt x="722536" y="372668"/>
                      <a:pt x="732060" y="399656"/>
                    </a:cubicBezTo>
                    <a:cubicBezTo>
                      <a:pt x="741586" y="426644"/>
                      <a:pt x="728092" y="509194"/>
                      <a:pt x="684436" y="556820"/>
                    </a:cubicBezTo>
                    <a:cubicBezTo>
                      <a:pt x="640780" y="604444"/>
                      <a:pt x="493936" y="700488"/>
                      <a:pt x="470124" y="685406"/>
                    </a:cubicBezTo>
                    <a:cubicBezTo>
                      <a:pt x="446310" y="670324"/>
                      <a:pt x="545530" y="500462"/>
                      <a:pt x="541560" y="466332"/>
                    </a:cubicBezTo>
                    <a:cubicBezTo>
                      <a:pt x="537592" y="432200"/>
                      <a:pt x="457424" y="500464"/>
                      <a:pt x="446312" y="480620"/>
                    </a:cubicBezTo>
                    <a:cubicBezTo>
                      <a:pt x="435200" y="460776"/>
                      <a:pt x="438372" y="403624"/>
                      <a:pt x="474886" y="347268"/>
                    </a:cubicBezTo>
                    <a:cubicBezTo>
                      <a:pt x="511398" y="290912"/>
                      <a:pt x="632048" y="155976"/>
                      <a:pt x="665386" y="142480"/>
                    </a:cubicBezTo>
                    <a:cubicBezTo>
                      <a:pt x="669554" y="140794"/>
                      <a:pt x="672926" y="140856"/>
                      <a:pt x="675628" y="142332"/>
                    </a:cubicBezTo>
                    <a:close/>
                    <a:moveTo>
                      <a:pt x="1519628" y="0"/>
                    </a:moveTo>
                    <a:lnTo>
                      <a:pt x="1536304" y="20592"/>
                    </a:lnTo>
                    <a:cubicBezTo>
                      <a:pt x="1592502" y="75380"/>
                      <a:pt x="1671866" y="110692"/>
                      <a:pt x="1726492" y="142552"/>
                    </a:cubicBezTo>
                    <a:lnTo>
                      <a:pt x="1749108" y="157024"/>
                    </a:lnTo>
                    <a:lnTo>
                      <a:pt x="1765476" y="241864"/>
                    </a:lnTo>
                    <a:lnTo>
                      <a:pt x="1735576" y="256836"/>
                    </a:lnTo>
                    <a:cubicBezTo>
                      <a:pt x="1678468" y="280124"/>
                      <a:pt x="1593016" y="296536"/>
                      <a:pt x="1571848" y="342508"/>
                    </a:cubicBezTo>
                    <a:cubicBezTo>
                      <a:pt x="1537980" y="416060"/>
                      <a:pt x="1510464" y="583276"/>
                      <a:pt x="1584548" y="640956"/>
                    </a:cubicBezTo>
                    <a:lnTo>
                      <a:pt x="1612798" y="656292"/>
                    </a:lnTo>
                    <a:lnTo>
                      <a:pt x="1546348" y="735660"/>
                    </a:lnTo>
                    <a:cubicBezTo>
                      <a:pt x="1524554" y="763988"/>
                      <a:pt x="1505966" y="789388"/>
                      <a:pt x="1489298" y="809232"/>
                    </a:cubicBezTo>
                    <a:cubicBezTo>
                      <a:pt x="1422624" y="888606"/>
                      <a:pt x="1508348" y="907128"/>
                      <a:pt x="1463898" y="948932"/>
                    </a:cubicBezTo>
                    <a:cubicBezTo>
                      <a:pt x="1419448" y="990736"/>
                      <a:pt x="1262286" y="1013488"/>
                      <a:pt x="1222598" y="1060056"/>
                    </a:cubicBezTo>
                    <a:cubicBezTo>
                      <a:pt x="1182910" y="1106624"/>
                      <a:pt x="1218364" y="1181764"/>
                      <a:pt x="1225772" y="1228332"/>
                    </a:cubicBezTo>
                    <a:cubicBezTo>
                      <a:pt x="1233180" y="1274898"/>
                      <a:pt x="1267576" y="1273310"/>
                      <a:pt x="1267048" y="1339456"/>
                    </a:cubicBezTo>
                    <a:cubicBezTo>
                      <a:pt x="1266784" y="1372528"/>
                      <a:pt x="1244824" y="1425710"/>
                      <a:pt x="1228352" y="1479752"/>
                    </a:cubicBezTo>
                    <a:lnTo>
                      <a:pt x="1220396" y="1516456"/>
                    </a:lnTo>
                    <a:lnTo>
                      <a:pt x="1204232" y="1514944"/>
                    </a:lnTo>
                    <a:cubicBezTo>
                      <a:pt x="1155840" y="1500778"/>
                      <a:pt x="1167762" y="1430804"/>
                      <a:pt x="1143224" y="1422006"/>
                    </a:cubicBezTo>
                    <a:cubicBezTo>
                      <a:pt x="1115176" y="1411952"/>
                      <a:pt x="1098772" y="1412480"/>
                      <a:pt x="1060672" y="1456932"/>
                    </a:cubicBezTo>
                    <a:cubicBezTo>
                      <a:pt x="1022572" y="1501380"/>
                      <a:pt x="975476" y="1669128"/>
                      <a:pt x="914624" y="1688706"/>
                    </a:cubicBezTo>
                    <a:cubicBezTo>
                      <a:pt x="884196" y="1698496"/>
                      <a:pt x="852578" y="1663040"/>
                      <a:pt x="816992" y="1628578"/>
                    </a:cubicBezTo>
                    <a:lnTo>
                      <a:pt x="801244" y="1614286"/>
                    </a:lnTo>
                    <a:lnTo>
                      <a:pt x="806702" y="1605672"/>
                    </a:lnTo>
                    <a:cubicBezTo>
                      <a:pt x="810750" y="1597028"/>
                      <a:pt x="813024" y="1588694"/>
                      <a:pt x="813024" y="1580756"/>
                    </a:cubicBezTo>
                    <a:cubicBezTo>
                      <a:pt x="813024" y="1517256"/>
                      <a:pt x="694490" y="1420420"/>
                      <a:pt x="632048" y="1422008"/>
                    </a:cubicBezTo>
                    <a:cubicBezTo>
                      <a:pt x="569606" y="1423592"/>
                      <a:pt x="493406" y="1568584"/>
                      <a:pt x="438372" y="1590280"/>
                    </a:cubicBezTo>
                    <a:cubicBezTo>
                      <a:pt x="383340" y="1611976"/>
                      <a:pt x="341006" y="1558004"/>
                      <a:pt x="301848" y="1552180"/>
                    </a:cubicBezTo>
                    <a:cubicBezTo>
                      <a:pt x="262690" y="1546360"/>
                      <a:pt x="240464" y="1534720"/>
                      <a:pt x="203424" y="1555356"/>
                    </a:cubicBezTo>
                    <a:cubicBezTo>
                      <a:pt x="184902" y="1565676"/>
                      <a:pt x="158708" y="1582872"/>
                      <a:pt x="134764" y="1603976"/>
                    </a:cubicBezTo>
                    <a:lnTo>
                      <a:pt x="131338" y="1607524"/>
                    </a:lnTo>
                    <a:lnTo>
                      <a:pt x="124372" y="1593532"/>
                    </a:lnTo>
                    <a:cubicBezTo>
                      <a:pt x="108240" y="1566504"/>
                      <a:pt x="91372" y="1541864"/>
                      <a:pt x="76424" y="1520432"/>
                    </a:cubicBezTo>
                    <a:cubicBezTo>
                      <a:pt x="61476" y="1499000"/>
                      <a:pt x="49932" y="1478496"/>
                      <a:pt x="38026" y="1459808"/>
                    </a:cubicBezTo>
                    <a:lnTo>
                      <a:pt x="0" y="1413228"/>
                    </a:lnTo>
                    <a:lnTo>
                      <a:pt x="49336" y="1407420"/>
                    </a:lnTo>
                    <a:cubicBezTo>
                      <a:pt x="163340" y="1400180"/>
                      <a:pt x="305024" y="1418832"/>
                      <a:pt x="428848" y="1326756"/>
                    </a:cubicBezTo>
                    <a:cubicBezTo>
                      <a:pt x="593948" y="1203988"/>
                      <a:pt x="782332" y="852624"/>
                      <a:pt x="936848" y="691756"/>
                    </a:cubicBezTo>
                    <a:cubicBezTo>
                      <a:pt x="1091364" y="530888"/>
                      <a:pt x="1195080" y="662124"/>
                      <a:pt x="1355948" y="361556"/>
                    </a:cubicBezTo>
                    <a:cubicBezTo>
                      <a:pt x="1396166" y="286416"/>
                      <a:pt x="1446568" y="175688"/>
                      <a:pt x="1500510" y="47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5" name="フリーフォーム: 図形 1194">
                <a:extLst>
                  <a:ext uri="{FF2B5EF4-FFF2-40B4-BE49-F238E27FC236}">
                    <a16:creationId xmlns:a16="http://schemas.microsoft.com/office/drawing/2014/main" id="{DA286724-AC79-8278-97D5-867ADCE74D8E}"/>
                  </a:ext>
                </a:extLst>
              </p:cNvPr>
              <p:cNvSpPr/>
              <p:nvPr/>
            </p:nvSpPr>
            <p:spPr>
              <a:xfrm>
                <a:off x="24708567" y="20132591"/>
                <a:ext cx="819562" cy="1090318"/>
              </a:xfrm>
              <a:custGeom>
                <a:avLst/>
                <a:gdLst>
                  <a:gd name="connsiteX0" fmla="*/ 8809 w 819562"/>
                  <a:gd name="connsiteY0" fmla="*/ 85 h 1090318"/>
                  <a:gd name="connsiteX1" fmla="*/ 345357 w 819562"/>
                  <a:gd name="connsiteY1" fmla="*/ 212809 h 1090318"/>
                  <a:gd name="connsiteX2" fmla="*/ 542209 w 819562"/>
                  <a:gd name="connsiteY2" fmla="*/ 114385 h 1090318"/>
                  <a:gd name="connsiteX3" fmla="*/ 681909 w 819562"/>
                  <a:gd name="connsiteY3" fmla="*/ 215985 h 1090318"/>
                  <a:gd name="connsiteX4" fmla="*/ 788369 w 819562"/>
                  <a:gd name="connsiteY4" fmla="*/ 241905 h 1090318"/>
                  <a:gd name="connsiteX5" fmla="*/ 804357 w 819562"/>
                  <a:gd name="connsiteY5" fmla="*/ 244537 h 1090318"/>
                  <a:gd name="connsiteX6" fmla="*/ 814937 w 819562"/>
                  <a:gd name="connsiteY6" fmla="*/ 269711 h 1090318"/>
                  <a:gd name="connsiteX7" fmla="*/ 818433 w 819562"/>
                  <a:gd name="connsiteY7" fmla="*/ 314409 h 1090318"/>
                  <a:gd name="connsiteX8" fmla="*/ 513633 w 819562"/>
                  <a:gd name="connsiteY8" fmla="*/ 504909 h 1090318"/>
                  <a:gd name="connsiteX9" fmla="*/ 462833 w 819562"/>
                  <a:gd name="connsiteY9" fmla="*/ 873209 h 1090318"/>
                  <a:gd name="connsiteX10" fmla="*/ 43733 w 819562"/>
                  <a:gd name="connsiteY10" fmla="*/ 1089109 h 1090318"/>
                  <a:gd name="connsiteX11" fmla="*/ 62783 w 819562"/>
                  <a:gd name="connsiteY11" fmla="*/ 781133 h 1090318"/>
                  <a:gd name="connsiteX12" fmla="*/ 246933 w 819562"/>
                  <a:gd name="connsiteY12" fmla="*/ 479509 h 1090318"/>
                  <a:gd name="connsiteX13" fmla="*/ 189585 w 819562"/>
                  <a:gd name="connsiteY13" fmla="*/ 415413 h 1090318"/>
                  <a:gd name="connsiteX14" fmla="*/ 170995 w 819562"/>
                  <a:gd name="connsiteY14" fmla="*/ 412605 h 1090318"/>
                  <a:gd name="connsiteX15" fmla="*/ 169741 w 819562"/>
                  <a:gd name="connsiteY15" fmla="*/ 410849 h 1090318"/>
                  <a:gd name="connsiteX16" fmla="*/ 129457 w 819562"/>
                  <a:gd name="connsiteY16" fmla="*/ 368385 h 1090318"/>
                  <a:gd name="connsiteX17" fmla="*/ 100883 w 819562"/>
                  <a:gd name="connsiteY17" fmla="*/ 241385 h 1090318"/>
                  <a:gd name="connsiteX18" fmla="*/ 8809 w 819562"/>
                  <a:gd name="connsiteY18" fmla="*/ 85 h 109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9562" h="1090318">
                    <a:moveTo>
                      <a:pt x="8809" y="85"/>
                    </a:moveTo>
                    <a:cubicBezTo>
                      <a:pt x="49553" y="-4679"/>
                      <a:pt x="256457" y="193759"/>
                      <a:pt x="345357" y="212809"/>
                    </a:cubicBezTo>
                    <a:cubicBezTo>
                      <a:pt x="434257" y="231859"/>
                      <a:pt x="486117" y="113855"/>
                      <a:pt x="542209" y="114385"/>
                    </a:cubicBezTo>
                    <a:cubicBezTo>
                      <a:pt x="598301" y="114913"/>
                      <a:pt x="586657" y="174181"/>
                      <a:pt x="681909" y="215985"/>
                    </a:cubicBezTo>
                    <a:cubicBezTo>
                      <a:pt x="705721" y="226437"/>
                      <a:pt x="744085" y="234307"/>
                      <a:pt x="788369" y="241905"/>
                    </a:cubicBezTo>
                    <a:lnTo>
                      <a:pt x="804357" y="244537"/>
                    </a:lnTo>
                    <a:lnTo>
                      <a:pt x="814937" y="269711"/>
                    </a:lnTo>
                    <a:cubicBezTo>
                      <a:pt x="819327" y="285471"/>
                      <a:pt x="820815" y="300385"/>
                      <a:pt x="818433" y="314409"/>
                    </a:cubicBezTo>
                    <a:cubicBezTo>
                      <a:pt x="799385" y="426593"/>
                      <a:pt x="572901" y="411777"/>
                      <a:pt x="513633" y="504909"/>
                    </a:cubicBezTo>
                    <a:cubicBezTo>
                      <a:pt x="454365" y="598041"/>
                      <a:pt x="541149" y="775841"/>
                      <a:pt x="462833" y="873209"/>
                    </a:cubicBezTo>
                    <a:cubicBezTo>
                      <a:pt x="384517" y="970577"/>
                      <a:pt x="110409" y="1104453"/>
                      <a:pt x="43733" y="1089109"/>
                    </a:cubicBezTo>
                    <a:cubicBezTo>
                      <a:pt x="-22943" y="1073761"/>
                      <a:pt x="41617" y="880617"/>
                      <a:pt x="62783" y="781133"/>
                    </a:cubicBezTo>
                    <a:cubicBezTo>
                      <a:pt x="83949" y="681649"/>
                      <a:pt x="242701" y="539833"/>
                      <a:pt x="246933" y="479509"/>
                    </a:cubicBezTo>
                    <a:cubicBezTo>
                      <a:pt x="249049" y="449347"/>
                      <a:pt x="222987" y="426725"/>
                      <a:pt x="189585" y="415413"/>
                    </a:cubicBezTo>
                    <a:lnTo>
                      <a:pt x="170995" y="412605"/>
                    </a:lnTo>
                    <a:lnTo>
                      <a:pt x="169741" y="410849"/>
                    </a:lnTo>
                    <a:cubicBezTo>
                      <a:pt x="155121" y="397621"/>
                      <a:pt x="136601" y="387699"/>
                      <a:pt x="129457" y="368385"/>
                    </a:cubicBezTo>
                    <a:cubicBezTo>
                      <a:pt x="115171" y="329755"/>
                      <a:pt x="120991" y="302767"/>
                      <a:pt x="100883" y="241385"/>
                    </a:cubicBezTo>
                    <a:cubicBezTo>
                      <a:pt x="80775" y="180001"/>
                      <a:pt x="-31939" y="4845"/>
                      <a:pt x="8809" y="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6" name="フリーフォーム: 図形 1195">
                <a:extLst>
                  <a:ext uri="{FF2B5EF4-FFF2-40B4-BE49-F238E27FC236}">
                    <a16:creationId xmlns:a16="http://schemas.microsoft.com/office/drawing/2014/main" id="{B186025B-D2D4-89C7-324E-B052060A1DF6}"/>
                  </a:ext>
                </a:extLst>
              </p:cNvPr>
              <p:cNvSpPr/>
              <p:nvPr/>
            </p:nvSpPr>
            <p:spPr>
              <a:xfrm>
                <a:off x="24383278" y="19134072"/>
                <a:ext cx="728930" cy="870812"/>
              </a:xfrm>
              <a:custGeom>
                <a:avLst/>
                <a:gdLst>
                  <a:gd name="connsiteX0" fmla="*/ 518246 w 728930"/>
                  <a:gd name="connsiteY0" fmla="*/ 1628 h 870812"/>
                  <a:gd name="connsiteX1" fmla="*/ 578572 w 728930"/>
                  <a:gd name="connsiteY1" fmla="*/ 4828 h 870812"/>
                  <a:gd name="connsiteX2" fmla="*/ 727798 w 728930"/>
                  <a:gd name="connsiteY2" fmla="*/ 201680 h 870812"/>
                  <a:gd name="connsiteX3" fmla="*/ 728930 w 728930"/>
                  <a:gd name="connsiteY3" fmla="*/ 202822 h 870812"/>
                  <a:gd name="connsiteX4" fmla="*/ 728108 w 728930"/>
                  <a:gd name="connsiteY4" fmla="*/ 270282 h 870812"/>
                  <a:gd name="connsiteX5" fmla="*/ 664298 w 728930"/>
                  <a:gd name="connsiteY5" fmla="*/ 674752 h 870812"/>
                  <a:gd name="connsiteX6" fmla="*/ 429346 w 728930"/>
                  <a:gd name="connsiteY6" fmla="*/ 773178 h 870812"/>
                  <a:gd name="connsiteX7" fmla="*/ 298774 w 728930"/>
                  <a:gd name="connsiteY7" fmla="*/ 846996 h 870812"/>
                  <a:gd name="connsiteX8" fmla="*/ 250766 w 728930"/>
                  <a:gd name="connsiteY8" fmla="*/ 870812 h 870812"/>
                  <a:gd name="connsiteX9" fmla="*/ 248372 w 728930"/>
                  <a:gd name="connsiteY9" fmla="*/ 868428 h 870812"/>
                  <a:gd name="connsiteX10" fmla="*/ 22946 w 728930"/>
                  <a:gd name="connsiteY10" fmla="*/ 754128 h 870812"/>
                  <a:gd name="connsiteX11" fmla="*/ 115022 w 728930"/>
                  <a:gd name="connsiteY11" fmla="*/ 525528 h 870812"/>
                  <a:gd name="connsiteX12" fmla="*/ 722 w 728930"/>
                  <a:gd name="connsiteY12" fmla="*/ 487428 h 870812"/>
                  <a:gd name="connsiteX13" fmla="*/ 64222 w 728930"/>
                  <a:gd name="connsiteY13" fmla="*/ 319152 h 870812"/>
                  <a:gd name="connsiteX14" fmla="*/ 19772 w 728930"/>
                  <a:gd name="connsiteY14" fmla="*/ 230252 h 870812"/>
                  <a:gd name="connsiteX15" fmla="*/ 35102 w 728930"/>
                  <a:gd name="connsiteY15" fmla="*/ 169532 h 870812"/>
                  <a:gd name="connsiteX16" fmla="*/ 37922 w 728930"/>
                  <a:gd name="connsiteY16" fmla="*/ 160988 h 870812"/>
                  <a:gd name="connsiteX17" fmla="*/ 88034 w 728930"/>
                  <a:gd name="connsiteY17" fmla="*/ 143536 h 870812"/>
                  <a:gd name="connsiteX18" fmla="*/ 289646 w 728930"/>
                  <a:gd name="connsiteY18" fmla="*/ 71504 h 870812"/>
                  <a:gd name="connsiteX19" fmla="*/ 518246 w 728930"/>
                  <a:gd name="connsiteY19" fmla="*/ 1628 h 87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8930" h="870812">
                    <a:moveTo>
                      <a:pt x="518246" y="1628"/>
                    </a:moveTo>
                    <a:cubicBezTo>
                      <a:pt x="540074" y="-1124"/>
                      <a:pt x="560316" y="-596"/>
                      <a:pt x="578572" y="4828"/>
                    </a:cubicBezTo>
                    <a:cubicBezTo>
                      <a:pt x="651598" y="26524"/>
                      <a:pt x="681760" y="154584"/>
                      <a:pt x="727798" y="201680"/>
                    </a:cubicBezTo>
                    <a:lnTo>
                      <a:pt x="728930" y="202822"/>
                    </a:lnTo>
                    <a:lnTo>
                      <a:pt x="728108" y="270282"/>
                    </a:lnTo>
                    <a:cubicBezTo>
                      <a:pt x="721722" y="423812"/>
                      <a:pt x="693734" y="598684"/>
                      <a:pt x="664298" y="674752"/>
                    </a:cubicBezTo>
                    <a:cubicBezTo>
                      <a:pt x="617202" y="796460"/>
                      <a:pt x="514014" y="735608"/>
                      <a:pt x="429346" y="773178"/>
                    </a:cubicBezTo>
                    <a:cubicBezTo>
                      <a:pt x="387014" y="791964"/>
                      <a:pt x="343886" y="821200"/>
                      <a:pt x="298774" y="846996"/>
                    </a:cubicBezTo>
                    <a:lnTo>
                      <a:pt x="250766" y="870812"/>
                    </a:lnTo>
                    <a:lnTo>
                      <a:pt x="248372" y="868428"/>
                    </a:lnTo>
                    <a:cubicBezTo>
                      <a:pt x="192280" y="821332"/>
                      <a:pt x="45172" y="811280"/>
                      <a:pt x="22946" y="754128"/>
                    </a:cubicBezTo>
                    <a:cubicBezTo>
                      <a:pt x="722" y="696980"/>
                      <a:pt x="118726" y="569980"/>
                      <a:pt x="115022" y="525528"/>
                    </a:cubicBezTo>
                    <a:cubicBezTo>
                      <a:pt x="111318" y="481080"/>
                      <a:pt x="9190" y="521824"/>
                      <a:pt x="722" y="487428"/>
                    </a:cubicBezTo>
                    <a:cubicBezTo>
                      <a:pt x="-7746" y="453032"/>
                      <a:pt x="61046" y="362016"/>
                      <a:pt x="64222" y="319152"/>
                    </a:cubicBezTo>
                    <a:cubicBezTo>
                      <a:pt x="67398" y="276292"/>
                      <a:pt x="6542" y="291108"/>
                      <a:pt x="19772" y="230252"/>
                    </a:cubicBezTo>
                    <a:cubicBezTo>
                      <a:pt x="23080" y="215040"/>
                      <a:pt x="28206" y="193776"/>
                      <a:pt x="35102" y="169532"/>
                    </a:cubicBezTo>
                    <a:lnTo>
                      <a:pt x="37922" y="160988"/>
                    </a:lnTo>
                    <a:lnTo>
                      <a:pt x="88034" y="143536"/>
                    </a:lnTo>
                    <a:cubicBezTo>
                      <a:pt x="158942" y="117144"/>
                      <a:pt x="234084" y="87380"/>
                      <a:pt x="289646" y="71504"/>
                    </a:cubicBezTo>
                    <a:cubicBezTo>
                      <a:pt x="372990" y="47692"/>
                      <a:pt x="452762" y="9888"/>
                      <a:pt x="518246" y="162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7" name="フリーフォーム: 図形 1196">
                <a:extLst>
                  <a:ext uri="{FF2B5EF4-FFF2-40B4-BE49-F238E27FC236}">
                    <a16:creationId xmlns:a16="http://schemas.microsoft.com/office/drawing/2014/main" id="{FB27E3EF-4F7A-7F58-73BC-2D65AD29AF0D}"/>
                  </a:ext>
                </a:extLst>
              </p:cNvPr>
              <p:cNvSpPr/>
              <p:nvPr/>
            </p:nvSpPr>
            <p:spPr>
              <a:xfrm>
                <a:off x="24634044" y="19336894"/>
                <a:ext cx="938196" cy="1040234"/>
              </a:xfrm>
              <a:custGeom>
                <a:avLst/>
                <a:gdLst>
                  <a:gd name="connsiteX0" fmla="*/ 478164 w 938196"/>
                  <a:gd name="connsiteY0" fmla="*/ 0 h 1040234"/>
                  <a:gd name="connsiteX1" fmla="*/ 509898 w 938196"/>
                  <a:gd name="connsiteY1" fmla="*/ 32046 h 1040234"/>
                  <a:gd name="connsiteX2" fmla="*/ 604032 w 938196"/>
                  <a:gd name="connsiteY2" fmla="*/ 84582 h 1040234"/>
                  <a:gd name="connsiteX3" fmla="*/ 750080 w 938196"/>
                  <a:gd name="connsiteY3" fmla="*/ 2030 h 1040234"/>
                  <a:gd name="connsiteX4" fmla="*/ 896130 w 938196"/>
                  <a:gd name="connsiteY4" fmla="*/ 91330 h 1040234"/>
                  <a:gd name="connsiteX5" fmla="*/ 938196 w 938196"/>
                  <a:gd name="connsiteY5" fmla="*/ 111806 h 1040234"/>
                  <a:gd name="connsiteX6" fmla="*/ 895374 w 938196"/>
                  <a:gd name="connsiteY6" fmla="*/ 198694 h 1040234"/>
                  <a:gd name="connsiteX7" fmla="*/ 702456 w 938196"/>
                  <a:gd name="connsiteY7" fmla="*/ 627506 h 1040234"/>
                  <a:gd name="connsiteX8" fmla="*/ 868548 w 938196"/>
                  <a:gd name="connsiteY8" fmla="*/ 1015650 h 1040234"/>
                  <a:gd name="connsiteX9" fmla="*/ 878880 w 938196"/>
                  <a:gd name="connsiteY9" fmla="*/ 1040234 h 1040234"/>
                  <a:gd name="connsiteX10" fmla="*/ 862892 w 938196"/>
                  <a:gd name="connsiteY10" fmla="*/ 1037602 h 1040234"/>
                  <a:gd name="connsiteX11" fmla="*/ 756432 w 938196"/>
                  <a:gd name="connsiteY11" fmla="*/ 1011682 h 1040234"/>
                  <a:gd name="connsiteX12" fmla="*/ 616732 w 938196"/>
                  <a:gd name="connsiteY12" fmla="*/ 910082 h 1040234"/>
                  <a:gd name="connsiteX13" fmla="*/ 419880 w 938196"/>
                  <a:gd name="connsiteY13" fmla="*/ 1008506 h 1040234"/>
                  <a:gd name="connsiteX14" fmla="*/ 83332 w 938196"/>
                  <a:gd name="connsiteY14" fmla="*/ 795782 h 1040234"/>
                  <a:gd name="connsiteX15" fmla="*/ 76968 w 938196"/>
                  <a:gd name="connsiteY15" fmla="*/ 802630 h 1040234"/>
                  <a:gd name="connsiteX16" fmla="*/ 76328 w 938196"/>
                  <a:gd name="connsiteY16" fmla="*/ 801998 h 1040234"/>
                  <a:gd name="connsiteX17" fmla="*/ 12570 w 938196"/>
                  <a:gd name="connsiteY17" fmla="*/ 680502 h 1040234"/>
                  <a:gd name="connsiteX18" fmla="*/ 0 w 938196"/>
                  <a:gd name="connsiteY18" fmla="*/ 667990 h 1040234"/>
                  <a:gd name="connsiteX19" fmla="*/ 48008 w 938196"/>
                  <a:gd name="connsiteY19" fmla="*/ 644174 h 1040234"/>
                  <a:gd name="connsiteX20" fmla="*/ 178580 w 938196"/>
                  <a:gd name="connsiteY20" fmla="*/ 570356 h 1040234"/>
                  <a:gd name="connsiteX21" fmla="*/ 413532 w 938196"/>
                  <a:gd name="connsiteY21" fmla="*/ 471930 h 1040234"/>
                  <a:gd name="connsiteX22" fmla="*/ 477342 w 938196"/>
                  <a:gd name="connsiteY22" fmla="*/ 67460 h 1040234"/>
                  <a:gd name="connsiteX23" fmla="*/ 478164 w 938196"/>
                  <a:gd name="connsiteY23" fmla="*/ 0 h 10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38196" h="1040234">
                    <a:moveTo>
                      <a:pt x="478164" y="0"/>
                    </a:moveTo>
                    <a:lnTo>
                      <a:pt x="509898" y="32046"/>
                    </a:lnTo>
                    <a:cubicBezTo>
                      <a:pt x="541424" y="62656"/>
                      <a:pt x="569900" y="84186"/>
                      <a:pt x="604032" y="84582"/>
                    </a:cubicBezTo>
                    <a:cubicBezTo>
                      <a:pt x="649540" y="85110"/>
                      <a:pt x="672294" y="8382"/>
                      <a:pt x="750080" y="2030"/>
                    </a:cubicBezTo>
                    <a:cubicBezTo>
                      <a:pt x="788974" y="-1142"/>
                      <a:pt x="840172" y="56270"/>
                      <a:pt x="896130" y="91330"/>
                    </a:cubicBezTo>
                    <a:lnTo>
                      <a:pt x="938196" y="111806"/>
                    </a:lnTo>
                    <a:lnTo>
                      <a:pt x="895374" y="198694"/>
                    </a:lnTo>
                    <a:cubicBezTo>
                      <a:pt x="812258" y="356310"/>
                      <a:pt x="714364" y="501830"/>
                      <a:pt x="702456" y="627506"/>
                    </a:cubicBezTo>
                    <a:cubicBezTo>
                      <a:pt x="688170" y="778318"/>
                      <a:pt x="813186" y="911274"/>
                      <a:pt x="868548" y="1015650"/>
                    </a:cubicBezTo>
                    <a:lnTo>
                      <a:pt x="878880" y="1040234"/>
                    </a:lnTo>
                    <a:lnTo>
                      <a:pt x="862892" y="1037602"/>
                    </a:lnTo>
                    <a:cubicBezTo>
                      <a:pt x="818608" y="1030006"/>
                      <a:pt x="780244" y="1022134"/>
                      <a:pt x="756432" y="1011682"/>
                    </a:cubicBezTo>
                    <a:cubicBezTo>
                      <a:pt x="661180" y="969878"/>
                      <a:pt x="672824" y="910610"/>
                      <a:pt x="616732" y="910082"/>
                    </a:cubicBezTo>
                    <a:cubicBezTo>
                      <a:pt x="560640" y="909554"/>
                      <a:pt x="508780" y="1027558"/>
                      <a:pt x="419880" y="1008506"/>
                    </a:cubicBezTo>
                    <a:cubicBezTo>
                      <a:pt x="330980" y="989458"/>
                      <a:pt x="124076" y="791018"/>
                      <a:pt x="83332" y="795782"/>
                    </a:cubicBezTo>
                    <a:lnTo>
                      <a:pt x="76968" y="802630"/>
                    </a:lnTo>
                    <a:lnTo>
                      <a:pt x="76328" y="801998"/>
                    </a:lnTo>
                    <a:cubicBezTo>
                      <a:pt x="22790" y="742366"/>
                      <a:pt x="40248" y="714214"/>
                      <a:pt x="12570" y="680502"/>
                    </a:cubicBezTo>
                    <a:lnTo>
                      <a:pt x="0" y="667990"/>
                    </a:lnTo>
                    <a:lnTo>
                      <a:pt x="48008" y="644174"/>
                    </a:lnTo>
                    <a:cubicBezTo>
                      <a:pt x="93120" y="618378"/>
                      <a:pt x="136248" y="589142"/>
                      <a:pt x="178580" y="570356"/>
                    </a:cubicBezTo>
                    <a:cubicBezTo>
                      <a:pt x="263248" y="532786"/>
                      <a:pt x="366436" y="593638"/>
                      <a:pt x="413532" y="471930"/>
                    </a:cubicBezTo>
                    <a:cubicBezTo>
                      <a:pt x="442968" y="395862"/>
                      <a:pt x="470956" y="220990"/>
                      <a:pt x="477342" y="67460"/>
                    </a:cubicBezTo>
                    <a:lnTo>
                      <a:pt x="4781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8" name="フリーフォーム: 図形 1197">
                <a:extLst>
                  <a:ext uri="{FF2B5EF4-FFF2-40B4-BE49-F238E27FC236}">
                    <a16:creationId xmlns:a16="http://schemas.microsoft.com/office/drawing/2014/main" id="{C2F6FD6C-070D-89C1-3335-F7791AFB2D02}"/>
                  </a:ext>
                </a:extLst>
              </p:cNvPr>
              <p:cNvSpPr/>
              <p:nvPr/>
            </p:nvSpPr>
            <p:spPr>
              <a:xfrm>
                <a:off x="23654704" y="19228843"/>
                <a:ext cx="979340" cy="967358"/>
              </a:xfrm>
              <a:custGeom>
                <a:avLst/>
                <a:gdLst>
                  <a:gd name="connsiteX0" fmla="*/ 535298 w 979340"/>
                  <a:gd name="connsiteY0" fmla="*/ 273 h 967358"/>
                  <a:gd name="connsiteX1" fmla="*/ 554672 w 979340"/>
                  <a:gd name="connsiteY1" fmla="*/ 5309 h 967358"/>
                  <a:gd name="connsiteX2" fmla="*/ 640396 w 979340"/>
                  <a:gd name="connsiteY2" fmla="*/ 100557 h 967358"/>
                  <a:gd name="connsiteX3" fmla="*/ 716396 w 979340"/>
                  <a:gd name="connsiteY3" fmla="*/ 83665 h 967358"/>
                  <a:gd name="connsiteX4" fmla="*/ 766496 w 979340"/>
                  <a:gd name="connsiteY4" fmla="*/ 66217 h 967358"/>
                  <a:gd name="connsiteX5" fmla="*/ 763676 w 979340"/>
                  <a:gd name="connsiteY5" fmla="*/ 74761 h 967358"/>
                  <a:gd name="connsiteX6" fmla="*/ 748346 w 979340"/>
                  <a:gd name="connsiteY6" fmla="*/ 135481 h 967358"/>
                  <a:gd name="connsiteX7" fmla="*/ 792796 w 979340"/>
                  <a:gd name="connsiteY7" fmla="*/ 224381 h 967358"/>
                  <a:gd name="connsiteX8" fmla="*/ 729296 w 979340"/>
                  <a:gd name="connsiteY8" fmla="*/ 392657 h 967358"/>
                  <a:gd name="connsiteX9" fmla="*/ 843596 w 979340"/>
                  <a:gd name="connsiteY9" fmla="*/ 430757 h 967358"/>
                  <a:gd name="connsiteX10" fmla="*/ 751520 w 979340"/>
                  <a:gd name="connsiteY10" fmla="*/ 659357 h 967358"/>
                  <a:gd name="connsiteX11" fmla="*/ 976946 w 979340"/>
                  <a:gd name="connsiteY11" fmla="*/ 773657 h 967358"/>
                  <a:gd name="connsiteX12" fmla="*/ 979340 w 979340"/>
                  <a:gd name="connsiteY12" fmla="*/ 776041 h 967358"/>
                  <a:gd name="connsiteX13" fmla="*/ 958044 w 979340"/>
                  <a:gd name="connsiteY13" fmla="*/ 786605 h 967358"/>
                  <a:gd name="connsiteX14" fmla="*/ 884872 w 979340"/>
                  <a:gd name="connsiteY14" fmla="*/ 805407 h 967358"/>
                  <a:gd name="connsiteX15" fmla="*/ 554672 w 979340"/>
                  <a:gd name="connsiteY15" fmla="*/ 738733 h 967358"/>
                  <a:gd name="connsiteX16" fmla="*/ 214946 w 979340"/>
                  <a:gd name="connsiteY16" fmla="*/ 967333 h 967358"/>
                  <a:gd name="connsiteX17" fmla="*/ 203908 w 979340"/>
                  <a:gd name="connsiteY17" fmla="*/ 966743 h 967358"/>
                  <a:gd name="connsiteX18" fmla="*/ 199320 w 979340"/>
                  <a:gd name="connsiteY18" fmla="*/ 962767 h 967358"/>
                  <a:gd name="connsiteX19" fmla="*/ 183196 w 979340"/>
                  <a:gd name="connsiteY19" fmla="*/ 922881 h 967358"/>
                  <a:gd name="connsiteX20" fmla="*/ 205420 w 979340"/>
                  <a:gd name="connsiteY20" fmla="*/ 605381 h 967358"/>
                  <a:gd name="connsiteX21" fmla="*/ 11746 w 979340"/>
                  <a:gd name="connsiteY21" fmla="*/ 583157 h 967358"/>
                  <a:gd name="connsiteX22" fmla="*/ 43496 w 979340"/>
                  <a:gd name="connsiteY22" fmla="*/ 386309 h 967358"/>
                  <a:gd name="connsiteX23" fmla="*/ 201180 w 979340"/>
                  <a:gd name="connsiteY23" fmla="*/ 215749 h 967358"/>
                  <a:gd name="connsiteX24" fmla="*/ 212692 w 979340"/>
                  <a:gd name="connsiteY24" fmla="*/ 197589 h 967358"/>
                  <a:gd name="connsiteX25" fmla="*/ 228440 w 979340"/>
                  <a:gd name="connsiteY25" fmla="*/ 211881 h 967358"/>
                  <a:gd name="connsiteX26" fmla="*/ 326072 w 979340"/>
                  <a:gd name="connsiteY26" fmla="*/ 272009 h 967358"/>
                  <a:gd name="connsiteX27" fmla="*/ 472120 w 979340"/>
                  <a:gd name="connsiteY27" fmla="*/ 40233 h 967358"/>
                  <a:gd name="connsiteX28" fmla="*/ 535298 w 979340"/>
                  <a:gd name="connsiteY28" fmla="*/ 273 h 9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9340" h="967358">
                    <a:moveTo>
                      <a:pt x="535298" y="273"/>
                    </a:moveTo>
                    <a:cubicBezTo>
                      <a:pt x="541376" y="941"/>
                      <a:pt x="547660" y="2793"/>
                      <a:pt x="554672" y="5309"/>
                    </a:cubicBezTo>
                    <a:cubicBezTo>
                      <a:pt x="582716" y="15361"/>
                      <a:pt x="563138" y="105321"/>
                      <a:pt x="640396" y="100557"/>
                    </a:cubicBezTo>
                    <a:cubicBezTo>
                      <a:pt x="659710" y="99365"/>
                      <a:pt x="686036" y="93017"/>
                      <a:pt x="716396" y="83665"/>
                    </a:cubicBezTo>
                    <a:lnTo>
                      <a:pt x="766496" y="66217"/>
                    </a:lnTo>
                    <a:lnTo>
                      <a:pt x="763676" y="74761"/>
                    </a:lnTo>
                    <a:cubicBezTo>
                      <a:pt x="756780" y="99005"/>
                      <a:pt x="751654" y="120269"/>
                      <a:pt x="748346" y="135481"/>
                    </a:cubicBezTo>
                    <a:cubicBezTo>
                      <a:pt x="735116" y="196337"/>
                      <a:pt x="795972" y="181521"/>
                      <a:pt x="792796" y="224381"/>
                    </a:cubicBezTo>
                    <a:cubicBezTo>
                      <a:pt x="789620" y="267245"/>
                      <a:pt x="720828" y="358261"/>
                      <a:pt x="729296" y="392657"/>
                    </a:cubicBezTo>
                    <a:cubicBezTo>
                      <a:pt x="737764" y="427053"/>
                      <a:pt x="839892" y="386309"/>
                      <a:pt x="843596" y="430757"/>
                    </a:cubicBezTo>
                    <a:cubicBezTo>
                      <a:pt x="847300" y="475209"/>
                      <a:pt x="729296" y="602209"/>
                      <a:pt x="751520" y="659357"/>
                    </a:cubicBezTo>
                    <a:cubicBezTo>
                      <a:pt x="773746" y="716509"/>
                      <a:pt x="920854" y="726561"/>
                      <a:pt x="976946" y="773657"/>
                    </a:cubicBezTo>
                    <a:lnTo>
                      <a:pt x="979340" y="776041"/>
                    </a:lnTo>
                    <a:lnTo>
                      <a:pt x="958044" y="786605"/>
                    </a:lnTo>
                    <a:cubicBezTo>
                      <a:pt x="934348" y="796047"/>
                      <a:pt x="910008" y="802893"/>
                      <a:pt x="884872" y="805407"/>
                    </a:cubicBezTo>
                    <a:cubicBezTo>
                      <a:pt x="784328" y="815461"/>
                      <a:pt x="666324" y="711745"/>
                      <a:pt x="554672" y="738733"/>
                    </a:cubicBezTo>
                    <a:cubicBezTo>
                      <a:pt x="443016" y="765721"/>
                      <a:pt x="365758" y="969977"/>
                      <a:pt x="214946" y="967333"/>
                    </a:cubicBezTo>
                    <a:lnTo>
                      <a:pt x="203908" y="966743"/>
                    </a:lnTo>
                    <a:lnTo>
                      <a:pt x="199320" y="962767"/>
                    </a:lnTo>
                    <a:cubicBezTo>
                      <a:pt x="191596" y="952845"/>
                      <a:pt x="185576" y="940079"/>
                      <a:pt x="183196" y="922881"/>
                    </a:cubicBezTo>
                    <a:cubicBezTo>
                      <a:pt x="173672" y="854089"/>
                      <a:pt x="233996" y="662005"/>
                      <a:pt x="205420" y="605381"/>
                    </a:cubicBezTo>
                    <a:cubicBezTo>
                      <a:pt x="176846" y="548761"/>
                      <a:pt x="38734" y="619669"/>
                      <a:pt x="11746" y="583157"/>
                    </a:cubicBezTo>
                    <a:cubicBezTo>
                      <a:pt x="-15242" y="546645"/>
                      <a:pt x="8042" y="456157"/>
                      <a:pt x="43496" y="386309"/>
                    </a:cubicBezTo>
                    <a:cubicBezTo>
                      <a:pt x="70086" y="333921"/>
                      <a:pt x="158590" y="270817"/>
                      <a:pt x="201180" y="215749"/>
                    </a:cubicBezTo>
                    <a:lnTo>
                      <a:pt x="212692" y="197589"/>
                    </a:lnTo>
                    <a:lnTo>
                      <a:pt x="228440" y="211881"/>
                    </a:lnTo>
                    <a:cubicBezTo>
                      <a:pt x="264026" y="246341"/>
                      <a:pt x="295644" y="281797"/>
                      <a:pt x="326072" y="272009"/>
                    </a:cubicBezTo>
                    <a:cubicBezTo>
                      <a:pt x="386924" y="252429"/>
                      <a:pt x="434020" y="84681"/>
                      <a:pt x="472120" y="40233"/>
                    </a:cubicBezTo>
                    <a:cubicBezTo>
                      <a:pt x="500696" y="6893"/>
                      <a:pt x="517066" y="-1735"/>
                      <a:pt x="535298" y="273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9" name="フリーフォーム: 図形 1198">
                <a:extLst>
                  <a:ext uri="{FF2B5EF4-FFF2-40B4-BE49-F238E27FC236}">
                    <a16:creationId xmlns:a16="http://schemas.microsoft.com/office/drawing/2014/main" id="{628BAA2C-39E6-6FC0-D446-EE405C9960C4}"/>
                  </a:ext>
                </a:extLst>
              </p:cNvPr>
              <p:cNvSpPr/>
              <p:nvPr/>
            </p:nvSpPr>
            <p:spPr>
              <a:xfrm>
                <a:off x="23858612" y="19963078"/>
                <a:ext cx="950814" cy="463545"/>
              </a:xfrm>
              <a:custGeom>
                <a:avLst/>
                <a:gdLst>
                  <a:gd name="connsiteX0" fmla="*/ 392884 w 950814"/>
                  <a:gd name="connsiteY0" fmla="*/ 26 h 463545"/>
                  <a:gd name="connsiteX1" fmla="*/ 680964 w 950814"/>
                  <a:gd name="connsiteY1" fmla="*/ 71172 h 463545"/>
                  <a:gd name="connsiteX2" fmla="*/ 754136 w 950814"/>
                  <a:gd name="connsiteY2" fmla="*/ 52370 h 463545"/>
                  <a:gd name="connsiteX3" fmla="*/ 775432 w 950814"/>
                  <a:gd name="connsiteY3" fmla="*/ 41806 h 463545"/>
                  <a:gd name="connsiteX4" fmla="*/ 788002 w 950814"/>
                  <a:gd name="connsiteY4" fmla="*/ 54318 h 463545"/>
                  <a:gd name="connsiteX5" fmla="*/ 851760 w 950814"/>
                  <a:gd name="connsiteY5" fmla="*/ 175814 h 463545"/>
                  <a:gd name="connsiteX6" fmla="*/ 852400 w 950814"/>
                  <a:gd name="connsiteY6" fmla="*/ 176446 h 463545"/>
                  <a:gd name="connsiteX7" fmla="*/ 850196 w 950814"/>
                  <a:gd name="connsiteY7" fmla="*/ 178814 h 463545"/>
                  <a:gd name="connsiteX8" fmla="*/ 941240 w 950814"/>
                  <a:gd name="connsiteY8" fmla="*/ 387046 h 463545"/>
                  <a:gd name="connsiteX9" fmla="*/ 950814 w 950814"/>
                  <a:gd name="connsiteY9" fmla="*/ 410840 h 463545"/>
                  <a:gd name="connsiteX10" fmla="*/ 903712 w 950814"/>
                  <a:gd name="connsiteY10" fmla="*/ 425496 h 463545"/>
                  <a:gd name="connsiteX11" fmla="*/ 623020 w 950814"/>
                  <a:gd name="connsiteY11" fmla="*/ 463286 h 463545"/>
                  <a:gd name="connsiteX12" fmla="*/ 282500 w 950814"/>
                  <a:gd name="connsiteY12" fmla="*/ 348986 h 463545"/>
                  <a:gd name="connsiteX13" fmla="*/ 130100 w 950814"/>
                  <a:gd name="connsiteY13" fmla="*/ 370416 h 463545"/>
                  <a:gd name="connsiteX14" fmla="*/ 73434 w 950814"/>
                  <a:gd name="connsiteY14" fmla="*/ 346474 h 463545"/>
                  <a:gd name="connsiteX15" fmla="*/ 44880 w 950814"/>
                  <a:gd name="connsiteY15" fmla="*/ 330864 h 463545"/>
                  <a:gd name="connsiteX16" fmla="*/ 55984 w 950814"/>
                  <a:gd name="connsiteY16" fmla="*/ 307562 h 463545"/>
                  <a:gd name="connsiteX17" fmla="*/ 58664 w 950814"/>
                  <a:gd name="connsiteY17" fmla="*/ 283898 h 463545"/>
                  <a:gd name="connsiteX18" fmla="*/ 21752 w 950814"/>
                  <a:gd name="connsiteY18" fmla="*/ 251354 h 463545"/>
                  <a:gd name="connsiteX19" fmla="*/ 0 w 950814"/>
                  <a:gd name="connsiteY19" fmla="*/ 232508 h 463545"/>
                  <a:gd name="connsiteX20" fmla="*/ 11038 w 950814"/>
                  <a:gd name="connsiteY20" fmla="*/ 233098 h 463545"/>
                  <a:gd name="connsiteX21" fmla="*/ 350764 w 950814"/>
                  <a:gd name="connsiteY21" fmla="*/ 4498 h 463545"/>
                  <a:gd name="connsiteX22" fmla="*/ 392884 w 950814"/>
                  <a:gd name="connsiteY22" fmla="*/ 26 h 4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50814" h="463545">
                    <a:moveTo>
                      <a:pt x="392884" y="26"/>
                    </a:moveTo>
                    <a:cubicBezTo>
                      <a:pt x="491644" y="1662"/>
                      <a:pt x="592988" y="79970"/>
                      <a:pt x="680964" y="71172"/>
                    </a:cubicBezTo>
                    <a:cubicBezTo>
                      <a:pt x="706100" y="68658"/>
                      <a:pt x="730440" y="61812"/>
                      <a:pt x="754136" y="52370"/>
                    </a:cubicBezTo>
                    <a:lnTo>
                      <a:pt x="775432" y="41806"/>
                    </a:lnTo>
                    <a:lnTo>
                      <a:pt x="788002" y="54318"/>
                    </a:lnTo>
                    <a:cubicBezTo>
                      <a:pt x="815680" y="88030"/>
                      <a:pt x="798222" y="116182"/>
                      <a:pt x="851760" y="175814"/>
                    </a:cubicBezTo>
                    <a:lnTo>
                      <a:pt x="852400" y="176446"/>
                    </a:lnTo>
                    <a:lnTo>
                      <a:pt x="850196" y="178814"/>
                    </a:lnTo>
                    <a:cubicBezTo>
                      <a:pt x="845428" y="211676"/>
                      <a:pt x="912588" y="323596"/>
                      <a:pt x="941240" y="387046"/>
                    </a:cubicBezTo>
                    <a:lnTo>
                      <a:pt x="950814" y="410840"/>
                    </a:lnTo>
                    <a:lnTo>
                      <a:pt x="903712" y="425496"/>
                    </a:lnTo>
                    <a:cubicBezTo>
                      <a:pt x="813364" y="450262"/>
                      <a:pt x="700906" y="465766"/>
                      <a:pt x="623020" y="463286"/>
                    </a:cubicBezTo>
                    <a:cubicBezTo>
                      <a:pt x="498400" y="459316"/>
                      <a:pt x="364654" y="364462"/>
                      <a:pt x="282500" y="348986"/>
                    </a:cubicBezTo>
                    <a:cubicBezTo>
                      <a:pt x="200348" y="333506"/>
                      <a:pt x="195584" y="394228"/>
                      <a:pt x="130100" y="370416"/>
                    </a:cubicBezTo>
                    <a:cubicBezTo>
                      <a:pt x="113728" y="364462"/>
                      <a:pt x="94308" y="356452"/>
                      <a:pt x="73434" y="346474"/>
                    </a:cubicBezTo>
                    <a:lnTo>
                      <a:pt x="44880" y="330864"/>
                    </a:lnTo>
                    <a:lnTo>
                      <a:pt x="55984" y="307562"/>
                    </a:lnTo>
                    <a:cubicBezTo>
                      <a:pt x="58332" y="299244"/>
                      <a:pt x="59192" y="291042"/>
                      <a:pt x="58664" y="283898"/>
                    </a:cubicBezTo>
                    <a:cubicBezTo>
                      <a:pt x="57604" y="269610"/>
                      <a:pt x="40142" y="262994"/>
                      <a:pt x="21752" y="251354"/>
                    </a:cubicBezTo>
                    <a:lnTo>
                      <a:pt x="0" y="232508"/>
                    </a:lnTo>
                    <a:lnTo>
                      <a:pt x="11038" y="233098"/>
                    </a:lnTo>
                    <a:cubicBezTo>
                      <a:pt x="161850" y="235742"/>
                      <a:pt x="239108" y="31486"/>
                      <a:pt x="350764" y="4498"/>
                    </a:cubicBezTo>
                    <a:cubicBezTo>
                      <a:pt x="364720" y="1124"/>
                      <a:pt x="378776" y="-206"/>
                      <a:pt x="392884" y="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0" name="フリーフォーム: 図形 1199">
                <a:extLst>
                  <a:ext uri="{FF2B5EF4-FFF2-40B4-BE49-F238E27FC236}">
                    <a16:creationId xmlns:a16="http://schemas.microsoft.com/office/drawing/2014/main" id="{86FD3F46-5754-646A-1966-20FE884A864E}"/>
                  </a:ext>
                </a:extLst>
              </p:cNvPr>
              <p:cNvSpPr/>
              <p:nvPr/>
            </p:nvSpPr>
            <p:spPr>
              <a:xfrm>
                <a:off x="23498031" y="20259216"/>
                <a:ext cx="724637" cy="716767"/>
              </a:xfrm>
              <a:custGeom>
                <a:avLst/>
                <a:gdLst>
                  <a:gd name="connsiteX0" fmla="*/ 127146 w 724637"/>
                  <a:gd name="connsiteY0" fmla="*/ 461 h 716767"/>
                  <a:gd name="connsiteX1" fmla="*/ 352570 w 724637"/>
                  <a:gd name="connsiteY1" fmla="*/ 63961 h 716767"/>
                  <a:gd name="connsiteX2" fmla="*/ 404958 w 724637"/>
                  <a:gd name="connsiteY2" fmla="*/ 35783 h 716767"/>
                  <a:gd name="connsiteX3" fmla="*/ 405462 w 724637"/>
                  <a:gd name="connsiteY3" fmla="*/ 34727 h 716767"/>
                  <a:gd name="connsiteX4" fmla="*/ 434016 w 724637"/>
                  <a:gd name="connsiteY4" fmla="*/ 50337 h 716767"/>
                  <a:gd name="connsiteX5" fmla="*/ 490682 w 724637"/>
                  <a:gd name="connsiteY5" fmla="*/ 74279 h 716767"/>
                  <a:gd name="connsiteX6" fmla="*/ 593820 w 724637"/>
                  <a:gd name="connsiteY6" fmla="*/ 53015 h 716767"/>
                  <a:gd name="connsiteX7" fmla="*/ 623718 w 724637"/>
                  <a:gd name="connsiteY7" fmla="*/ 52915 h 716767"/>
                  <a:gd name="connsiteX8" fmla="*/ 622172 w 724637"/>
                  <a:gd name="connsiteY8" fmla="*/ 138423 h 716767"/>
                  <a:gd name="connsiteX9" fmla="*/ 631176 w 724637"/>
                  <a:gd name="connsiteY9" fmla="*/ 202865 h 716767"/>
                  <a:gd name="connsiteX10" fmla="*/ 701778 w 724637"/>
                  <a:gd name="connsiteY10" fmla="*/ 260965 h 716767"/>
                  <a:gd name="connsiteX11" fmla="*/ 714566 w 724637"/>
                  <a:gd name="connsiteY11" fmla="*/ 265729 h 716767"/>
                  <a:gd name="connsiteX12" fmla="*/ 715266 w 724637"/>
                  <a:gd name="connsiteY12" fmla="*/ 269839 h 716767"/>
                  <a:gd name="connsiteX13" fmla="*/ 719282 w 724637"/>
                  <a:gd name="connsiteY13" fmla="*/ 367173 h 716767"/>
                  <a:gd name="connsiteX14" fmla="*/ 581170 w 724637"/>
                  <a:gd name="connsiteY14" fmla="*/ 462423 h 716767"/>
                  <a:gd name="connsiteX15" fmla="*/ 564074 w 724637"/>
                  <a:gd name="connsiteY15" fmla="*/ 502997 h 716767"/>
                  <a:gd name="connsiteX16" fmla="*/ 559708 w 724637"/>
                  <a:gd name="connsiteY16" fmla="*/ 528677 h 716767"/>
                  <a:gd name="connsiteX17" fmla="*/ 519110 w 724637"/>
                  <a:gd name="connsiteY17" fmla="*/ 537729 h 716767"/>
                  <a:gd name="connsiteX18" fmla="*/ 466870 w 724637"/>
                  <a:gd name="connsiteY18" fmla="*/ 543385 h 716767"/>
                  <a:gd name="connsiteX19" fmla="*/ 285894 w 724637"/>
                  <a:gd name="connsiteY19" fmla="*/ 511637 h 716767"/>
                  <a:gd name="connsiteX20" fmla="*/ 244620 w 724637"/>
                  <a:gd name="connsiteY20" fmla="*/ 714837 h 716767"/>
                  <a:gd name="connsiteX21" fmla="*/ 149370 w 724637"/>
                  <a:gd name="connsiteY21" fmla="*/ 613237 h 716767"/>
                  <a:gd name="connsiteX22" fmla="*/ 69994 w 724637"/>
                  <a:gd name="connsiteY22" fmla="*/ 600537 h 716767"/>
                  <a:gd name="connsiteX23" fmla="*/ 60470 w 724637"/>
                  <a:gd name="connsiteY23" fmla="*/ 400509 h 716767"/>
                  <a:gd name="connsiteX24" fmla="*/ 4118 w 724637"/>
                  <a:gd name="connsiteY24" fmla="*/ 251497 h 716767"/>
                  <a:gd name="connsiteX25" fmla="*/ 0 w 724637"/>
                  <a:gd name="connsiteY25" fmla="*/ 247865 h 716767"/>
                  <a:gd name="connsiteX26" fmla="*/ 938 w 724637"/>
                  <a:gd name="connsiteY26" fmla="*/ 203265 h 716767"/>
                  <a:gd name="connsiteX27" fmla="*/ 16020 w 724637"/>
                  <a:gd name="connsiteY27" fmla="*/ 105237 h 716767"/>
                  <a:gd name="connsiteX28" fmla="*/ 127146 w 724637"/>
                  <a:gd name="connsiteY28" fmla="*/ 461 h 71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4637" h="716767">
                    <a:moveTo>
                      <a:pt x="127146" y="461"/>
                    </a:moveTo>
                    <a:cubicBezTo>
                      <a:pt x="183238" y="-6419"/>
                      <a:pt x="303886" y="66077"/>
                      <a:pt x="352570" y="63961"/>
                    </a:cubicBezTo>
                    <a:cubicBezTo>
                      <a:pt x="376912" y="62903"/>
                      <a:pt x="394110" y="50997"/>
                      <a:pt x="404958" y="35783"/>
                    </a:cubicBezTo>
                    <a:lnTo>
                      <a:pt x="405462" y="34727"/>
                    </a:lnTo>
                    <a:lnTo>
                      <a:pt x="434016" y="50337"/>
                    </a:lnTo>
                    <a:cubicBezTo>
                      <a:pt x="454890" y="60315"/>
                      <a:pt x="474310" y="68325"/>
                      <a:pt x="490682" y="74279"/>
                    </a:cubicBezTo>
                    <a:cubicBezTo>
                      <a:pt x="539794" y="92137"/>
                      <a:pt x="554754" y="62447"/>
                      <a:pt x="593820" y="53015"/>
                    </a:cubicBezTo>
                    <a:lnTo>
                      <a:pt x="623718" y="52915"/>
                    </a:lnTo>
                    <a:lnTo>
                      <a:pt x="622172" y="138423"/>
                    </a:lnTo>
                    <a:cubicBezTo>
                      <a:pt x="621676" y="164889"/>
                      <a:pt x="622940" y="187685"/>
                      <a:pt x="631176" y="202865"/>
                    </a:cubicBezTo>
                    <a:cubicBezTo>
                      <a:pt x="655882" y="248409"/>
                      <a:pt x="675230" y="252873"/>
                      <a:pt x="701778" y="260965"/>
                    </a:cubicBezTo>
                    <a:lnTo>
                      <a:pt x="714566" y="265729"/>
                    </a:lnTo>
                    <a:lnTo>
                      <a:pt x="715266" y="269839"/>
                    </a:lnTo>
                    <a:cubicBezTo>
                      <a:pt x="722854" y="307145"/>
                      <a:pt x="729800" y="341575"/>
                      <a:pt x="719282" y="367173"/>
                    </a:cubicBezTo>
                    <a:cubicBezTo>
                      <a:pt x="698250" y="418369"/>
                      <a:pt x="616890" y="413211"/>
                      <a:pt x="581170" y="462423"/>
                    </a:cubicBezTo>
                    <a:cubicBezTo>
                      <a:pt x="572240" y="474725"/>
                      <a:pt x="567402" y="488295"/>
                      <a:pt x="564074" y="502997"/>
                    </a:cubicBezTo>
                    <a:lnTo>
                      <a:pt x="559708" y="528677"/>
                    </a:lnTo>
                    <a:lnTo>
                      <a:pt x="519110" y="537729"/>
                    </a:lnTo>
                    <a:cubicBezTo>
                      <a:pt x="500372" y="541401"/>
                      <a:pt x="482348" y="543913"/>
                      <a:pt x="466870" y="543385"/>
                    </a:cubicBezTo>
                    <a:cubicBezTo>
                      <a:pt x="404958" y="541269"/>
                      <a:pt x="322938" y="483061"/>
                      <a:pt x="285894" y="511637"/>
                    </a:cubicBezTo>
                    <a:cubicBezTo>
                      <a:pt x="248854" y="540209"/>
                      <a:pt x="267374" y="697901"/>
                      <a:pt x="244620" y="714837"/>
                    </a:cubicBezTo>
                    <a:cubicBezTo>
                      <a:pt x="221866" y="731769"/>
                      <a:pt x="178474" y="632285"/>
                      <a:pt x="149370" y="613237"/>
                    </a:cubicBezTo>
                    <a:cubicBezTo>
                      <a:pt x="120266" y="594185"/>
                      <a:pt x="84812" y="635989"/>
                      <a:pt x="69994" y="600537"/>
                    </a:cubicBezTo>
                    <a:cubicBezTo>
                      <a:pt x="55178" y="565081"/>
                      <a:pt x="89574" y="465597"/>
                      <a:pt x="60470" y="400509"/>
                    </a:cubicBezTo>
                    <a:cubicBezTo>
                      <a:pt x="42280" y="359829"/>
                      <a:pt x="39386" y="294141"/>
                      <a:pt x="4118" y="251497"/>
                    </a:cubicBezTo>
                    <a:lnTo>
                      <a:pt x="0" y="247865"/>
                    </a:lnTo>
                    <a:lnTo>
                      <a:pt x="938" y="203265"/>
                    </a:lnTo>
                    <a:cubicBezTo>
                      <a:pt x="2130" y="166621"/>
                      <a:pt x="5172" y="130637"/>
                      <a:pt x="16020" y="105237"/>
                    </a:cubicBezTo>
                    <a:cubicBezTo>
                      <a:pt x="37716" y="54437"/>
                      <a:pt x="71054" y="7341"/>
                      <a:pt x="127146" y="46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1" name="フリーフォーム: 図形 1200">
                <a:extLst>
                  <a:ext uri="{FF2B5EF4-FFF2-40B4-BE49-F238E27FC236}">
                    <a16:creationId xmlns:a16="http://schemas.microsoft.com/office/drawing/2014/main" id="{C9CB8C0D-F71B-A6AF-784E-9D99FAABCA15}"/>
                  </a:ext>
                </a:extLst>
              </p:cNvPr>
              <p:cNvSpPr/>
              <p:nvPr/>
            </p:nvSpPr>
            <p:spPr>
              <a:xfrm>
                <a:off x="24057738" y="20524945"/>
                <a:ext cx="668652" cy="509961"/>
              </a:xfrm>
              <a:custGeom>
                <a:avLst/>
                <a:gdLst>
                  <a:gd name="connsiteX0" fmla="*/ 154858 w 668652"/>
                  <a:gd name="connsiteY0" fmla="*/ 0 h 509961"/>
                  <a:gd name="connsiteX1" fmla="*/ 171482 w 668652"/>
                  <a:gd name="connsiteY1" fmla="*/ 6194 h 509961"/>
                  <a:gd name="connsiteX2" fmla="*/ 333406 w 668652"/>
                  <a:gd name="connsiteY2" fmla="*/ 60962 h 509961"/>
                  <a:gd name="connsiteX3" fmla="*/ 445326 w 668652"/>
                  <a:gd name="connsiteY3" fmla="*/ 151450 h 509961"/>
                  <a:gd name="connsiteX4" fmla="*/ 476282 w 668652"/>
                  <a:gd name="connsiteY4" fmla="*/ 27624 h 509961"/>
                  <a:gd name="connsiteX5" fmla="*/ 599808 w 668652"/>
                  <a:gd name="connsiteY5" fmla="*/ 60516 h 509961"/>
                  <a:gd name="connsiteX6" fmla="*/ 668652 w 668652"/>
                  <a:gd name="connsiteY6" fmla="*/ 100534 h 509961"/>
                  <a:gd name="connsiteX7" fmla="*/ 641578 w 668652"/>
                  <a:gd name="connsiteY7" fmla="*/ 136566 h 509961"/>
                  <a:gd name="connsiteX8" fmla="*/ 570738 w 668652"/>
                  <a:gd name="connsiteY8" fmla="*/ 268132 h 509961"/>
                  <a:gd name="connsiteX9" fmla="*/ 624712 w 668652"/>
                  <a:gd name="connsiteY9" fmla="*/ 382432 h 509961"/>
                  <a:gd name="connsiteX10" fmla="*/ 577086 w 668652"/>
                  <a:gd name="connsiteY10" fmla="*/ 509432 h 509961"/>
                  <a:gd name="connsiteX11" fmla="*/ 446912 w 668652"/>
                  <a:gd name="connsiteY11" fmla="*/ 331632 h 509961"/>
                  <a:gd name="connsiteX12" fmla="*/ 196086 w 668652"/>
                  <a:gd name="connsiteY12" fmla="*/ 395132 h 509961"/>
                  <a:gd name="connsiteX13" fmla="*/ 169790 w 668652"/>
                  <a:gd name="connsiteY13" fmla="*/ 430860 h 509961"/>
                  <a:gd name="connsiteX14" fmla="*/ 160324 w 668652"/>
                  <a:gd name="connsiteY14" fmla="*/ 463244 h 509961"/>
                  <a:gd name="connsiteX15" fmla="*/ 157590 w 668652"/>
                  <a:gd name="connsiteY15" fmla="*/ 462400 h 509961"/>
                  <a:gd name="connsiteX16" fmla="*/ 62738 w 668652"/>
                  <a:gd name="connsiteY16" fmla="*/ 430056 h 509961"/>
                  <a:gd name="connsiteX17" fmla="*/ 97662 w 668652"/>
                  <a:gd name="connsiteY17" fmla="*/ 258608 h 509961"/>
                  <a:gd name="connsiteX18" fmla="*/ 15906 w 668652"/>
                  <a:gd name="connsiteY18" fmla="*/ 259400 h 509961"/>
                  <a:gd name="connsiteX19" fmla="*/ 0 w 668652"/>
                  <a:gd name="connsiteY19" fmla="*/ 262948 h 509961"/>
                  <a:gd name="connsiteX20" fmla="*/ 4366 w 668652"/>
                  <a:gd name="connsiteY20" fmla="*/ 237268 h 509961"/>
                  <a:gd name="connsiteX21" fmla="*/ 21462 w 668652"/>
                  <a:gd name="connsiteY21" fmla="*/ 196694 h 509961"/>
                  <a:gd name="connsiteX22" fmla="*/ 159574 w 668652"/>
                  <a:gd name="connsiteY22" fmla="*/ 101444 h 509961"/>
                  <a:gd name="connsiteX23" fmla="*/ 155558 w 668652"/>
                  <a:gd name="connsiteY23" fmla="*/ 4110 h 509961"/>
                  <a:gd name="connsiteX24" fmla="*/ 154858 w 668652"/>
                  <a:gd name="connsiteY24" fmla="*/ 0 h 5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68652" h="509961">
                    <a:moveTo>
                      <a:pt x="154858" y="0"/>
                    </a:moveTo>
                    <a:lnTo>
                      <a:pt x="171482" y="6194"/>
                    </a:lnTo>
                    <a:cubicBezTo>
                      <a:pt x="215138" y="26832"/>
                      <a:pt x="287766" y="36752"/>
                      <a:pt x="333406" y="60962"/>
                    </a:cubicBezTo>
                    <a:cubicBezTo>
                      <a:pt x="379046" y="85172"/>
                      <a:pt x="421514" y="157006"/>
                      <a:pt x="445326" y="151450"/>
                    </a:cubicBezTo>
                    <a:cubicBezTo>
                      <a:pt x="469138" y="145894"/>
                      <a:pt x="428656" y="24848"/>
                      <a:pt x="476282" y="27624"/>
                    </a:cubicBezTo>
                    <a:cubicBezTo>
                      <a:pt x="500094" y="29014"/>
                      <a:pt x="549306" y="38540"/>
                      <a:pt x="599808" y="60516"/>
                    </a:cubicBezTo>
                    <a:lnTo>
                      <a:pt x="668652" y="100534"/>
                    </a:lnTo>
                    <a:lnTo>
                      <a:pt x="641578" y="136566"/>
                    </a:lnTo>
                    <a:cubicBezTo>
                      <a:pt x="608704" y="185712"/>
                      <a:pt x="580262" y="238498"/>
                      <a:pt x="570738" y="268132"/>
                    </a:cubicBezTo>
                    <a:cubicBezTo>
                      <a:pt x="551686" y="327396"/>
                      <a:pt x="623654" y="342212"/>
                      <a:pt x="624712" y="382432"/>
                    </a:cubicBezTo>
                    <a:cubicBezTo>
                      <a:pt x="625770" y="422648"/>
                      <a:pt x="606720" y="517896"/>
                      <a:pt x="577086" y="509432"/>
                    </a:cubicBezTo>
                    <a:cubicBezTo>
                      <a:pt x="547454" y="500964"/>
                      <a:pt x="510412" y="350680"/>
                      <a:pt x="446912" y="331632"/>
                    </a:cubicBezTo>
                    <a:cubicBezTo>
                      <a:pt x="383412" y="312580"/>
                      <a:pt x="290278" y="303584"/>
                      <a:pt x="196086" y="395132"/>
                    </a:cubicBezTo>
                    <a:cubicBezTo>
                      <a:pt x="184312" y="406576"/>
                      <a:pt x="175788" y="418520"/>
                      <a:pt x="169790" y="430860"/>
                    </a:cubicBezTo>
                    <a:lnTo>
                      <a:pt x="160324" y="463244"/>
                    </a:lnTo>
                    <a:lnTo>
                      <a:pt x="157590" y="462400"/>
                    </a:lnTo>
                    <a:cubicBezTo>
                      <a:pt x="116316" y="454796"/>
                      <a:pt x="76232" y="452280"/>
                      <a:pt x="62738" y="430056"/>
                    </a:cubicBezTo>
                    <a:cubicBezTo>
                      <a:pt x="35750" y="385608"/>
                      <a:pt x="123590" y="284008"/>
                      <a:pt x="97662" y="258608"/>
                    </a:cubicBezTo>
                    <a:cubicBezTo>
                      <a:pt x="84698" y="245908"/>
                      <a:pt x="52550" y="251200"/>
                      <a:pt x="15906" y="259400"/>
                    </a:cubicBezTo>
                    <a:lnTo>
                      <a:pt x="0" y="262948"/>
                    </a:lnTo>
                    <a:lnTo>
                      <a:pt x="4366" y="237268"/>
                    </a:lnTo>
                    <a:cubicBezTo>
                      <a:pt x="7694" y="222566"/>
                      <a:pt x="12532" y="208996"/>
                      <a:pt x="21462" y="196694"/>
                    </a:cubicBezTo>
                    <a:cubicBezTo>
                      <a:pt x="57182" y="147482"/>
                      <a:pt x="138542" y="152640"/>
                      <a:pt x="159574" y="101444"/>
                    </a:cubicBezTo>
                    <a:cubicBezTo>
                      <a:pt x="170092" y="75846"/>
                      <a:pt x="163146" y="41416"/>
                      <a:pt x="155558" y="4110"/>
                    </a:cubicBezTo>
                    <a:lnTo>
                      <a:pt x="1548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2" name="フリーフォーム: 図形 1201">
                <a:extLst>
                  <a:ext uri="{FF2B5EF4-FFF2-40B4-BE49-F238E27FC236}">
                    <a16:creationId xmlns:a16="http://schemas.microsoft.com/office/drawing/2014/main" id="{DFAE2310-A0C5-2EE3-D8B6-47319167D8B3}"/>
                  </a:ext>
                </a:extLst>
              </p:cNvPr>
              <p:cNvSpPr/>
              <p:nvPr/>
            </p:nvSpPr>
            <p:spPr>
              <a:xfrm>
                <a:off x="24120108" y="20312065"/>
                <a:ext cx="759454" cy="364635"/>
              </a:xfrm>
              <a:custGeom>
                <a:avLst/>
                <a:gdLst>
                  <a:gd name="connsiteX0" fmla="*/ 21004 w 759454"/>
                  <a:gd name="connsiteY0" fmla="*/ 0 h 364635"/>
                  <a:gd name="connsiteX1" fmla="*/ 361524 w 759454"/>
                  <a:gd name="connsiteY1" fmla="*/ 114300 h 364635"/>
                  <a:gd name="connsiteX2" fmla="*/ 642216 w 759454"/>
                  <a:gd name="connsiteY2" fmla="*/ 76510 h 364635"/>
                  <a:gd name="connsiteX3" fmla="*/ 689318 w 759454"/>
                  <a:gd name="connsiteY3" fmla="*/ 61854 h 364635"/>
                  <a:gd name="connsiteX4" fmla="*/ 689342 w 759454"/>
                  <a:gd name="connsiteY4" fmla="*/ 61912 h 364635"/>
                  <a:gd name="connsiteX5" fmla="*/ 717916 w 759454"/>
                  <a:gd name="connsiteY5" fmla="*/ 188912 h 364635"/>
                  <a:gd name="connsiteX6" fmla="*/ 758200 w 759454"/>
                  <a:gd name="connsiteY6" fmla="*/ 231376 h 364635"/>
                  <a:gd name="connsiteX7" fmla="*/ 759454 w 759454"/>
                  <a:gd name="connsiteY7" fmla="*/ 233132 h 364635"/>
                  <a:gd name="connsiteX8" fmla="*/ 725036 w 759454"/>
                  <a:gd name="connsiteY8" fmla="*/ 227928 h 364635"/>
                  <a:gd name="connsiteX9" fmla="*/ 676642 w 759454"/>
                  <a:gd name="connsiteY9" fmla="*/ 239712 h 364635"/>
                  <a:gd name="connsiteX10" fmla="*/ 630034 w 759454"/>
                  <a:gd name="connsiteY10" fmla="*/ 281804 h 364635"/>
                  <a:gd name="connsiteX11" fmla="*/ 606282 w 759454"/>
                  <a:gd name="connsiteY11" fmla="*/ 313414 h 364635"/>
                  <a:gd name="connsiteX12" fmla="*/ 537438 w 759454"/>
                  <a:gd name="connsiteY12" fmla="*/ 273396 h 364635"/>
                  <a:gd name="connsiteX13" fmla="*/ 413912 w 759454"/>
                  <a:gd name="connsiteY13" fmla="*/ 240504 h 364635"/>
                  <a:gd name="connsiteX14" fmla="*/ 382956 w 759454"/>
                  <a:gd name="connsiteY14" fmla="*/ 364330 h 364635"/>
                  <a:gd name="connsiteX15" fmla="*/ 271036 w 759454"/>
                  <a:gd name="connsiteY15" fmla="*/ 273842 h 364635"/>
                  <a:gd name="connsiteX16" fmla="*/ 109112 w 759454"/>
                  <a:gd name="connsiteY16" fmla="*/ 219074 h 364635"/>
                  <a:gd name="connsiteX17" fmla="*/ 9098 w 759454"/>
                  <a:gd name="connsiteY17" fmla="*/ 150016 h 364635"/>
                  <a:gd name="connsiteX18" fmla="*/ 94 w 759454"/>
                  <a:gd name="connsiteY18" fmla="*/ 85574 h 364635"/>
                  <a:gd name="connsiteX19" fmla="*/ 1640 w 759454"/>
                  <a:gd name="connsiteY19" fmla="*/ 66 h 364635"/>
                  <a:gd name="connsiteX20" fmla="*/ 21004 w 759454"/>
                  <a:gd name="connsiteY20" fmla="*/ 0 h 36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9454" h="364635">
                    <a:moveTo>
                      <a:pt x="21004" y="0"/>
                    </a:moveTo>
                    <a:cubicBezTo>
                      <a:pt x="103158" y="15476"/>
                      <a:pt x="236904" y="110330"/>
                      <a:pt x="361524" y="114300"/>
                    </a:cubicBezTo>
                    <a:cubicBezTo>
                      <a:pt x="439410" y="116780"/>
                      <a:pt x="551868" y="101276"/>
                      <a:pt x="642216" y="76510"/>
                    </a:cubicBezTo>
                    <a:lnTo>
                      <a:pt x="689318" y="61854"/>
                    </a:lnTo>
                    <a:lnTo>
                      <a:pt x="689342" y="61912"/>
                    </a:lnTo>
                    <a:cubicBezTo>
                      <a:pt x="709450" y="123296"/>
                      <a:pt x="703630" y="150284"/>
                      <a:pt x="717916" y="188912"/>
                    </a:cubicBezTo>
                    <a:cubicBezTo>
                      <a:pt x="725060" y="208228"/>
                      <a:pt x="743580" y="218148"/>
                      <a:pt x="758200" y="231376"/>
                    </a:cubicBezTo>
                    <a:lnTo>
                      <a:pt x="759454" y="233132"/>
                    </a:lnTo>
                    <a:lnTo>
                      <a:pt x="725036" y="227928"/>
                    </a:lnTo>
                    <a:cubicBezTo>
                      <a:pt x="707268" y="228400"/>
                      <a:pt x="690268" y="232172"/>
                      <a:pt x="676642" y="239712"/>
                    </a:cubicBezTo>
                    <a:cubicBezTo>
                      <a:pt x="663016" y="247252"/>
                      <a:pt x="646876" y="262400"/>
                      <a:pt x="630034" y="281804"/>
                    </a:cubicBezTo>
                    <a:lnTo>
                      <a:pt x="606282" y="313414"/>
                    </a:lnTo>
                    <a:lnTo>
                      <a:pt x="537438" y="273396"/>
                    </a:lnTo>
                    <a:cubicBezTo>
                      <a:pt x="486936" y="251420"/>
                      <a:pt x="437724" y="241894"/>
                      <a:pt x="413912" y="240504"/>
                    </a:cubicBezTo>
                    <a:cubicBezTo>
                      <a:pt x="366286" y="237728"/>
                      <a:pt x="406768" y="358774"/>
                      <a:pt x="382956" y="364330"/>
                    </a:cubicBezTo>
                    <a:cubicBezTo>
                      <a:pt x="359144" y="369886"/>
                      <a:pt x="316676" y="298052"/>
                      <a:pt x="271036" y="273842"/>
                    </a:cubicBezTo>
                    <a:cubicBezTo>
                      <a:pt x="225396" y="249632"/>
                      <a:pt x="152768" y="239712"/>
                      <a:pt x="109112" y="219074"/>
                    </a:cubicBezTo>
                    <a:cubicBezTo>
                      <a:pt x="65456" y="198436"/>
                      <a:pt x="42040" y="210740"/>
                      <a:pt x="9098" y="150016"/>
                    </a:cubicBezTo>
                    <a:cubicBezTo>
                      <a:pt x="862" y="134836"/>
                      <a:pt x="-402" y="112040"/>
                      <a:pt x="94" y="85574"/>
                    </a:cubicBezTo>
                    <a:lnTo>
                      <a:pt x="1640" y="66"/>
                    </a:lnTo>
                    <a:lnTo>
                      <a:pt x="210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11" name="直線矢印コネクタ 10">
              <a:extLst>
                <a:ext uri="{FF2B5EF4-FFF2-40B4-BE49-F238E27FC236}">
                  <a16:creationId xmlns:a16="http://schemas.microsoft.com/office/drawing/2014/main" id="{96DF4A2A-4F5A-762B-11F1-97B45060D5A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27688" y="4624053"/>
              <a:ext cx="228300" cy="0"/>
            </a:xfrm>
            <a:prstGeom prst="straightConnector1">
              <a:avLst/>
            </a:prstGeom>
            <a:ln w="12700" cap="rnd">
              <a:solidFill>
                <a:schemeClr val="tx1"/>
              </a:solidFill>
              <a:round/>
              <a:headEnd w="sm" len="med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91F1958C-AAA4-CB14-D416-4D9F41A60514}"/>
                </a:ext>
              </a:extLst>
            </p:cNvPr>
            <p:cNvSpPr txBox="1"/>
            <p:nvPr/>
          </p:nvSpPr>
          <p:spPr>
            <a:xfrm>
              <a:off x="2995663" y="4523246"/>
              <a:ext cx="588623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群馬県</a:t>
              </a:r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405E681B-4096-DE18-F0A1-2B41BC5A7AF4}"/>
              </a:ext>
            </a:extLst>
          </p:cNvPr>
          <p:cNvGrpSpPr>
            <a:grpSpLocks noChangeAspect="1"/>
          </p:cNvGrpSpPr>
          <p:nvPr/>
        </p:nvGrpSpPr>
        <p:grpSpPr>
          <a:xfrm>
            <a:off x="3663225" y="1151808"/>
            <a:ext cx="2594610" cy="2173604"/>
            <a:chOff x="3910011" y="1490664"/>
            <a:chExt cx="2162175" cy="1811337"/>
          </a:xfrm>
        </p:grpSpPr>
        <p:grpSp>
          <p:nvGrpSpPr>
            <p:cNvPr id="820" name="グループ化 819">
              <a:extLst>
                <a:ext uri="{FF2B5EF4-FFF2-40B4-BE49-F238E27FC236}">
                  <a16:creationId xmlns:a16="http://schemas.microsoft.com/office/drawing/2014/main" id="{C8A06EB9-D183-A806-6569-EE9F08B0FB89}"/>
                </a:ext>
              </a:extLst>
            </p:cNvPr>
            <p:cNvGrpSpPr/>
            <p:nvPr/>
          </p:nvGrpSpPr>
          <p:grpSpPr>
            <a:xfrm>
              <a:off x="3910011" y="1524001"/>
              <a:ext cx="2162175" cy="1778000"/>
              <a:chOff x="-7704927" y="-11435358"/>
              <a:chExt cx="77301986" cy="80410136"/>
            </a:xfrm>
            <a:solidFill>
              <a:schemeClr val="tx1"/>
            </a:solidFill>
          </p:grpSpPr>
          <p:sp>
            <p:nvSpPr>
              <p:cNvPr id="821" name="フリーフォーム: 図形 820">
                <a:extLst>
                  <a:ext uri="{FF2B5EF4-FFF2-40B4-BE49-F238E27FC236}">
                    <a16:creationId xmlns:a16="http://schemas.microsoft.com/office/drawing/2014/main" id="{3BBE59A1-3185-49E7-0B42-35C289903C76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2" name="フリーフォーム: 図形 821">
                <a:extLst>
                  <a:ext uri="{FF2B5EF4-FFF2-40B4-BE49-F238E27FC236}">
                    <a16:creationId xmlns:a16="http://schemas.microsoft.com/office/drawing/2014/main" id="{111BB711-FB8C-F276-CBA2-C3D1F768B24A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3" name="フリーフォーム: 図形 822">
                <a:extLst>
                  <a:ext uri="{FF2B5EF4-FFF2-40B4-BE49-F238E27FC236}">
                    <a16:creationId xmlns:a16="http://schemas.microsoft.com/office/drawing/2014/main" id="{6425EB1D-67AA-8351-5CA2-3E696AF678E6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4" name="フリーフォーム: 図形 823">
                <a:extLst>
                  <a:ext uri="{FF2B5EF4-FFF2-40B4-BE49-F238E27FC236}">
                    <a16:creationId xmlns:a16="http://schemas.microsoft.com/office/drawing/2014/main" id="{69121CB8-C747-5E4C-D05B-100C7E427808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5" name="フリーフォーム: 図形 824">
                <a:extLst>
                  <a:ext uri="{FF2B5EF4-FFF2-40B4-BE49-F238E27FC236}">
                    <a16:creationId xmlns:a16="http://schemas.microsoft.com/office/drawing/2014/main" id="{604BE610-2D74-7975-7DED-E67ADEDCF047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6" name="フリーフォーム: 図形 825">
                <a:extLst>
                  <a:ext uri="{FF2B5EF4-FFF2-40B4-BE49-F238E27FC236}">
                    <a16:creationId xmlns:a16="http://schemas.microsoft.com/office/drawing/2014/main" id="{8D6598F9-B27A-68E5-8EB3-0376C4F348E9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7" name="フリーフォーム: 図形 826">
                <a:extLst>
                  <a:ext uri="{FF2B5EF4-FFF2-40B4-BE49-F238E27FC236}">
                    <a16:creationId xmlns:a16="http://schemas.microsoft.com/office/drawing/2014/main" id="{64558715-F0E3-3C34-BC6F-AF49A2F26C27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8" name="フリーフォーム: 図形 827">
                <a:extLst>
                  <a:ext uri="{FF2B5EF4-FFF2-40B4-BE49-F238E27FC236}">
                    <a16:creationId xmlns:a16="http://schemas.microsoft.com/office/drawing/2014/main" id="{A70BE2EE-B28D-E102-7A1D-9C155ECB38B5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9" name="フリーフォーム: 図形 828">
                <a:extLst>
                  <a:ext uri="{FF2B5EF4-FFF2-40B4-BE49-F238E27FC236}">
                    <a16:creationId xmlns:a16="http://schemas.microsoft.com/office/drawing/2014/main" id="{30EE8C45-BF02-DBC0-4593-A7AF464B4C80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0" name="フリーフォーム: 図形 829">
                <a:extLst>
                  <a:ext uri="{FF2B5EF4-FFF2-40B4-BE49-F238E27FC236}">
                    <a16:creationId xmlns:a16="http://schemas.microsoft.com/office/drawing/2014/main" id="{FEC33436-BDC0-73B2-8DFC-0CB6D3FF1077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1" name="フリーフォーム: 図形 830">
                <a:extLst>
                  <a:ext uri="{FF2B5EF4-FFF2-40B4-BE49-F238E27FC236}">
                    <a16:creationId xmlns:a16="http://schemas.microsoft.com/office/drawing/2014/main" id="{9FBB899D-5360-16A3-3924-C1DFA9C34132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2" name="フリーフォーム: 図形 831">
                <a:extLst>
                  <a:ext uri="{FF2B5EF4-FFF2-40B4-BE49-F238E27FC236}">
                    <a16:creationId xmlns:a16="http://schemas.microsoft.com/office/drawing/2014/main" id="{247EB543-9F70-E54B-D1C8-C49E5E3A25F1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3" name="フリーフォーム: 図形 832">
                <a:extLst>
                  <a:ext uri="{FF2B5EF4-FFF2-40B4-BE49-F238E27FC236}">
                    <a16:creationId xmlns:a16="http://schemas.microsoft.com/office/drawing/2014/main" id="{C46024A5-6F22-E7EF-7687-0CCCD782EA6D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4" name="フリーフォーム: 図形 833">
                <a:extLst>
                  <a:ext uri="{FF2B5EF4-FFF2-40B4-BE49-F238E27FC236}">
                    <a16:creationId xmlns:a16="http://schemas.microsoft.com/office/drawing/2014/main" id="{1BFBEF44-CCB3-47F6-423C-A2AFFB1FD9F3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5" name="フリーフォーム: 図形 834">
                <a:extLst>
                  <a:ext uri="{FF2B5EF4-FFF2-40B4-BE49-F238E27FC236}">
                    <a16:creationId xmlns:a16="http://schemas.microsoft.com/office/drawing/2014/main" id="{869E3C46-6A08-C46C-6A2B-401DB0927F89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6" name="フリーフォーム: 図形 835">
                <a:extLst>
                  <a:ext uri="{FF2B5EF4-FFF2-40B4-BE49-F238E27FC236}">
                    <a16:creationId xmlns:a16="http://schemas.microsoft.com/office/drawing/2014/main" id="{C8C7577C-EC29-6BAB-EA44-636E4077042B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7" name="フリーフォーム: 図形 836">
                <a:extLst>
                  <a:ext uri="{FF2B5EF4-FFF2-40B4-BE49-F238E27FC236}">
                    <a16:creationId xmlns:a16="http://schemas.microsoft.com/office/drawing/2014/main" id="{AF454657-B8FF-D138-93FE-D06DADA8D030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8" name="フリーフォーム: 図形 837">
                <a:extLst>
                  <a:ext uri="{FF2B5EF4-FFF2-40B4-BE49-F238E27FC236}">
                    <a16:creationId xmlns:a16="http://schemas.microsoft.com/office/drawing/2014/main" id="{F46C1CC5-C130-4836-9CAD-4AC9053C9E77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9" name="フリーフォーム: 図形 838">
                <a:extLst>
                  <a:ext uri="{FF2B5EF4-FFF2-40B4-BE49-F238E27FC236}">
                    <a16:creationId xmlns:a16="http://schemas.microsoft.com/office/drawing/2014/main" id="{805CB44D-2832-05A2-6EF0-03E1187F50D7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0" name="フリーフォーム: 図形 839">
                <a:extLst>
                  <a:ext uri="{FF2B5EF4-FFF2-40B4-BE49-F238E27FC236}">
                    <a16:creationId xmlns:a16="http://schemas.microsoft.com/office/drawing/2014/main" id="{76D470AD-192C-71FE-057E-AC8F93E829CF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1" name="フリーフォーム: 図形 840">
                <a:extLst>
                  <a:ext uri="{FF2B5EF4-FFF2-40B4-BE49-F238E27FC236}">
                    <a16:creationId xmlns:a16="http://schemas.microsoft.com/office/drawing/2014/main" id="{D34216B4-BAA8-95AA-CF46-BE6C33398E88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2" name="フリーフォーム: 図形 841">
                <a:extLst>
                  <a:ext uri="{FF2B5EF4-FFF2-40B4-BE49-F238E27FC236}">
                    <a16:creationId xmlns:a16="http://schemas.microsoft.com/office/drawing/2014/main" id="{865D309D-C19A-0DEA-9CDA-F0737A174722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3" name="フリーフォーム: 図形 842">
                <a:extLst>
                  <a:ext uri="{FF2B5EF4-FFF2-40B4-BE49-F238E27FC236}">
                    <a16:creationId xmlns:a16="http://schemas.microsoft.com/office/drawing/2014/main" id="{ED761430-938C-0F79-883B-EA2D9AC802B4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4" name="フリーフォーム: 図形 843">
                <a:extLst>
                  <a:ext uri="{FF2B5EF4-FFF2-40B4-BE49-F238E27FC236}">
                    <a16:creationId xmlns:a16="http://schemas.microsoft.com/office/drawing/2014/main" id="{100DCB1B-1A0B-B80A-9268-677C67078050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5" name="フリーフォーム: 図形 844">
                <a:extLst>
                  <a:ext uri="{FF2B5EF4-FFF2-40B4-BE49-F238E27FC236}">
                    <a16:creationId xmlns:a16="http://schemas.microsoft.com/office/drawing/2014/main" id="{263FEA43-DFBB-D2DA-715C-4D0BDD7A8571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6" name="フリーフォーム: 図形 845">
                <a:extLst>
                  <a:ext uri="{FF2B5EF4-FFF2-40B4-BE49-F238E27FC236}">
                    <a16:creationId xmlns:a16="http://schemas.microsoft.com/office/drawing/2014/main" id="{AD983728-9A78-C2FA-0935-0F7C55D0D677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7" name="フリーフォーム: 図形 846">
                <a:extLst>
                  <a:ext uri="{FF2B5EF4-FFF2-40B4-BE49-F238E27FC236}">
                    <a16:creationId xmlns:a16="http://schemas.microsoft.com/office/drawing/2014/main" id="{8B686ECA-F7A2-DCE4-3A4C-D231B949A897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8" name="フリーフォーム: 図形 847">
                <a:extLst>
                  <a:ext uri="{FF2B5EF4-FFF2-40B4-BE49-F238E27FC236}">
                    <a16:creationId xmlns:a16="http://schemas.microsoft.com/office/drawing/2014/main" id="{354A915F-A883-B693-46B4-7780523276AE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9" name="フリーフォーム: 図形 848">
                <a:extLst>
                  <a:ext uri="{FF2B5EF4-FFF2-40B4-BE49-F238E27FC236}">
                    <a16:creationId xmlns:a16="http://schemas.microsoft.com/office/drawing/2014/main" id="{A4E2F6CA-B080-C7EB-8474-9DEC86945F7F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0" name="フリーフォーム: 図形 849">
                <a:extLst>
                  <a:ext uri="{FF2B5EF4-FFF2-40B4-BE49-F238E27FC236}">
                    <a16:creationId xmlns:a16="http://schemas.microsoft.com/office/drawing/2014/main" id="{CCA67BF8-63B9-974E-E3D2-E6E64C043768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1" name="フリーフォーム: 図形 850">
                <a:extLst>
                  <a:ext uri="{FF2B5EF4-FFF2-40B4-BE49-F238E27FC236}">
                    <a16:creationId xmlns:a16="http://schemas.microsoft.com/office/drawing/2014/main" id="{50F95509-9A56-A7D3-AA5D-B87BD2D456FF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2" name="フリーフォーム: 図形 851">
                <a:extLst>
                  <a:ext uri="{FF2B5EF4-FFF2-40B4-BE49-F238E27FC236}">
                    <a16:creationId xmlns:a16="http://schemas.microsoft.com/office/drawing/2014/main" id="{AE53DA64-C163-0D94-D74B-ABD85D8CCF5A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3" name="フリーフォーム: 図形 852">
                <a:extLst>
                  <a:ext uri="{FF2B5EF4-FFF2-40B4-BE49-F238E27FC236}">
                    <a16:creationId xmlns:a16="http://schemas.microsoft.com/office/drawing/2014/main" id="{311C8409-B29B-3D01-5B23-669D47B491C8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4" name="フリーフォーム: 図形 853">
                <a:extLst>
                  <a:ext uri="{FF2B5EF4-FFF2-40B4-BE49-F238E27FC236}">
                    <a16:creationId xmlns:a16="http://schemas.microsoft.com/office/drawing/2014/main" id="{C9C1FA57-3FBB-FC6C-CF7C-B8C16424A6D4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5" name="フリーフォーム: 図形 854">
                <a:extLst>
                  <a:ext uri="{FF2B5EF4-FFF2-40B4-BE49-F238E27FC236}">
                    <a16:creationId xmlns:a16="http://schemas.microsoft.com/office/drawing/2014/main" id="{5E83B640-39FF-92D5-9099-F3FFEC9CF42E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6" name="フリーフォーム: 図形 855">
                <a:extLst>
                  <a:ext uri="{FF2B5EF4-FFF2-40B4-BE49-F238E27FC236}">
                    <a16:creationId xmlns:a16="http://schemas.microsoft.com/office/drawing/2014/main" id="{7B2B46B2-FC08-A1D5-4753-369B078E98D5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7" name="フリーフォーム: 図形 856">
                <a:extLst>
                  <a:ext uri="{FF2B5EF4-FFF2-40B4-BE49-F238E27FC236}">
                    <a16:creationId xmlns:a16="http://schemas.microsoft.com/office/drawing/2014/main" id="{03171776-0F12-507B-FC13-83A3A14F95E3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8" name="フリーフォーム: 図形 857">
                <a:extLst>
                  <a:ext uri="{FF2B5EF4-FFF2-40B4-BE49-F238E27FC236}">
                    <a16:creationId xmlns:a16="http://schemas.microsoft.com/office/drawing/2014/main" id="{800CBC3E-A9D8-B2BC-2E0F-8F7D5EB98ECA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9" name="フリーフォーム: 図形 858">
                <a:extLst>
                  <a:ext uri="{FF2B5EF4-FFF2-40B4-BE49-F238E27FC236}">
                    <a16:creationId xmlns:a16="http://schemas.microsoft.com/office/drawing/2014/main" id="{B96BB62D-9327-67FD-3EEF-C27E79B4FE03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0" name="フリーフォーム: 図形 859">
                <a:extLst>
                  <a:ext uri="{FF2B5EF4-FFF2-40B4-BE49-F238E27FC236}">
                    <a16:creationId xmlns:a16="http://schemas.microsoft.com/office/drawing/2014/main" id="{F38001C2-5E51-2F94-2D80-231B5F9F733F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1" name="フリーフォーム: 図形 860">
                <a:extLst>
                  <a:ext uri="{FF2B5EF4-FFF2-40B4-BE49-F238E27FC236}">
                    <a16:creationId xmlns:a16="http://schemas.microsoft.com/office/drawing/2014/main" id="{2D9C72AB-CA15-8D76-AC8C-CBFD72D892C3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2" name="フリーフォーム: 図形 861">
                <a:extLst>
                  <a:ext uri="{FF2B5EF4-FFF2-40B4-BE49-F238E27FC236}">
                    <a16:creationId xmlns:a16="http://schemas.microsoft.com/office/drawing/2014/main" id="{BFF875E4-1B31-B38E-5DCB-F7CB08A4DC65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3" name="フリーフォーム: 図形 862">
                <a:extLst>
                  <a:ext uri="{FF2B5EF4-FFF2-40B4-BE49-F238E27FC236}">
                    <a16:creationId xmlns:a16="http://schemas.microsoft.com/office/drawing/2014/main" id="{748A46E0-A9C2-1CC3-CC4D-37C0443B8FD6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4" name="フリーフォーム: 図形 863">
                <a:extLst>
                  <a:ext uri="{FF2B5EF4-FFF2-40B4-BE49-F238E27FC236}">
                    <a16:creationId xmlns:a16="http://schemas.microsoft.com/office/drawing/2014/main" id="{5347BCA4-7385-8DE8-40DB-5B891D74A862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5" name="フリーフォーム: 図形 864">
                <a:extLst>
                  <a:ext uri="{FF2B5EF4-FFF2-40B4-BE49-F238E27FC236}">
                    <a16:creationId xmlns:a16="http://schemas.microsoft.com/office/drawing/2014/main" id="{949D9AB0-59EC-BEB4-ACAA-43511C4A7030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6" name="フリーフォーム: 図形 865">
                <a:extLst>
                  <a:ext uri="{FF2B5EF4-FFF2-40B4-BE49-F238E27FC236}">
                    <a16:creationId xmlns:a16="http://schemas.microsoft.com/office/drawing/2014/main" id="{4CE2F154-4001-48E2-1D4C-5F459D109323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7" name="フリーフォーム: 図形 866">
                <a:extLst>
                  <a:ext uri="{FF2B5EF4-FFF2-40B4-BE49-F238E27FC236}">
                    <a16:creationId xmlns:a16="http://schemas.microsoft.com/office/drawing/2014/main" id="{5EC0CD0A-E874-F59E-1809-DC1B867252F2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8" name="フリーフォーム: 図形 867">
                <a:extLst>
                  <a:ext uri="{FF2B5EF4-FFF2-40B4-BE49-F238E27FC236}">
                    <a16:creationId xmlns:a16="http://schemas.microsoft.com/office/drawing/2014/main" id="{758BA2D2-62DC-48E0-56A6-3A7987FAC4D9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69" name="グループ化 868">
              <a:extLst>
                <a:ext uri="{FF2B5EF4-FFF2-40B4-BE49-F238E27FC236}">
                  <a16:creationId xmlns:a16="http://schemas.microsoft.com/office/drawing/2014/main" id="{E5E2DE00-4ED1-AFD1-608D-9F976FBE5CC2}"/>
                </a:ext>
              </a:extLst>
            </p:cNvPr>
            <p:cNvGrpSpPr/>
            <p:nvPr/>
          </p:nvGrpSpPr>
          <p:grpSpPr>
            <a:xfrm>
              <a:off x="3910011" y="1490664"/>
              <a:ext cx="2162175" cy="1778000"/>
              <a:chOff x="-7704927" y="-11435358"/>
              <a:chExt cx="77301986" cy="80410136"/>
            </a:xfrm>
          </p:grpSpPr>
          <p:sp>
            <p:nvSpPr>
              <p:cNvPr id="870" name="フリーフォーム: 図形 869">
                <a:extLst>
                  <a:ext uri="{FF2B5EF4-FFF2-40B4-BE49-F238E27FC236}">
                    <a16:creationId xmlns:a16="http://schemas.microsoft.com/office/drawing/2014/main" id="{14008DDA-86F5-57D1-4031-2DF977FC83DB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1" name="フリーフォーム: 図形 870">
                <a:extLst>
                  <a:ext uri="{FF2B5EF4-FFF2-40B4-BE49-F238E27FC236}">
                    <a16:creationId xmlns:a16="http://schemas.microsoft.com/office/drawing/2014/main" id="{5875A959-684F-E917-5D22-1C9878040B66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2" name="フリーフォーム: 図形 871">
                <a:extLst>
                  <a:ext uri="{FF2B5EF4-FFF2-40B4-BE49-F238E27FC236}">
                    <a16:creationId xmlns:a16="http://schemas.microsoft.com/office/drawing/2014/main" id="{C850A299-859B-CA9E-A36C-7C14697F5CDF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3" name="フリーフォーム: 図形 872">
                <a:extLst>
                  <a:ext uri="{FF2B5EF4-FFF2-40B4-BE49-F238E27FC236}">
                    <a16:creationId xmlns:a16="http://schemas.microsoft.com/office/drawing/2014/main" id="{13695ACB-376A-653E-C836-43B392F75C4C}"/>
                  </a:ext>
                </a:extLst>
              </p:cNvPr>
              <p:cNvSpPr/>
              <p:nvPr/>
            </p:nvSpPr>
            <p:spPr>
              <a:xfrm>
                <a:off x="40477448" y="-11435358"/>
                <a:ext cx="29119611" cy="17559530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4" name="フリーフォーム: 図形 873">
                <a:extLst>
                  <a:ext uri="{FF2B5EF4-FFF2-40B4-BE49-F238E27FC236}">
                    <a16:creationId xmlns:a16="http://schemas.microsoft.com/office/drawing/2014/main" id="{F6A8F40E-B76C-92CB-F303-5528671F1351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5" name="フリーフォーム: 図形 874">
                <a:extLst>
                  <a:ext uri="{FF2B5EF4-FFF2-40B4-BE49-F238E27FC236}">
                    <a16:creationId xmlns:a16="http://schemas.microsoft.com/office/drawing/2014/main" id="{67F8759E-11CB-6DC6-F32D-76A6BB7E15F2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6" name="フリーフォーム: 図形 875">
                <a:extLst>
                  <a:ext uri="{FF2B5EF4-FFF2-40B4-BE49-F238E27FC236}">
                    <a16:creationId xmlns:a16="http://schemas.microsoft.com/office/drawing/2014/main" id="{14D9144F-6FEA-4FAB-BFB7-28B8B1EF708A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7" name="フリーフォーム: 図形 876">
                <a:extLst>
                  <a:ext uri="{FF2B5EF4-FFF2-40B4-BE49-F238E27FC236}">
                    <a16:creationId xmlns:a16="http://schemas.microsoft.com/office/drawing/2014/main" id="{ABD926AD-BD9F-E7F5-4884-E7486AC925A2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8" name="フリーフォーム: 図形 877">
                <a:extLst>
                  <a:ext uri="{FF2B5EF4-FFF2-40B4-BE49-F238E27FC236}">
                    <a16:creationId xmlns:a16="http://schemas.microsoft.com/office/drawing/2014/main" id="{EAF662CA-05B8-C1BD-A952-31F2A65C6035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9" name="フリーフォーム: 図形 878">
                <a:extLst>
                  <a:ext uri="{FF2B5EF4-FFF2-40B4-BE49-F238E27FC236}">
                    <a16:creationId xmlns:a16="http://schemas.microsoft.com/office/drawing/2014/main" id="{F6F87ECD-C3AD-523E-60CA-C11ECEDD6E3C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0" name="フリーフォーム: 図形 879">
                <a:extLst>
                  <a:ext uri="{FF2B5EF4-FFF2-40B4-BE49-F238E27FC236}">
                    <a16:creationId xmlns:a16="http://schemas.microsoft.com/office/drawing/2014/main" id="{5BB8A6C5-BFA5-1B18-AEEA-DCD35C46ABDE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1" name="フリーフォーム: 図形 880">
                <a:extLst>
                  <a:ext uri="{FF2B5EF4-FFF2-40B4-BE49-F238E27FC236}">
                    <a16:creationId xmlns:a16="http://schemas.microsoft.com/office/drawing/2014/main" id="{3776792C-24E8-BB7C-81D6-D5C7440447C3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2" name="フリーフォーム: 図形 881">
                <a:extLst>
                  <a:ext uri="{FF2B5EF4-FFF2-40B4-BE49-F238E27FC236}">
                    <a16:creationId xmlns:a16="http://schemas.microsoft.com/office/drawing/2014/main" id="{8E2721E4-3CF5-6420-1A9D-60AC688A5463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3" name="フリーフォーム: 図形 882">
                <a:extLst>
                  <a:ext uri="{FF2B5EF4-FFF2-40B4-BE49-F238E27FC236}">
                    <a16:creationId xmlns:a16="http://schemas.microsoft.com/office/drawing/2014/main" id="{406EDD6F-DDFD-813F-9291-2C103ED65E6D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4" name="フリーフォーム: 図形 883">
                <a:extLst>
                  <a:ext uri="{FF2B5EF4-FFF2-40B4-BE49-F238E27FC236}">
                    <a16:creationId xmlns:a16="http://schemas.microsoft.com/office/drawing/2014/main" id="{F5CA6752-14B2-CE3B-4B5A-E1F0CE789187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5" name="フリーフォーム: 図形 884">
                <a:extLst>
                  <a:ext uri="{FF2B5EF4-FFF2-40B4-BE49-F238E27FC236}">
                    <a16:creationId xmlns:a16="http://schemas.microsoft.com/office/drawing/2014/main" id="{3F200AFE-DCF4-C6F1-FB70-D7E369CBE3E8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6" name="フリーフォーム: 図形 885">
                <a:extLst>
                  <a:ext uri="{FF2B5EF4-FFF2-40B4-BE49-F238E27FC236}">
                    <a16:creationId xmlns:a16="http://schemas.microsoft.com/office/drawing/2014/main" id="{C629A3DE-8230-894C-5AFA-0956CDEBC486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7" name="フリーフォーム: 図形 886">
                <a:extLst>
                  <a:ext uri="{FF2B5EF4-FFF2-40B4-BE49-F238E27FC236}">
                    <a16:creationId xmlns:a16="http://schemas.microsoft.com/office/drawing/2014/main" id="{668A6279-2102-72CD-3CCC-75643EE4CE14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8" name="フリーフォーム: 図形 887">
                <a:extLst>
                  <a:ext uri="{FF2B5EF4-FFF2-40B4-BE49-F238E27FC236}">
                    <a16:creationId xmlns:a16="http://schemas.microsoft.com/office/drawing/2014/main" id="{43257A9A-78B2-4B0F-3DD3-9777961038BB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9" name="フリーフォーム: 図形 888">
                <a:extLst>
                  <a:ext uri="{FF2B5EF4-FFF2-40B4-BE49-F238E27FC236}">
                    <a16:creationId xmlns:a16="http://schemas.microsoft.com/office/drawing/2014/main" id="{CDEDA00C-7166-EAEB-46A0-7D7590D84B68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0" name="フリーフォーム: 図形 889">
                <a:extLst>
                  <a:ext uri="{FF2B5EF4-FFF2-40B4-BE49-F238E27FC236}">
                    <a16:creationId xmlns:a16="http://schemas.microsoft.com/office/drawing/2014/main" id="{B089B7C9-295F-237D-0E74-727BE032E995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1" name="フリーフォーム: 図形 890">
                <a:extLst>
                  <a:ext uri="{FF2B5EF4-FFF2-40B4-BE49-F238E27FC236}">
                    <a16:creationId xmlns:a16="http://schemas.microsoft.com/office/drawing/2014/main" id="{317DD653-47F3-D510-918E-D2094D96DA00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2" name="フリーフォーム: 図形 891">
                <a:extLst>
                  <a:ext uri="{FF2B5EF4-FFF2-40B4-BE49-F238E27FC236}">
                    <a16:creationId xmlns:a16="http://schemas.microsoft.com/office/drawing/2014/main" id="{6B6B9C7A-016F-9AE3-2CBB-D7702648DC86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3" name="フリーフォーム: 図形 892">
                <a:extLst>
                  <a:ext uri="{FF2B5EF4-FFF2-40B4-BE49-F238E27FC236}">
                    <a16:creationId xmlns:a16="http://schemas.microsoft.com/office/drawing/2014/main" id="{541AB2BB-B4D7-630E-9A5B-A367371321BD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noFill/>
              <a:ln w="31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4" name="フリーフォーム: 図形 893">
                <a:extLst>
                  <a:ext uri="{FF2B5EF4-FFF2-40B4-BE49-F238E27FC236}">
                    <a16:creationId xmlns:a16="http://schemas.microsoft.com/office/drawing/2014/main" id="{08B9A016-D9FE-BE3C-ECC6-1320269ECD30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5" name="フリーフォーム: 図形 894">
                <a:extLst>
                  <a:ext uri="{FF2B5EF4-FFF2-40B4-BE49-F238E27FC236}">
                    <a16:creationId xmlns:a16="http://schemas.microsoft.com/office/drawing/2014/main" id="{7916A870-C3A6-F3F8-80D0-391751439394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6" name="フリーフォーム: 図形 895">
                <a:extLst>
                  <a:ext uri="{FF2B5EF4-FFF2-40B4-BE49-F238E27FC236}">
                    <a16:creationId xmlns:a16="http://schemas.microsoft.com/office/drawing/2014/main" id="{DD7153FF-5209-130C-572F-8F85CB03E03F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7" name="フリーフォーム: 図形 896">
                <a:extLst>
                  <a:ext uri="{FF2B5EF4-FFF2-40B4-BE49-F238E27FC236}">
                    <a16:creationId xmlns:a16="http://schemas.microsoft.com/office/drawing/2014/main" id="{5FC94DBD-D6DD-77AF-CF2A-C5E10007904A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8" name="フリーフォーム: 図形 897">
                <a:extLst>
                  <a:ext uri="{FF2B5EF4-FFF2-40B4-BE49-F238E27FC236}">
                    <a16:creationId xmlns:a16="http://schemas.microsoft.com/office/drawing/2014/main" id="{2FF70FD9-27BC-DFE8-491F-216B758A822E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9" name="フリーフォーム: 図形 898">
                <a:extLst>
                  <a:ext uri="{FF2B5EF4-FFF2-40B4-BE49-F238E27FC236}">
                    <a16:creationId xmlns:a16="http://schemas.microsoft.com/office/drawing/2014/main" id="{EBA01CE7-9804-D2CC-9663-6FE5143DAB16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0" name="フリーフォーム: 図形 899">
                <a:extLst>
                  <a:ext uri="{FF2B5EF4-FFF2-40B4-BE49-F238E27FC236}">
                    <a16:creationId xmlns:a16="http://schemas.microsoft.com/office/drawing/2014/main" id="{CC22752B-B085-0DFF-0E3E-B10933505C2E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1" name="フリーフォーム: 図形 900">
                <a:extLst>
                  <a:ext uri="{FF2B5EF4-FFF2-40B4-BE49-F238E27FC236}">
                    <a16:creationId xmlns:a16="http://schemas.microsoft.com/office/drawing/2014/main" id="{A9E64166-B399-0131-A21E-56E1049AF1CC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2" name="フリーフォーム: 図形 901">
                <a:extLst>
                  <a:ext uri="{FF2B5EF4-FFF2-40B4-BE49-F238E27FC236}">
                    <a16:creationId xmlns:a16="http://schemas.microsoft.com/office/drawing/2014/main" id="{4FEC20BA-1A68-2EE0-BBC7-708BBD8DFF0C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3" name="フリーフォーム: 図形 902">
                <a:extLst>
                  <a:ext uri="{FF2B5EF4-FFF2-40B4-BE49-F238E27FC236}">
                    <a16:creationId xmlns:a16="http://schemas.microsoft.com/office/drawing/2014/main" id="{A3C635B8-D83D-39FA-BD0C-11AA35661BB5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4" name="フリーフォーム: 図形 903">
                <a:extLst>
                  <a:ext uri="{FF2B5EF4-FFF2-40B4-BE49-F238E27FC236}">
                    <a16:creationId xmlns:a16="http://schemas.microsoft.com/office/drawing/2014/main" id="{51ECA637-7FAA-8FF8-925C-9A610165EA1B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5" name="フリーフォーム: 図形 904">
                <a:extLst>
                  <a:ext uri="{FF2B5EF4-FFF2-40B4-BE49-F238E27FC236}">
                    <a16:creationId xmlns:a16="http://schemas.microsoft.com/office/drawing/2014/main" id="{18802F53-DC91-EC29-F65A-0AE72B7628A0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6" name="フリーフォーム: 図形 905">
                <a:extLst>
                  <a:ext uri="{FF2B5EF4-FFF2-40B4-BE49-F238E27FC236}">
                    <a16:creationId xmlns:a16="http://schemas.microsoft.com/office/drawing/2014/main" id="{CCB86BE2-71CC-9FEF-376C-BA91ED25EE8C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7" name="フリーフォーム: 図形 906">
                <a:extLst>
                  <a:ext uri="{FF2B5EF4-FFF2-40B4-BE49-F238E27FC236}">
                    <a16:creationId xmlns:a16="http://schemas.microsoft.com/office/drawing/2014/main" id="{BD9462CE-E269-109D-09E4-1D3953676D57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8" name="フリーフォーム: 図形 907">
                <a:extLst>
                  <a:ext uri="{FF2B5EF4-FFF2-40B4-BE49-F238E27FC236}">
                    <a16:creationId xmlns:a16="http://schemas.microsoft.com/office/drawing/2014/main" id="{1B235034-298D-998D-5794-349BC1D7F64D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9" name="フリーフォーム: 図形 908">
                <a:extLst>
                  <a:ext uri="{FF2B5EF4-FFF2-40B4-BE49-F238E27FC236}">
                    <a16:creationId xmlns:a16="http://schemas.microsoft.com/office/drawing/2014/main" id="{30BF11B7-C809-E189-1AF4-3B1069400597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0" name="フリーフォーム: 図形 909">
                <a:extLst>
                  <a:ext uri="{FF2B5EF4-FFF2-40B4-BE49-F238E27FC236}">
                    <a16:creationId xmlns:a16="http://schemas.microsoft.com/office/drawing/2014/main" id="{7B053F32-3E3E-335C-745D-43E107D1BA14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1" name="フリーフォーム: 図形 910">
                <a:extLst>
                  <a:ext uri="{FF2B5EF4-FFF2-40B4-BE49-F238E27FC236}">
                    <a16:creationId xmlns:a16="http://schemas.microsoft.com/office/drawing/2014/main" id="{974790D7-28E3-0832-C317-30319E6583DA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2" name="フリーフォーム: 図形 911">
                <a:extLst>
                  <a:ext uri="{FF2B5EF4-FFF2-40B4-BE49-F238E27FC236}">
                    <a16:creationId xmlns:a16="http://schemas.microsoft.com/office/drawing/2014/main" id="{CC08ABFD-1207-7EC0-1B69-E5ADB9057B2A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3" name="フリーフォーム: 図形 912">
                <a:extLst>
                  <a:ext uri="{FF2B5EF4-FFF2-40B4-BE49-F238E27FC236}">
                    <a16:creationId xmlns:a16="http://schemas.microsoft.com/office/drawing/2014/main" id="{51E12E72-FA6C-A3CB-A4B4-D592C6E203B0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4" name="フリーフォーム: 図形 913">
                <a:extLst>
                  <a:ext uri="{FF2B5EF4-FFF2-40B4-BE49-F238E27FC236}">
                    <a16:creationId xmlns:a16="http://schemas.microsoft.com/office/drawing/2014/main" id="{1E34ADB2-4619-1AA0-9D2B-F22D23B05074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5" name="フリーフォーム: 図形 914">
                <a:extLst>
                  <a:ext uri="{FF2B5EF4-FFF2-40B4-BE49-F238E27FC236}">
                    <a16:creationId xmlns:a16="http://schemas.microsoft.com/office/drawing/2014/main" id="{187E4E4C-F585-0461-0BA6-FB271399A72F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16" name="フリーフォーム: 図形 915">
                <a:extLst>
                  <a:ext uri="{FF2B5EF4-FFF2-40B4-BE49-F238E27FC236}">
                    <a16:creationId xmlns:a16="http://schemas.microsoft.com/office/drawing/2014/main" id="{6E35259B-39C1-842A-FFA2-7D43F767226F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7" name="フリーフォーム: 図形 916">
                <a:extLst>
                  <a:ext uri="{FF2B5EF4-FFF2-40B4-BE49-F238E27FC236}">
                    <a16:creationId xmlns:a16="http://schemas.microsoft.com/office/drawing/2014/main" id="{2004AC59-BA0D-EAE7-A0DB-5AD1A706B569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13" name="直線矢印コネクタ 12">
              <a:extLst>
                <a:ext uri="{FF2B5EF4-FFF2-40B4-BE49-F238E27FC236}">
                  <a16:creationId xmlns:a16="http://schemas.microsoft.com/office/drawing/2014/main" id="{401DD512-846B-E240-D2D8-EFBBC0535BD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29645" y="2301203"/>
              <a:ext cx="269972" cy="0"/>
            </a:xfrm>
            <a:prstGeom prst="straightConnector1">
              <a:avLst/>
            </a:prstGeom>
            <a:ln w="19050" cap="rnd">
              <a:solidFill>
                <a:schemeClr val="tx1"/>
              </a:solidFill>
              <a:round/>
              <a:headEnd w="sm" len="med"/>
              <a:tailEnd type="arrow" w="sm" len="sm"/>
            </a:ln>
            <a:effectLst>
              <a:glow rad="12700">
                <a:schemeClr val="bg1"/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4F52A069-7CA3-6CFA-8766-C66670917333}"/>
                </a:ext>
              </a:extLst>
            </p:cNvPr>
            <p:cNvSpPr txBox="1"/>
            <p:nvPr/>
          </p:nvSpPr>
          <p:spPr>
            <a:xfrm>
              <a:off x="5436145" y="2187029"/>
              <a:ext cx="45397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</a:t>
              </a:r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604B7A58-CD95-CD6B-EB94-AF4BFD934848}"/>
              </a:ext>
            </a:extLst>
          </p:cNvPr>
          <p:cNvGrpSpPr>
            <a:grpSpLocks noChangeAspect="1"/>
          </p:cNvGrpSpPr>
          <p:nvPr/>
        </p:nvGrpSpPr>
        <p:grpSpPr>
          <a:xfrm>
            <a:off x="3713987" y="4131939"/>
            <a:ext cx="2478026" cy="1982419"/>
            <a:chOff x="3983989" y="3839331"/>
            <a:chExt cx="2065022" cy="1652016"/>
          </a:xfrm>
        </p:grpSpPr>
        <p:grpSp>
          <p:nvGrpSpPr>
            <p:cNvPr id="1042" name="グループ化 1041">
              <a:extLst>
                <a:ext uri="{FF2B5EF4-FFF2-40B4-BE49-F238E27FC236}">
                  <a16:creationId xmlns:a16="http://schemas.microsoft.com/office/drawing/2014/main" id="{226092CA-0605-6686-6F58-E013453D1F4F}"/>
                </a:ext>
              </a:extLst>
            </p:cNvPr>
            <p:cNvGrpSpPr/>
            <p:nvPr/>
          </p:nvGrpSpPr>
          <p:grpSpPr>
            <a:xfrm>
              <a:off x="3983989" y="3839331"/>
              <a:ext cx="2065022" cy="1652016"/>
              <a:chOff x="12326555" y="10438577"/>
              <a:chExt cx="19442812" cy="20261737"/>
            </a:xfrm>
            <a:solidFill>
              <a:schemeClr val="bg1"/>
            </a:solidFill>
          </p:grpSpPr>
          <p:sp>
            <p:nvSpPr>
              <p:cNvPr id="1043" name="フリーフォーム: 図形 1042">
                <a:extLst>
                  <a:ext uri="{FF2B5EF4-FFF2-40B4-BE49-F238E27FC236}">
                    <a16:creationId xmlns:a16="http://schemas.microsoft.com/office/drawing/2014/main" id="{310A2529-FF09-DF06-B01E-1DC3419461F9}"/>
                  </a:ext>
                </a:extLst>
              </p:cNvPr>
              <p:cNvSpPr/>
              <p:nvPr/>
            </p:nvSpPr>
            <p:spPr>
              <a:xfrm>
                <a:off x="19213466" y="22205025"/>
                <a:ext cx="1344656" cy="1050300"/>
              </a:xfrm>
              <a:custGeom>
                <a:avLst/>
                <a:gdLst>
                  <a:gd name="connsiteX0" fmla="*/ 789482 w 1344656"/>
                  <a:gd name="connsiteY0" fmla="*/ 7 h 1050300"/>
                  <a:gd name="connsiteX1" fmla="*/ 1031922 w 1344656"/>
                  <a:gd name="connsiteY1" fmla="*/ 35851 h 1050300"/>
                  <a:gd name="connsiteX2" fmla="*/ 1338506 w 1344656"/>
                  <a:gd name="connsiteY2" fmla="*/ 233493 h 1050300"/>
                  <a:gd name="connsiteX3" fmla="*/ 1344656 w 1344656"/>
                  <a:gd name="connsiteY3" fmla="*/ 239809 h 1050300"/>
                  <a:gd name="connsiteX4" fmla="*/ 1324374 w 1344656"/>
                  <a:gd name="connsiteY4" fmla="*/ 278217 h 1050300"/>
                  <a:gd name="connsiteX5" fmla="*/ 1185022 w 1344656"/>
                  <a:gd name="connsiteY5" fmla="*/ 529299 h 1050300"/>
                  <a:gd name="connsiteX6" fmla="*/ 929336 w 1344656"/>
                  <a:gd name="connsiteY6" fmla="*/ 338619 h 1050300"/>
                  <a:gd name="connsiteX7" fmla="*/ 521974 w 1344656"/>
                  <a:gd name="connsiteY7" fmla="*/ 464295 h 1050300"/>
                  <a:gd name="connsiteX8" fmla="*/ 283622 w 1344656"/>
                  <a:gd name="connsiteY8" fmla="*/ 1010335 h 1050300"/>
                  <a:gd name="connsiteX9" fmla="*/ 53938 w 1344656"/>
                  <a:gd name="connsiteY9" fmla="*/ 992999 h 1050300"/>
                  <a:gd name="connsiteX10" fmla="*/ 49606 w 1344656"/>
                  <a:gd name="connsiteY10" fmla="*/ 867323 h 1050300"/>
                  <a:gd name="connsiteX11" fmla="*/ 18898 w 1344656"/>
                  <a:gd name="connsiteY11" fmla="*/ 847991 h 1050300"/>
                  <a:gd name="connsiteX12" fmla="*/ 0 w 1344656"/>
                  <a:gd name="connsiteY12" fmla="*/ 842491 h 1050300"/>
                  <a:gd name="connsiteX13" fmla="*/ 9770 w 1344656"/>
                  <a:gd name="connsiteY13" fmla="*/ 815263 h 1050300"/>
                  <a:gd name="connsiteX14" fmla="*/ 379458 w 1344656"/>
                  <a:gd name="connsiteY14" fmla="*/ 140625 h 1050300"/>
                  <a:gd name="connsiteX15" fmla="*/ 789482 w 1344656"/>
                  <a:gd name="connsiteY15" fmla="*/ 7 h 10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4656" h="1050300">
                    <a:moveTo>
                      <a:pt x="789482" y="7"/>
                    </a:moveTo>
                    <a:cubicBezTo>
                      <a:pt x="876322" y="-351"/>
                      <a:pt x="960484" y="13229"/>
                      <a:pt x="1031922" y="35851"/>
                    </a:cubicBezTo>
                    <a:cubicBezTo>
                      <a:pt x="1127172" y="66013"/>
                      <a:pt x="1243058" y="143799"/>
                      <a:pt x="1338506" y="233493"/>
                    </a:cubicBezTo>
                    <a:lnTo>
                      <a:pt x="1344656" y="239809"/>
                    </a:lnTo>
                    <a:lnTo>
                      <a:pt x="1324374" y="278217"/>
                    </a:lnTo>
                    <a:cubicBezTo>
                      <a:pt x="1277516" y="377755"/>
                      <a:pt x="1240816" y="511423"/>
                      <a:pt x="1185022" y="529299"/>
                    </a:cubicBezTo>
                    <a:cubicBezTo>
                      <a:pt x="1110626" y="553135"/>
                      <a:pt x="1039844" y="349453"/>
                      <a:pt x="929336" y="338619"/>
                    </a:cubicBezTo>
                    <a:cubicBezTo>
                      <a:pt x="818828" y="327785"/>
                      <a:pt x="629592" y="352343"/>
                      <a:pt x="521974" y="464295"/>
                    </a:cubicBezTo>
                    <a:cubicBezTo>
                      <a:pt x="414354" y="576247"/>
                      <a:pt x="361628" y="922215"/>
                      <a:pt x="283622" y="1010335"/>
                    </a:cubicBezTo>
                    <a:cubicBezTo>
                      <a:pt x="205616" y="1098451"/>
                      <a:pt x="92942" y="1016835"/>
                      <a:pt x="53938" y="992999"/>
                    </a:cubicBezTo>
                    <a:cubicBezTo>
                      <a:pt x="14936" y="969165"/>
                      <a:pt x="75606" y="902715"/>
                      <a:pt x="49606" y="867323"/>
                    </a:cubicBezTo>
                    <a:cubicBezTo>
                      <a:pt x="43106" y="858475"/>
                      <a:pt x="32136" y="852697"/>
                      <a:pt x="18898" y="847991"/>
                    </a:cubicBezTo>
                    <a:lnTo>
                      <a:pt x="0" y="842491"/>
                    </a:lnTo>
                    <a:lnTo>
                      <a:pt x="9770" y="815263"/>
                    </a:lnTo>
                    <a:cubicBezTo>
                      <a:pt x="96388" y="585471"/>
                      <a:pt x="243728" y="261473"/>
                      <a:pt x="379458" y="140625"/>
                    </a:cubicBezTo>
                    <a:cubicBezTo>
                      <a:pt x="492568" y="39919"/>
                      <a:pt x="644746" y="603"/>
                      <a:pt x="789482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4" name="フリーフォーム: 図形 1043">
                <a:extLst>
                  <a:ext uri="{FF2B5EF4-FFF2-40B4-BE49-F238E27FC236}">
                    <a16:creationId xmlns:a16="http://schemas.microsoft.com/office/drawing/2014/main" id="{13602487-3320-949C-4E98-DC0F8DE53B72}"/>
                  </a:ext>
                </a:extLst>
              </p:cNvPr>
              <p:cNvSpPr/>
              <p:nvPr/>
            </p:nvSpPr>
            <p:spPr>
              <a:xfrm>
                <a:off x="18949727" y="22020038"/>
                <a:ext cx="1080391" cy="1027478"/>
              </a:xfrm>
              <a:custGeom>
                <a:avLst/>
                <a:gdLst>
                  <a:gd name="connsiteX0" fmla="*/ 517271 w 1080391"/>
                  <a:gd name="connsiteY0" fmla="*/ 804 h 1027478"/>
                  <a:gd name="connsiteX1" fmla="*/ 642701 w 1080391"/>
                  <a:gd name="connsiteY1" fmla="*/ 90242 h 1027478"/>
                  <a:gd name="connsiteX2" fmla="*/ 1037065 w 1080391"/>
                  <a:gd name="connsiteY2" fmla="*/ 51238 h 1027478"/>
                  <a:gd name="connsiteX3" fmla="*/ 1050027 w 1080391"/>
                  <a:gd name="connsiteY3" fmla="*/ 41288 h 1027478"/>
                  <a:gd name="connsiteX4" fmla="*/ 1065173 w 1080391"/>
                  <a:gd name="connsiteY4" fmla="*/ 93466 h 1027478"/>
                  <a:gd name="connsiteX5" fmla="*/ 1080007 w 1080391"/>
                  <a:gd name="connsiteY5" fmla="*/ 179554 h 1027478"/>
                  <a:gd name="connsiteX6" fmla="*/ 1080391 w 1080391"/>
                  <a:gd name="connsiteY6" fmla="*/ 186298 h 1027478"/>
                  <a:gd name="connsiteX7" fmla="*/ 1053221 w 1080391"/>
                  <a:gd name="connsiteY7" fmla="*/ 184994 h 1027478"/>
                  <a:gd name="connsiteX8" fmla="*/ 643197 w 1080391"/>
                  <a:gd name="connsiteY8" fmla="*/ 325612 h 1027478"/>
                  <a:gd name="connsiteX9" fmla="*/ 273509 w 1080391"/>
                  <a:gd name="connsiteY9" fmla="*/ 1000250 h 1027478"/>
                  <a:gd name="connsiteX10" fmla="*/ 263739 w 1080391"/>
                  <a:gd name="connsiteY10" fmla="*/ 1027478 h 1027478"/>
                  <a:gd name="connsiteX11" fmla="*/ 238317 w 1080391"/>
                  <a:gd name="connsiteY11" fmla="*/ 1020078 h 1027478"/>
                  <a:gd name="connsiteX12" fmla="*/ 161665 w 1080391"/>
                  <a:gd name="connsiteY12" fmla="*/ 965638 h 1027478"/>
                  <a:gd name="connsiteX13" fmla="*/ 144333 w 1080391"/>
                  <a:gd name="connsiteY13" fmla="*/ 662282 h 1027478"/>
                  <a:gd name="connsiteX14" fmla="*/ 1321 w 1080391"/>
                  <a:gd name="connsiteY14" fmla="*/ 584278 h 1027478"/>
                  <a:gd name="connsiteX15" fmla="*/ 239673 w 1080391"/>
                  <a:gd name="connsiteY15" fmla="*/ 393596 h 1027478"/>
                  <a:gd name="connsiteX16" fmla="*/ 495357 w 1080391"/>
                  <a:gd name="connsiteY16" fmla="*/ 12234 h 1027478"/>
                  <a:gd name="connsiteX17" fmla="*/ 517271 w 1080391"/>
                  <a:gd name="connsiteY17" fmla="*/ 804 h 1027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0391" h="1027478">
                    <a:moveTo>
                      <a:pt x="517271" y="804"/>
                    </a:moveTo>
                    <a:cubicBezTo>
                      <a:pt x="561569" y="-9614"/>
                      <a:pt x="563703" y="84554"/>
                      <a:pt x="642701" y="90242"/>
                    </a:cubicBezTo>
                    <a:cubicBezTo>
                      <a:pt x="732985" y="96742"/>
                      <a:pt x="934501" y="108298"/>
                      <a:pt x="1037065" y="51238"/>
                    </a:cubicBezTo>
                    <a:lnTo>
                      <a:pt x="1050027" y="41288"/>
                    </a:lnTo>
                    <a:lnTo>
                      <a:pt x="1065173" y="93466"/>
                    </a:lnTo>
                    <a:cubicBezTo>
                      <a:pt x="1071693" y="121688"/>
                      <a:pt x="1076665" y="150408"/>
                      <a:pt x="1080007" y="179554"/>
                    </a:cubicBezTo>
                    <a:lnTo>
                      <a:pt x="1080391" y="186298"/>
                    </a:lnTo>
                    <a:lnTo>
                      <a:pt x="1053221" y="184994"/>
                    </a:lnTo>
                    <a:cubicBezTo>
                      <a:pt x="908485" y="185590"/>
                      <a:pt x="756307" y="224906"/>
                      <a:pt x="643197" y="325612"/>
                    </a:cubicBezTo>
                    <a:cubicBezTo>
                      <a:pt x="507467" y="446460"/>
                      <a:pt x="360127" y="770458"/>
                      <a:pt x="273509" y="1000250"/>
                    </a:cubicBezTo>
                    <a:lnTo>
                      <a:pt x="263739" y="1027478"/>
                    </a:lnTo>
                    <a:lnTo>
                      <a:pt x="238317" y="1020078"/>
                    </a:lnTo>
                    <a:cubicBezTo>
                      <a:pt x="207169" y="1010960"/>
                      <a:pt x="175749" y="998140"/>
                      <a:pt x="161665" y="965638"/>
                    </a:cubicBezTo>
                    <a:cubicBezTo>
                      <a:pt x="133497" y="900634"/>
                      <a:pt x="171057" y="725842"/>
                      <a:pt x="144333" y="662282"/>
                    </a:cubicBezTo>
                    <a:cubicBezTo>
                      <a:pt x="117609" y="598722"/>
                      <a:pt x="-14569" y="629058"/>
                      <a:pt x="1321" y="584278"/>
                    </a:cubicBezTo>
                    <a:cubicBezTo>
                      <a:pt x="17211" y="539496"/>
                      <a:pt x="157333" y="488936"/>
                      <a:pt x="239673" y="393596"/>
                    </a:cubicBezTo>
                    <a:cubicBezTo>
                      <a:pt x="322011" y="298256"/>
                      <a:pt x="428185" y="62794"/>
                      <a:pt x="495357" y="12234"/>
                    </a:cubicBezTo>
                    <a:cubicBezTo>
                      <a:pt x="503753" y="5914"/>
                      <a:pt x="510943" y="2292"/>
                      <a:pt x="517271" y="80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5" name="フリーフォーム: 図形 1044">
                <a:extLst>
                  <a:ext uri="{FF2B5EF4-FFF2-40B4-BE49-F238E27FC236}">
                    <a16:creationId xmlns:a16="http://schemas.microsoft.com/office/drawing/2014/main" id="{B575A69B-1796-A86F-BE30-2C3BAF2F48F0}"/>
                  </a:ext>
                </a:extLst>
              </p:cNvPr>
              <p:cNvSpPr/>
              <p:nvPr/>
            </p:nvSpPr>
            <p:spPr>
              <a:xfrm>
                <a:off x="20021754" y="21876012"/>
                <a:ext cx="835582" cy="568822"/>
              </a:xfrm>
              <a:custGeom>
                <a:avLst/>
                <a:gdLst>
                  <a:gd name="connsiteX0" fmla="*/ 678632 w 835582"/>
                  <a:gd name="connsiteY0" fmla="*/ 0 h 568822"/>
                  <a:gd name="connsiteX1" fmla="*/ 717194 w 835582"/>
                  <a:gd name="connsiteY1" fmla="*/ 18126 h 568822"/>
                  <a:gd name="connsiteX2" fmla="*/ 779762 w 835582"/>
                  <a:gd name="connsiteY2" fmla="*/ 56588 h 568822"/>
                  <a:gd name="connsiteX3" fmla="*/ 727758 w 835582"/>
                  <a:gd name="connsiteY3" fmla="*/ 177928 h 568822"/>
                  <a:gd name="connsiteX4" fmla="*/ 831766 w 835582"/>
                  <a:gd name="connsiteY4" fmla="*/ 377276 h 568822"/>
                  <a:gd name="connsiteX5" fmla="*/ 567414 w 835582"/>
                  <a:gd name="connsiteY5" fmla="*/ 524620 h 568822"/>
                  <a:gd name="connsiteX6" fmla="*/ 540498 w 835582"/>
                  <a:gd name="connsiteY6" fmla="*/ 561000 h 568822"/>
                  <a:gd name="connsiteX7" fmla="*/ 536368 w 835582"/>
                  <a:gd name="connsiteY7" fmla="*/ 568822 h 568822"/>
                  <a:gd name="connsiteX8" fmla="*/ 530218 w 835582"/>
                  <a:gd name="connsiteY8" fmla="*/ 562506 h 568822"/>
                  <a:gd name="connsiteX9" fmla="*/ 223634 w 835582"/>
                  <a:gd name="connsiteY9" fmla="*/ 364864 h 568822"/>
                  <a:gd name="connsiteX10" fmla="*/ 66770 w 835582"/>
                  <a:gd name="connsiteY10" fmla="*/ 333126 h 568822"/>
                  <a:gd name="connsiteX11" fmla="*/ 8364 w 835582"/>
                  <a:gd name="connsiteY11" fmla="*/ 330324 h 568822"/>
                  <a:gd name="connsiteX12" fmla="*/ 7980 w 835582"/>
                  <a:gd name="connsiteY12" fmla="*/ 323580 h 568822"/>
                  <a:gd name="connsiteX13" fmla="*/ 0 w 835582"/>
                  <a:gd name="connsiteY13" fmla="*/ 277264 h 568822"/>
                  <a:gd name="connsiteX14" fmla="*/ 22502 w 835582"/>
                  <a:gd name="connsiteY14" fmla="*/ 261196 h 568822"/>
                  <a:gd name="connsiteX15" fmla="*/ 180770 w 835582"/>
                  <a:gd name="connsiteY15" fmla="*/ 124356 h 568822"/>
                  <a:gd name="connsiteX16" fmla="*/ 352222 w 835582"/>
                  <a:gd name="connsiteY16" fmla="*/ 119592 h 568822"/>
                  <a:gd name="connsiteX17" fmla="*/ 483190 w 835582"/>
                  <a:gd name="connsiteY17" fmla="*/ 43392 h 568822"/>
                  <a:gd name="connsiteX18" fmla="*/ 664166 w 835582"/>
                  <a:gd name="connsiteY18" fmla="*/ 43392 h 568822"/>
                  <a:gd name="connsiteX19" fmla="*/ 678322 w 835582"/>
                  <a:gd name="connsiteY19" fmla="*/ 5236 h 568822"/>
                  <a:gd name="connsiteX20" fmla="*/ 678632 w 835582"/>
                  <a:gd name="connsiteY20" fmla="*/ 0 h 56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5582" h="568822">
                    <a:moveTo>
                      <a:pt x="678632" y="0"/>
                    </a:moveTo>
                    <a:lnTo>
                      <a:pt x="717194" y="18126"/>
                    </a:lnTo>
                    <a:cubicBezTo>
                      <a:pt x="745048" y="32120"/>
                      <a:pt x="767302" y="45392"/>
                      <a:pt x="779762" y="56588"/>
                    </a:cubicBezTo>
                    <a:cubicBezTo>
                      <a:pt x="829600" y="101368"/>
                      <a:pt x="719092" y="124480"/>
                      <a:pt x="727758" y="177928"/>
                    </a:cubicBezTo>
                    <a:cubicBezTo>
                      <a:pt x="736426" y="231376"/>
                      <a:pt x="858490" y="319496"/>
                      <a:pt x="831766" y="377276"/>
                    </a:cubicBezTo>
                    <a:cubicBezTo>
                      <a:pt x="805042" y="435060"/>
                      <a:pt x="643254" y="444448"/>
                      <a:pt x="567414" y="524620"/>
                    </a:cubicBezTo>
                    <a:cubicBezTo>
                      <a:pt x="557934" y="534642"/>
                      <a:pt x="549006" y="547000"/>
                      <a:pt x="540498" y="561000"/>
                    </a:cubicBezTo>
                    <a:lnTo>
                      <a:pt x="536368" y="568822"/>
                    </a:lnTo>
                    <a:lnTo>
                      <a:pt x="530218" y="562506"/>
                    </a:lnTo>
                    <a:cubicBezTo>
                      <a:pt x="434770" y="472812"/>
                      <a:pt x="318884" y="395026"/>
                      <a:pt x="223634" y="364864"/>
                    </a:cubicBezTo>
                    <a:cubicBezTo>
                      <a:pt x="176010" y="349782"/>
                      <a:pt x="122728" y="338720"/>
                      <a:pt x="66770" y="333126"/>
                    </a:cubicBezTo>
                    <a:lnTo>
                      <a:pt x="8364" y="330324"/>
                    </a:lnTo>
                    <a:lnTo>
                      <a:pt x="7980" y="323580"/>
                    </a:lnTo>
                    <a:lnTo>
                      <a:pt x="0" y="277264"/>
                    </a:lnTo>
                    <a:lnTo>
                      <a:pt x="22502" y="261196"/>
                    </a:lnTo>
                    <a:cubicBezTo>
                      <a:pt x="76188" y="216940"/>
                      <a:pt x="137858" y="141968"/>
                      <a:pt x="180770" y="124356"/>
                    </a:cubicBezTo>
                    <a:cubicBezTo>
                      <a:pt x="249430" y="96178"/>
                      <a:pt x="301818" y="133088"/>
                      <a:pt x="352222" y="119592"/>
                    </a:cubicBezTo>
                    <a:cubicBezTo>
                      <a:pt x="402624" y="106100"/>
                      <a:pt x="431198" y="56092"/>
                      <a:pt x="483190" y="43392"/>
                    </a:cubicBezTo>
                    <a:cubicBezTo>
                      <a:pt x="535182" y="30692"/>
                      <a:pt x="643130" y="77128"/>
                      <a:pt x="664166" y="43392"/>
                    </a:cubicBezTo>
                    <a:cubicBezTo>
                      <a:pt x="669424" y="34960"/>
                      <a:pt x="674782" y="21516"/>
                      <a:pt x="678322" y="5236"/>
                    </a:cubicBezTo>
                    <a:lnTo>
                      <a:pt x="6786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6" name="フリーフォーム: 図形 1045">
                <a:extLst>
                  <a:ext uri="{FF2B5EF4-FFF2-40B4-BE49-F238E27FC236}">
                    <a16:creationId xmlns:a16="http://schemas.microsoft.com/office/drawing/2014/main" id="{FAA47F7A-F356-14A0-DE4C-D947E5EC14B3}"/>
                  </a:ext>
                </a:extLst>
              </p:cNvPr>
              <p:cNvSpPr/>
              <p:nvPr/>
            </p:nvSpPr>
            <p:spPr>
              <a:xfrm>
                <a:off x="12326555" y="28440082"/>
                <a:ext cx="3596117" cy="2260232"/>
              </a:xfrm>
              <a:custGeom>
                <a:avLst/>
                <a:gdLst>
                  <a:gd name="connsiteX0" fmla="*/ 63348 w 3596117"/>
                  <a:gd name="connsiteY0" fmla="*/ 2107811 h 2260232"/>
                  <a:gd name="connsiteX1" fmla="*/ 197691 w 3596117"/>
                  <a:gd name="connsiteY1" fmla="*/ 2164149 h 2260232"/>
                  <a:gd name="connsiteX2" fmla="*/ 145688 w 3596117"/>
                  <a:gd name="connsiteY2" fmla="*/ 2259489 h 2260232"/>
                  <a:gd name="connsiteX3" fmla="*/ 2677 w 3596117"/>
                  <a:gd name="connsiteY3" fmla="*/ 2203151 h 2260232"/>
                  <a:gd name="connsiteX4" fmla="*/ 63348 w 3596117"/>
                  <a:gd name="connsiteY4" fmla="*/ 2107811 h 2260232"/>
                  <a:gd name="connsiteX5" fmla="*/ 444709 w 3596117"/>
                  <a:gd name="connsiteY5" fmla="*/ 2025473 h 2260232"/>
                  <a:gd name="connsiteX6" fmla="*/ 440376 w 3596117"/>
                  <a:gd name="connsiteY6" fmla="*/ 2164149 h 2260232"/>
                  <a:gd name="connsiteX7" fmla="*/ 358036 w 3596117"/>
                  <a:gd name="connsiteY7" fmla="*/ 2177149 h 2260232"/>
                  <a:gd name="connsiteX8" fmla="*/ 353703 w 3596117"/>
                  <a:gd name="connsiteY8" fmla="*/ 2094809 h 2260232"/>
                  <a:gd name="connsiteX9" fmla="*/ 444709 w 3596117"/>
                  <a:gd name="connsiteY9" fmla="*/ 2025473 h 2260232"/>
                  <a:gd name="connsiteX10" fmla="*/ 1233434 w 3596117"/>
                  <a:gd name="connsiteY10" fmla="*/ 1722117 h 2260232"/>
                  <a:gd name="connsiteX11" fmla="*/ 1380778 w 3596117"/>
                  <a:gd name="connsiteY11" fmla="*/ 1860793 h 2260232"/>
                  <a:gd name="connsiteX12" fmla="*/ 1198764 w 3596117"/>
                  <a:gd name="connsiteY12" fmla="*/ 1852125 h 2260232"/>
                  <a:gd name="connsiteX13" fmla="*/ 1233434 w 3596117"/>
                  <a:gd name="connsiteY13" fmla="*/ 1722117 h 2260232"/>
                  <a:gd name="connsiteX14" fmla="*/ 3555279 w 3596117"/>
                  <a:gd name="connsiteY14" fmla="*/ 557 h 2260232"/>
                  <a:gd name="connsiteX15" fmla="*/ 3595272 w 3596117"/>
                  <a:gd name="connsiteY15" fmla="*/ 105665 h 2260232"/>
                  <a:gd name="connsiteX16" fmla="*/ 3517267 w 3596117"/>
                  <a:gd name="connsiteY16" fmla="*/ 218341 h 2260232"/>
                  <a:gd name="connsiteX17" fmla="*/ 3456596 w 3596117"/>
                  <a:gd name="connsiteY17" fmla="*/ 231341 h 2260232"/>
                  <a:gd name="connsiteX18" fmla="*/ 3339587 w 3596117"/>
                  <a:gd name="connsiteY18" fmla="*/ 378685 h 2260232"/>
                  <a:gd name="connsiteX19" fmla="*/ 3244247 w 3596117"/>
                  <a:gd name="connsiteY19" fmla="*/ 396019 h 2260232"/>
                  <a:gd name="connsiteX20" fmla="*/ 3257248 w 3596117"/>
                  <a:gd name="connsiteY20" fmla="*/ 487025 h 2260232"/>
                  <a:gd name="connsiteX21" fmla="*/ 3200910 w 3596117"/>
                  <a:gd name="connsiteY21" fmla="*/ 513029 h 2260232"/>
                  <a:gd name="connsiteX22" fmla="*/ 3083902 w 3596117"/>
                  <a:gd name="connsiteY22" fmla="*/ 742711 h 2260232"/>
                  <a:gd name="connsiteX23" fmla="*/ 3070901 w 3596117"/>
                  <a:gd name="connsiteY23" fmla="*/ 604035 h 2260232"/>
                  <a:gd name="connsiteX24" fmla="*/ 3135906 w 3596117"/>
                  <a:gd name="connsiteY24" fmla="*/ 495693 h 2260232"/>
                  <a:gd name="connsiteX25" fmla="*/ 3083902 w 3596117"/>
                  <a:gd name="connsiteY25" fmla="*/ 413353 h 2260232"/>
                  <a:gd name="connsiteX26" fmla="*/ 3300584 w 3596117"/>
                  <a:gd name="connsiteY26" fmla="*/ 292013 h 2260232"/>
                  <a:gd name="connsiteX27" fmla="*/ 3226912 w 3596117"/>
                  <a:gd name="connsiteY27" fmla="*/ 175003 h 2260232"/>
                  <a:gd name="connsiteX28" fmla="*/ 3395925 w 3596117"/>
                  <a:gd name="connsiteY28" fmla="*/ 192337 h 2260232"/>
                  <a:gd name="connsiteX29" fmla="*/ 3543269 w 3596117"/>
                  <a:gd name="connsiteY29" fmla="*/ 1657 h 2260232"/>
                  <a:gd name="connsiteX30" fmla="*/ 3555279 w 3596117"/>
                  <a:gd name="connsiteY30" fmla="*/ 557 h 226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96117" h="2260232">
                    <a:moveTo>
                      <a:pt x="63348" y="2107811"/>
                    </a:moveTo>
                    <a:cubicBezTo>
                      <a:pt x="95850" y="2101309"/>
                      <a:pt x="186857" y="2140313"/>
                      <a:pt x="197691" y="2164149"/>
                    </a:cubicBezTo>
                    <a:cubicBezTo>
                      <a:pt x="208525" y="2187983"/>
                      <a:pt x="178190" y="2252989"/>
                      <a:pt x="145688" y="2259489"/>
                    </a:cubicBezTo>
                    <a:cubicBezTo>
                      <a:pt x="113186" y="2265989"/>
                      <a:pt x="16400" y="2228431"/>
                      <a:pt x="2677" y="2203151"/>
                    </a:cubicBezTo>
                    <a:cubicBezTo>
                      <a:pt x="-11046" y="2177871"/>
                      <a:pt x="30846" y="2114313"/>
                      <a:pt x="63348" y="2107811"/>
                    </a:cubicBezTo>
                    <a:close/>
                    <a:moveTo>
                      <a:pt x="444709" y="2025473"/>
                    </a:moveTo>
                    <a:cubicBezTo>
                      <a:pt x="459154" y="2037029"/>
                      <a:pt x="457711" y="2141035"/>
                      <a:pt x="440376" y="2164149"/>
                    </a:cubicBezTo>
                    <a:cubicBezTo>
                      <a:pt x="423041" y="2187261"/>
                      <a:pt x="372481" y="2188705"/>
                      <a:pt x="358036" y="2177149"/>
                    </a:cubicBezTo>
                    <a:cubicBezTo>
                      <a:pt x="343591" y="2165593"/>
                      <a:pt x="339258" y="2120089"/>
                      <a:pt x="353703" y="2094809"/>
                    </a:cubicBezTo>
                    <a:cubicBezTo>
                      <a:pt x="368148" y="2069531"/>
                      <a:pt x="430264" y="2013917"/>
                      <a:pt x="444709" y="2025473"/>
                    </a:cubicBezTo>
                    <a:close/>
                    <a:moveTo>
                      <a:pt x="1233434" y="1722117"/>
                    </a:moveTo>
                    <a:cubicBezTo>
                      <a:pt x="1263770" y="1723561"/>
                      <a:pt x="1386556" y="1837681"/>
                      <a:pt x="1380778" y="1860793"/>
                    </a:cubicBezTo>
                    <a:cubicBezTo>
                      <a:pt x="1375000" y="1883905"/>
                      <a:pt x="1223321" y="1875239"/>
                      <a:pt x="1198764" y="1852125"/>
                    </a:cubicBezTo>
                    <a:cubicBezTo>
                      <a:pt x="1174207" y="1829013"/>
                      <a:pt x="1203098" y="1720671"/>
                      <a:pt x="1233434" y="1722117"/>
                    </a:cubicBezTo>
                    <a:close/>
                    <a:moveTo>
                      <a:pt x="3555279" y="557"/>
                    </a:moveTo>
                    <a:cubicBezTo>
                      <a:pt x="3582158" y="7391"/>
                      <a:pt x="3600328" y="75331"/>
                      <a:pt x="3595272" y="105665"/>
                    </a:cubicBezTo>
                    <a:cubicBezTo>
                      <a:pt x="3589494" y="140333"/>
                      <a:pt x="3540380" y="197393"/>
                      <a:pt x="3517267" y="218341"/>
                    </a:cubicBezTo>
                    <a:cubicBezTo>
                      <a:pt x="3494154" y="239285"/>
                      <a:pt x="3486209" y="204617"/>
                      <a:pt x="3456596" y="231341"/>
                    </a:cubicBezTo>
                    <a:cubicBezTo>
                      <a:pt x="3426983" y="258065"/>
                      <a:pt x="3374978" y="351239"/>
                      <a:pt x="3339587" y="378685"/>
                    </a:cubicBezTo>
                    <a:cubicBezTo>
                      <a:pt x="3304195" y="406131"/>
                      <a:pt x="3257970" y="377961"/>
                      <a:pt x="3244247" y="396019"/>
                    </a:cubicBezTo>
                    <a:cubicBezTo>
                      <a:pt x="3230524" y="414077"/>
                      <a:pt x="3264471" y="467525"/>
                      <a:pt x="3257248" y="487025"/>
                    </a:cubicBezTo>
                    <a:cubicBezTo>
                      <a:pt x="3250025" y="506529"/>
                      <a:pt x="3229801" y="470413"/>
                      <a:pt x="3200910" y="513029"/>
                    </a:cubicBezTo>
                    <a:cubicBezTo>
                      <a:pt x="3172019" y="555641"/>
                      <a:pt x="3105570" y="727543"/>
                      <a:pt x="3083902" y="742711"/>
                    </a:cubicBezTo>
                    <a:cubicBezTo>
                      <a:pt x="3062234" y="757879"/>
                      <a:pt x="3062234" y="645205"/>
                      <a:pt x="3070901" y="604035"/>
                    </a:cubicBezTo>
                    <a:cubicBezTo>
                      <a:pt x="3079568" y="562865"/>
                      <a:pt x="3133739" y="527473"/>
                      <a:pt x="3135906" y="495693"/>
                    </a:cubicBezTo>
                    <a:cubicBezTo>
                      <a:pt x="3138073" y="463913"/>
                      <a:pt x="3056456" y="447301"/>
                      <a:pt x="3083902" y="413353"/>
                    </a:cubicBezTo>
                    <a:cubicBezTo>
                      <a:pt x="3111348" y="379407"/>
                      <a:pt x="3276749" y="331737"/>
                      <a:pt x="3300584" y="292013"/>
                    </a:cubicBezTo>
                    <a:cubicBezTo>
                      <a:pt x="3324419" y="252287"/>
                      <a:pt x="3211022" y="191615"/>
                      <a:pt x="3226912" y="175003"/>
                    </a:cubicBezTo>
                    <a:cubicBezTo>
                      <a:pt x="3242802" y="158391"/>
                      <a:pt x="3343199" y="221229"/>
                      <a:pt x="3395925" y="192337"/>
                    </a:cubicBezTo>
                    <a:cubicBezTo>
                      <a:pt x="3448651" y="163447"/>
                      <a:pt x="3510045" y="16101"/>
                      <a:pt x="3543269" y="1657"/>
                    </a:cubicBezTo>
                    <a:cubicBezTo>
                      <a:pt x="3547422" y="-149"/>
                      <a:pt x="3551440" y="-419"/>
                      <a:pt x="3555279" y="55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7" name="フリーフォーム: 図形 1046">
                <a:extLst>
                  <a:ext uri="{FF2B5EF4-FFF2-40B4-BE49-F238E27FC236}">
                    <a16:creationId xmlns:a16="http://schemas.microsoft.com/office/drawing/2014/main" id="{B2C0E995-45FE-40B8-3C04-43DA2C2805AB}"/>
                  </a:ext>
                </a:extLst>
              </p:cNvPr>
              <p:cNvSpPr/>
              <p:nvPr/>
            </p:nvSpPr>
            <p:spPr>
              <a:xfrm>
                <a:off x="16157598" y="21421208"/>
                <a:ext cx="1355445" cy="1956496"/>
              </a:xfrm>
              <a:custGeom>
                <a:avLst/>
                <a:gdLst>
                  <a:gd name="connsiteX0" fmla="*/ 353945 w 1355445"/>
                  <a:gd name="connsiteY0" fmla="*/ 1520860 h 1956496"/>
                  <a:gd name="connsiteX1" fmla="*/ 401276 w 1355445"/>
                  <a:gd name="connsiteY1" fmla="*/ 1594804 h 1956496"/>
                  <a:gd name="connsiteX2" fmla="*/ 370940 w 1355445"/>
                  <a:gd name="connsiteY2" fmla="*/ 1694476 h 1956496"/>
                  <a:gd name="connsiteX3" fmla="*/ 171593 w 1355445"/>
                  <a:gd name="connsiteY3" fmla="*/ 1802820 h 1956496"/>
                  <a:gd name="connsiteX4" fmla="*/ 154258 w 1355445"/>
                  <a:gd name="connsiteY4" fmla="*/ 1919828 h 1956496"/>
                  <a:gd name="connsiteX5" fmla="*/ 15581 w 1355445"/>
                  <a:gd name="connsiteY5" fmla="*/ 1950164 h 1956496"/>
                  <a:gd name="connsiteX6" fmla="*/ 28582 w 1355445"/>
                  <a:gd name="connsiteY6" fmla="*/ 1811486 h 1956496"/>
                  <a:gd name="connsiteX7" fmla="*/ 240931 w 1355445"/>
                  <a:gd name="connsiteY7" fmla="*/ 1703144 h 1956496"/>
                  <a:gd name="connsiteX8" fmla="*/ 331938 w 1355445"/>
                  <a:gd name="connsiteY8" fmla="*/ 1521132 h 1956496"/>
                  <a:gd name="connsiteX9" fmla="*/ 353945 w 1355445"/>
                  <a:gd name="connsiteY9" fmla="*/ 1520860 h 1956496"/>
                  <a:gd name="connsiteX10" fmla="*/ 854552 w 1355445"/>
                  <a:gd name="connsiteY10" fmla="*/ 1147326 h 1956496"/>
                  <a:gd name="connsiteX11" fmla="*/ 856434 w 1355445"/>
                  <a:gd name="connsiteY11" fmla="*/ 1169412 h 1956496"/>
                  <a:gd name="connsiteX12" fmla="*/ 896914 w 1355445"/>
                  <a:gd name="connsiteY12" fmla="*/ 1386404 h 1956496"/>
                  <a:gd name="connsiteX13" fmla="*/ 1169962 w 1355445"/>
                  <a:gd name="connsiteY13" fmla="*/ 1590662 h 1956496"/>
                  <a:gd name="connsiteX14" fmla="*/ 1172568 w 1355445"/>
                  <a:gd name="connsiteY14" fmla="*/ 1592268 h 1956496"/>
                  <a:gd name="connsiteX15" fmla="*/ 1172666 w 1355445"/>
                  <a:gd name="connsiteY15" fmla="*/ 1603472 h 1956496"/>
                  <a:gd name="connsiteX16" fmla="*/ 1354678 w 1355445"/>
                  <a:gd name="connsiteY16" fmla="*/ 1755148 h 1956496"/>
                  <a:gd name="connsiteX17" fmla="*/ 1233338 w 1355445"/>
                  <a:gd name="connsiteY17" fmla="*/ 1911160 h 1956496"/>
                  <a:gd name="connsiteX18" fmla="*/ 1120662 w 1355445"/>
                  <a:gd name="connsiteY18" fmla="*/ 1802820 h 1956496"/>
                  <a:gd name="connsiteX19" fmla="*/ 929982 w 1355445"/>
                  <a:gd name="connsiteY19" fmla="*/ 1898160 h 1956496"/>
                  <a:gd name="connsiteX20" fmla="*/ 808638 w 1355445"/>
                  <a:gd name="connsiteY20" fmla="*/ 1664142 h 1956496"/>
                  <a:gd name="connsiteX21" fmla="*/ 986318 w 1355445"/>
                  <a:gd name="connsiteY21" fmla="*/ 1612138 h 1956496"/>
                  <a:gd name="connsiteX22" fmla="*/ 678630 w 1355445"/>
                  <a:gd name="connsiteY22" fmla="*/ 1347784 h 1956496"/>
                  <a:gd name="connsiteX23" fmla="*/ 849572 w 1355445"/>
                  <a:gd name="connsiteY23" fmla="*/ 1150232 h 1956496"/>
                  <a:gd name="connsiteX24" fmla="*/ 830646 w 1355445"/>
                  <a:gd name="connsiteY24" fmla="*/ 795110 h 1956496"/>
                  <a:gd name="connsiteX25" fmla="*/ 890978 w 1355445"/>
                  <a:gd name="connsiteY25" fmla="*/ 832080 h 1956496"/>
                  <a:gd name="connsiteX26" fmla="*/ 899646 w 1355445"/>
                  <a:gd name="connsiteY26" fmla="*/ 892752 h 1956496"/>
                  <a:gd name="connsiteX27" fmla="*/ 821640 w 1355445"/>
                  <a:gd name="connsiteY27" fmla="*/ 953424 h 1956496"/>
                  <a:gd name="connsiteX28" fmla="*/ 786970 w 1355445"/>
                  <a:gd name="connsiteY28" fmla="*/ 914420 h 1956496"/>
                  <a:gd name="connsiteX29" fmla="*/ 812974 w 1355445"/>
                  <a:gd name="connsiteY29" fmla="*/ 797412 h 1956496"/>
                  <a:gd name="connsiteX30" fmla="*/ 830646 w 1355445"/>
                  <a:gd name="connsiteY30" fmla="*/ 795110 h 1956496"/>
                  <a:gd name="connsiteX31" fmla="*/ 626626 w 1355445"/>
                  <a:gd name="connsiteY31" fmla="*/ 20 h 1956496"/>
                  <a:gd name="connsiteX32" fmla="*/ 656962 w 1355445"/>
                  <a:gd name="connsiteY32" fmla="*/ 112696 h 1956496"/>
                  <a:gd name="connsiteX33" fmla="*/ 587623 w 1355445"/>
                  <a:gd name="connsiteY33" fmla="*/ 247038 h 1956496"/>
                  <a:gd name="connsiteX34" fmla="*/ 596290 w 1355445"/>
                  <a:gd name="connsiteY34" fmla="*/ 351046 h 1956496"/>
                  <a:gd name="connsiteX35" fmla="*/ 509617 w 1355445"/>
                  <a:gd name="connsiteY35" fmla="*/ 554728 h 1956496"/>
                  <a:gd name="connsiteX36" fmla="*/ 440279 w 1355445"/>
                  <a:gd name="connsiteY36" fmla="*/ 550394 h 1956496"/>
                  <a:gd name="connsiteX37" fmla="*/ 444612 w 1355445"/>
                  <a:gd name="connsiteY37" fmla="*/ 385716 h 1956496"/>
                  <a:gd name="connsiteX38" fmla="*/ 544286 w 1355445"/>
                  <a:gd name="connsiteY38" fmla="*/ 351046 h 1956496"/>
                  <a:gd name="connsiteX39" fmla="*/ 492283 w 1355445"/>
                  <a:gd name="connsiteY39" fmla="*/ 294708 h 1956496"/>
                  <a:gd name="connsiteX40" fmla="*/ 509617 w 1355445"/>
                  <a:gd name="connsiteY40" fmla="*/ 177700 h 1956496"/>
                  <a:gd name="connsiteX41" fmla="*/ 496616 w 1355445"/>
                  <a:gd name="connsiteY41" fmla="*/ 104028 h 1956496"/>
                  <a:gd name="connsiteX42" fmla="*/ 626626 w 1355445"/>
                  <a:gd name="connsiteY42" fmla="*/ 20 h 195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55445" h="1956496">
                    <a:moveTo>
                      <a:pt x="353945" y="1520860"/>
                    </a:moveTo>
                    <a:cubicBezTo>
                      <a:pt x="377035" y="1532100"/>
                      <a:pt x="400734" y="1572594"/>
                      <a:pt x="401276" y="1594804"/>
                    </a:cubicBezTo>
                    <a:cubicBezTo>
                      <a:pt x="401998" y="1624416"/>
                      <a:pt x="409221" y="1659808"/>
                      <a:pt x="370940" y="1694476"/>
                    </a:cubicBezTo>
                    <a:cubicBezTo>
                      <a:pt x="332660" y="1729146"/>
                      <a:pt x="207707" y="1765260"/>
                      <a:pt x="171593" y="1802820"/>
                    </a:cubicBezTo>
                    <a:cubicBezTo>
                      <a:pt x="135479" y="1840376"/>
                      <a:pt x="180260" y="1895270"/>
                      <a:pt x="154258" y="1919828"/>
                    </a:cubicBezTo>
                    <a:cubicBezTo>
                      <a:pt x="128256" y="1944384"/>
                      <a:pt x="36527" y="1968220"/>
                      <a:pt x="15581" y="1950164"/>
                    </a:cubicBezTo>
                    <a:cubicBezTo>
                      <a:pt x="-5365" y="1932106"/>
                      <a:pt x="-8976" y="1852656"/>
                      <a:pt x="28582" y="1811486"/>
                    </a:cubicBezTo>
                    <a:cubicBezTo>
                      <a:pt x="66140" y="1770316"/>
                      <a:pt x="190372" y="1751538"/>
                      <a:pt x="240931" y="1703144"/>
                    </a:cubicBezTo>
                    <a:cubicBezTo>
                      <a:pt x="291490" y="1654752"/>
                      <a:pt x="305214" y="1539188"/>
                      <a:pt x="331938" y="1521132"/>
                    </a:cubicBezTo>
                    <a:cubicBezTo>
                      <a:pt x="338619" y="1516618"/>
                      <a:pt x="346248" y="1517114"/>
                      <a:pt x="353945" y="1520860"/>
                    </a:cubicBezTo>
                    <a:close/>
                    <a:moveTo>
                      <a:pt x="854552" y="1147326"/>
                    </a:moveTo>
                    <a:lnTo>
                      <a:pt x="856434" y="1169412"/>
                    </a:lnTo>
                    <a:cubicBezTo>
                      <a:pt x="861394" y="1248490"/>
                      <a:pt x="863180" y="1335604"/>
                      <a:pt x="896914" y="1386404"/>
                    </a:cubicBezTo>
                    <a:cubicBezTo>
                      <a:pt x="955950" y="1475304"/>
                      <a:pt x="1087910" y="1542328"/>
                      <a:pt x="1169962" y="1590662"/>
                    </a:cubicBezTo>
                    <a:lnTo>
                      <a:pt x="1172568" y="1592268"/>
                    </a:lnTo>
                    <a:lnTo>
                      <a:pt x="1172666" y="1603472"/>
                    </a:lnTo>
                    <a:cubicBezTo>
                      <a:pt x="1184222" y="1655476"/>
                      <a:pt x="1344566" y="1703868"/>
                      <a:pt x="1354678" y="1755148"/>
                    </a:cubicBezTo>
                    <a:cubicBezTo>
                      <a:pt x="1364790" y="1806428"/>
                      <a:pt x="1272340" y="1903216"/>
                      <a:pt x="1233338" y="1911160"/>
                    </a:cubicBezTo>
                    <a:cubicBezTo>
                      <a:pt x="1194334" y="1919104"/>
                      <a:pt x="1171222" y="1804986"/>
                      <a:pt x="1120662" y="1802820"/>
                    </a:cubicBezTo>
                    <a:cubicBezTo>
                      <a:pt x="1070102" y="1800652"/>
                      <a:pt x="981986" y="1921272"/>
                      <a:pt x="929982" y="1898160"/>
                    </a:cubicBezTo>
                    <a:cubicBezTo>
                      <a:pt x="877978" y="1875046"/>
                      <a:pt x="799250" y="1711812"/>
                      <a:pt x="808638" y="1664142"/>
                    </a:cubicBezTo>
                    <a:cubicBezTo>
                      <a:pt x="818030" y="1616472"/>
                      <a:pt x="1007986" y="1664864"/>
                      <a:pt x="986318" y="1612138"/>
                    </a:cubicBezTo>
                    <a:cubicBezTo>
                      <a:pt x="964650" y="1559412"/>
                      <a:pt x="687296" y="1433014"/>
                      <a:pt x="678630" y="1347784"/>
                    </a:cubicBezTo>
                    <a:cubicBezTo>
                      <a:pt x="672130" y="1283864"/>
                      <a:pt x="761104" y="1207348"/>
                      <a:pt x="849572" y="1150232"/>
                    </a:cubicBezTo>
                    <a:close/>
                    <a:moveTo>
                      <a:pt x="830646" y="795110"/>
                    </a:moveTo>
                    <a:cubicBezTo>
                      <a:pt x="851976" y="799714"/>
                      <a:pt x="881228" y="821788"/>
                      <a:pt x="890978" y="832080"/>
                    </a:cubicBezTo>
                    <a:cubicBezTo>
                      <a:pt x="903978" y="845804"/>
                      <a:pt x="911202" y="872528"/>
                      <a:pt x="899646" y="892752"/>
                    </a:cubicBezTo>
                    <a:cubicBezTo>
                      <a:pt x="888090" y="912976"/>
                      <a:pt x="840418" y="949812"/>
                      <a:pt x="821640" y="953424"/>
                    </a:cubicBezTo>
                    <a:cubicBezTo>
                      <a:pt x="802862" y="957034"/>
                      <a:pt x="788414" y="940422"/>
                      <a:pt x="786970" y="914420"/>
                    </a:cubicBezTo>
                    <a:cubicBezTo>
                      <a:pt x="785526" y="888418"/>
                      <a:pt x="795638" y="811136"/>
                      <a:pt x="812974" y="797412"/>
                    </a:cubicBezTo>
                    <a:cubicBezTo>
                      <a:pt x="817308" y="793982"/>
                      <a:pt x="823536" y="793574"/>
                      <a:pt x="830646" y="795110"/>
                    </a:cubicBezTo>
                    <a:close/>
                    <a:moveTo>
                      <a:pt x="626626" y="20"/>
                    </a:moveTo>
                    <a:cubicBezTo>
                      <a:pt x="653350" y="1464"/>
                      <a:pt x="664184" y="75136"/>
                      <a:pt x="656962" y="112696"/>
                    </a:cubicBezTo>
                    <a:cubicBezTo>
                      <a:pt x="649738" y="150252"/>
                      <a:pt x="597735" y="207312"/>
                      <a:pt x="587623" y="247038"/>
                    </a:cubicBezTo>
                    <a:cubicBezTo>
                      <a:pt x="577511" y="286764"/>
                      <a:pt x="609291" y="299764"/>
                      <a:pt x="596290" y="351046"/>
                    </a:cubicBezTo>
                    <a:cubicBezTo>
                      <a:pt x="583289" y="402328"/>
                      <a:pt x="535619" y="521504"/>
                      <a:pt x="509617" y="554728"/>
                    </a:cubicBezTo>
                    <a:cubicBezTo>
                      <a:pt x="483615" y="587952"/>
                      <a:pt x="451113" y="578564"/>
                      <a:pt x="440279" y="550394"/>
                    </a:cubicBezTo>
                    <a:cubicBezTo>
                      <a:pt x="429445" y="522224"/>
                      <a:pt x="427278" y="418940"/>
                      <a:pt x="444612" y="385716"/>
                    </a:cubicBezTo>
                    <a:cubicBezTo>
                      <a:pt x="461946" y="352490"/>
                      <a:pt x="536341" y="366214"/>
                      <a:pt x="544286" y="351046"/>
                    </a:cubicBezTo>
                    <a:cubicBezTo>
                      <a:pt x="552231" y="335878"/>
                      <a:pt x="498061" y="323600"/>
                      <a:pt x="492283" y="294708"/>
                    </a:cubicBezTo>
                    <a:cubicBezTo>
                      <a:pt x="486505" y="265818"/>
                      <a:pt x="508895" y="209480"/>
                      <a:pt x="509617" y="177700"/>
                    </a:cubicBezTo>
                    <a:cubicBezTo>
                      <a:pt x="510339" y="145920"/>
                      <a:pt x="477115" y="133640"/>
                      <a:pt x="496616" y="104028"/>
                    </a:cubicBezTo>
                    <a:cubicBezTo>
                      <a:pt x="516117" y="74416"/>
                      <a:pt x="599902" y="-1424"/>
                      <a:pt x="626626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8" name="フリーフォーム: 図形 1047">
                <a:extLst>
                  <a:ext uri="{FF2B5EF4-FFF2-40B4-BE49-F238E27FC236}">
                    <a16:creationId xmlns:a16="http://schemas.microsoft.com/office/drawing/2014/main" id="{6824089F-7749-C338-2445-ABBB10613751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9" name="フリーフォーム: 図形 1048">
                <a:extLst>
                  <a:ext uri="{FF2B5EF4-FFF2-40B4-BE49-F238E27FC236}">
                    <a16:creationId xmlns:a16="http://schemas.microsoft.com/office/drawing/2014/main" id="{8FDFA557-0FF6-BD8F-1AF6-EF5FA4C7CE2E}"/>
                  </a:ext>
                </a:extLst>
              </p:cNvPr>
              <p:cNvSpPr/>
              <p:nvPr/>
            </p:nvSpPr>
            <p:spPr>
              <a:xfrm>
                <a:off x="19999754" y="21569817"/>
                <a:ext cx="700632" cy="583459"/>
              </a:xfrm>
              <a:custGeom>
                <a:avLst/>
                <a:gdLst>
                  <a:gd name="connsiteX0" fmla="*/ 265270 w 700632"/>
                  <a:gd name="connsiteY0" fmla="*/ 177247 h 583459"/>
                  <a:gd name="connsiteX1" fmla="*/ 450738 w 700632"/>
                  <a:gd name="connsiteY1" fmla="*/ 215439 h 583459"/>
                  <a:gd name="connsiteX2" fmla="*/ 693742 w 700632"/>
                  <a:gd name="connsiteY2" fmla="*/ 302959 h 583459"/>
                  <a:gd name="connsiteX3" fmla="*/ 700632 w 700632"/>
                  <a:gd name="connsiteY3" fmla="*/ 306195 h 583459"/>
                  <a:gd name="connsiteX4" fmla="*/ 700322 w 700632"/>
                  <a:gd name="connsiteY4" fmla="*/ 311431 h 583459"/>
                  <a:gd name="connsiteX5" fmla="*/ 686166 w 700632"/>
                  <a:gd name="connsiteY5" fmla="*/ 349587 h 583459"/>
                  <a:gd name="connsiteX6" fmla="*/ 505190 w 700632"/>
                  <a:gd name="connsiteY6" fmla="*/ 349587 h 583459"/>
                  <a:gd name="connsiteX7" fmla="*/ 374222 w 700632"/>
                  <a:gd name="connsiteY7" fmla="*/ 425787 h 583459"/>
                  <a:gd name="connsiteX8" fmla="*/ 202770 w 700632"/>
                  <a:gd name="connsiteY8" fmla="*/ 430551 h 583459"/>
                  <a:gd name="connsiteX9" fmla="*/ 44502 w 700632"/>
                  <a:gd name="connsiteY9" fmla="*/ 567391 h 583459"/>
                  <a:gd name="connsiteX10" fmla="*/ 22000 w 700632"/>
                  <a:gd name="connsiteY10" fmla="*/ 583459 h 583459"/>
                  <a:gd name="connsiteX11" fmla="*/ 15146 w 700632"/>
                  <a:gd name="connsiteY11" fmla="*/ 543687 h 583459"/>
                  <a:gd name="connsiteX12" fmla="*/ 0 w 700632"/>
                  <a:gd name="connsiteY12" fmla="*/ 491509 h 583459"/>
                  <a:gd name="connsiteX13" fmla="*/ 22810 w 700632"/>
                  <a:gd name="connsiteY13" fmla="*/ 473997 h 583459"/>
                  <a:gd name="connsiteX14" fmla="*/ 208054 w 700632"/>
                  <a:gd name="connsiteY14" fmla="*/ 198103 h 583459"/>
                  <a:gd name="connsiteX15" fmla="*/ 265270 w 700632"/>
                  <a:gd name="connsiteY15" fmla="*/ 177247 h 583459"/>
                  <a:gd name="connsiteX16" fmla="*/ 506120 w 700632"/>
                  <a:gd name="connsiteY16" fmla="*/ 1685 h 583459"/>
                  <a:gd name="connsiteX17" fmla="*/ 536146 w 700632"/>
                  <a:gd name="connsiteY17" fmla="*/ 1927 h 583459"/>
                  <a:gd name="connsiteX18" fmla="*/ 557578 w 700632"/>
                  <a:gd name="connsiteY18" fmla="*/ 104321 h 583459"/>
                  <a:gd name="connsiteX19" fmla="*/ 509952 w 700632"/>
                  <a:gd name="connsiteY19" fmla="*/ 73363 h 583459"/>
                  <a:gd name="connsiteX20" fmla="*/ 407558 w 700632"/>
                  <a:gd name="connsiteY20" fmla="*/ 40027 h 583459"/>
                  <a:gd name="connsiteX21" fmla="*/ 506120 w 700632"/>
                  <a:gd name="connsiteY21" fmla="*/ 1685 h 583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0632" h="583459">
                    <a:moveTo>
                      <a:pt x="265270" y="177247"/>
                    </a:moveTo>
                    <a:cubicBezTo>
                      <a:pt x="322216" y="169663"/>
                      <a:pt x="379774" y="197021"/>
                      <a:pt x="450738" y="215439"/>
                    </a:cubicBezTo>
                    <a:cubicBezTo>
                      <a:pt x="509874" y="230787"/>
                      <a:pt x="612740" y="267013"/>
                      <a:pt x="693742" y="302959"/>
                    </a:cubicBezTo>
                    <a:lnTo>
                      <a:pt x="700632" y="306195"/>
                    </a:lnTo>
                    <a:lnTo>
                      <a:pt x="700322" y="311431"/>
                    </a:lnTo>
                    <a:cubicBezTo>
                      <a:pt x="696782" y="327711"/>
                      <a:pt x="691424" y="341155"/>
                      <a:pt x="686166" y="349587"/>
                    </a:cubicBezTo>
                    <a:cubicBezTo>
                      <a:pt x="665130" y="383323"/>
                      <a:pt x="557182" y="336887"/>
                      <a:pt x="505190" y="349587"/>
                    </a:cubicBezTo>
                    <a:cubicBezTo>
                      <a:pt x="453198" y="362287"/>
                      <a:pt x="424624" y="412295"/>
                      <a:pt x="374222" y="425787"/>
                    </a:cubicBezTo>
                    <a:cubicBezTo>
                      <a:pt x="323818" y="439283"/>
                      <a:pt x="271430" y="402373"/>
                      <a:pt x="202770" y="430551"/>
                    </a:cubicBezTo>
                    <a:cubicBezTo>
                      <a:pt x="159858" y="448163"/>
                      <a:pt x="98188" y="523135"/>
                      <a:pt x="44502" y="567391"/>
                    </a:cubicBezTo>
                    <a:lnTo>
                      <a:pt x="22000" y="583459"/>
                    </a:lnTo>
                    <a:lnTo>
                      <a:pt x="15146" y="543687"/>
                    </a:lnTo>
                    <a:lnTo>
                      <a:pt x="0" y="491509"/>
                    </a:lnTo>
                    <a:lnTo>
                      <a:pt x="22810" y="473997"/>
                    </a:lnTo>
                    <a:cubicBezTo>
                      <a:pt x="100456" y="397101"/>
                      <a:pt x="140430" y="239815"/>
                      <a:pt x="208054" y="198103"/>
                    </a:cubicBezTo>
                    <a:cubicBezTo>
                      <a:pt x="227374" y="186185"/>
                      <a:pt x="246288" y="179775"/>
                      <a:pt x="265270" y="177247"/>
                    </a:cubicBezTo>
                    <a:close/>
                    <a:moveTo>
                      <a:pt x="506120" y="1685"/>
                    </a:moveTo>
                    <a:cubicBezTo>
                      <a:pt x="519006" y="-455"/>
                      <a:pt x="529896" y="-751"/>
                      <a:pt x="536146" y="1927"/>
                    </a:cubicBezTo>
                    <a:cubicBezTo>
                      <a:pt x="561150" y="12643"/>
                      <a:pt x="563926" y="90827"/>
                      <a:pt x="557578" y="104321"/>
                    </a:cubicBezTo>
                    <a:cubicBezTo>
                      <a:pt x="551226" y="117815"/>
                      <a:pt x="534954" y="84079"/>
                      <a:pt x="509952" y="73363"/>
                    </a:cubicBezTo>
                    <a:cubicBezTo>
                      <a:pt x="484950" y="62647"/>
                      <a:pt x="403194" y="51933"/>
                      <a:pt x="407558" y="40027"/>
                    </a:cubicBezTo>
                    <a:cubicBezTo>
                      <a:pt x="410834" y="31097"/>
                      <a:pt x="467462" y="8103"/>
                      <a:pt x="506120" y="16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0" name="フリーフォーム: 図形 1049">
                <a:extLst>
                  <a:ext uri="{FF2B5EF4-FFF2-40B4-BE49-F238E27FC236}">
                    <a16:creationId xmlns:a16="http://schemas.microsoft.com/office/drawing/2014/main" id="{D9CAB534-B227-E8BF-8973-D935673AB9B4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1" name="フリーフォーム: 図形 1050">
                <a:extLst>
                  <a:ext uri="{FF2B5EF4-FFF2-40B4-BE49-F238E27FC236}">
                    <a16:creationId xmlns:a16="http://schemas.microsoft.com/office/drawing/2014/main" id="{D6F1474F-5EA9-42E0-9F94-A1C5CEBC03BB}"/>
                  </a:ext>
                </a:extLst>
              </p:cNvPr>
              <p:cNvSpPr/>
              <p:nvPr/>
            </p:nvSpPr>
            <p:spPr>
              <a:xfrm>
                <a:off x="25436492" y="15935470"/>
                <a:ext cx="1017643" cy="1581588"/>
              </a:xfrm>
              <a:custGeom>
                <a:avLst/>
                <a:gdLst>
                  <a:gd name="connsiteX0" fmla="*/ 675676 w 1017643"/>
                  <a:gd name="connsiteY0" fmla="*/ 0 h 1581588"/>
                  <a:gd name="connsiteX1" fmla="*/ 728758 w 1017643"/>
                  <a:gd name="connsiteY1" fmla="*/ 88519 h 1581588"/>
                  <a:gd name="connsiteX2" fmla="*/ 1017608 w 1017643"/>
                  <a:gd name="connsiteY2" fmla="*/ 726930 h 1581588"/>
                  <a:gd name="connsiteX3" fmla="*/ 614260 w 1017643"/>
                  <a:gd name="connsiteY3" fmla="*/ 1540922 h 1581588"/>
                  <a:gd name="connsiteX4" fmla="*/ 595178 w 1017643"/>
                  <a:gd name="connsiteY4" fmla="*/ 1581588 h 1581588"/>
                  <a:gd name="connsiteX5" fmla="*/ 580524 w 1017643"/>
                  <a:gd name="connsiteY5" fmla="*/ 1579146 h 1581588"/>
                  <a:gd name="connsiteX6" fmla="*/ 161946 w 1017643"/>
                  <a:gd name="connsiteY6" fmla="*/ 1433368 h 1581588"/>
                  <a:gd name="connsiteX7" fmla="*/ 79272 w 1017643"/>
                  <a:gd name="connsiteY7" fmla="*/ 1437200 h 1581588"/>
                  <a:gd name="connsiteX8" fmla="*/ 72658 w 1017643"/>
                  <a:gd name="connsiteY8" fmla="*/ 1439986 h 1581588"/>
                  <a:gd name="connsiteX9" fmla="*/ 50324 w 1017643"/>
                  <a:gd name="connsiteY9" fmla="*/ 1357762 h 1581588"/>
                  <a:gd name="connsiteX10" fmla="*/ 20 w 1017643"/>
                  <a:gd name="connsiteY10" fmla="*/ 1076180 h 1581588"/>
                  <a:gd name="connsiteX11" fmla="*/ 114320 w 1017643"/>
                  <a:gd name="connsiteY11" fmla="*/ 757093 h 1581588"/>
                  <a:gd name="connsiteX12" fmla="*/ 119084 w 1017643"/>
                  <a:gd name="connsiteY12" fmla="*/ 361805 h 1581588"/>
                  <a:gd name="connsiteX13" fmla="*/ 169276 w 1017643"/>
                  <a:gd name="connsiteY13" fmla="*/ 207880 h 1581588"/>
                  <a:gd name="connsiteX14" fmla="*/ 206632 w 1017643"/>
                  <a:gd name="connsiteY14" fmla="*/ 108985 h 1581588"/>
                  <a:gd name="connsiteX15" fmla="*/ 221400 w 1017643"/>
                  <a:gd name="connsiteY15" fmla="*/ 113072 h 1581588"/>
                  <a:gd name="connsiteX16" fmla="*/ 276244 w 1017643"/>
                  <a:gd name="connsiteY16" fmla="*/ 109393 h 1581588"/>
                  <a:gd name="connsiteX17" fmla="*/ 650992 w 1017643"/>
                  <a:gd name="connsiteY17" fmla="*/ 11166 h 1581588"/>
                  <a:gd name="connsiteX18" fmla="*/ 675676 w 1017643"/>
                  <a:gd name="connsiteY18" fmla="*/ 0 h 158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7643" h="1581588">
                    <a:moveTo>
                      <a:pt x="675676" y="0"/>
                    </a:moveTo>
                    <a:lnTo>
                      <a:pt x="728758" y="88519"/>
                    </a:lnTo>
                    <a:cubicBezTo>
                      <a:pt x="861836" y="302770"/>
                      <a:pt x="1014964" y="528492"/>
                      <a:pt x="1017608" y="726930"/>
                    </a:cubicBezTo>
                    <a:cubicBezTo>
                      <a:pt x="1021312" y="1004742"/>
                      <a:pt x="736554" y="1321448"/>
                      <a:pt x="614260" y="1540922"/>
                    </a:cubicBezTo>
                    <a:lnTo>
                      <a:pt x="595178" y="1581588"/>
                    </a:lnTo>
                    <a:lnTo>
                      <a:pt x="580524" y="1579146"/>
                    </a:lnTo>
                    <a:cubicBezTo>
                      <a:pt x="426710" y="1542608"/>
                      <a:pt x="263744" y="1446464"/>
                      <a:pt x="161946" y="1433368"/>
                    </a:cubicBezTo>
                    <a:cubicBezTo>
                      <a:pt x="128014" y="1429002"/>
                      <a:pt x="101472" y="1431434"/>
                      <a:pt x="79272" y="1437200"/>
                    </a:cubicBezTo>
                    <a:lnTo>
                      <a:pt x="72658" y="1439986"/>
                    </a:lnTo>
                    <a:lnTo>
                      <a:pt x="50324" y="1357762"/>
                    </a:lnTo>
                    <a:cubicBezTo>
                      <a:pt x="23634" y="1254178"/>
                      <a:pt x="814" y="1148808"/>
                      <a:pt x="20" y="1076180"/>
                    </a:cubicBezTo>
                    <a:cubicBezTo>
                      <a:pt x="-1566" y="930924"/>
                      <a:pt x="94476" y="876156"/>
                      <a:pt x="114320" y="757093"/>
                    </a:cubicBezTo>
                    <a:cubicBezTo>
                      <a:pt x="134164" y="638030"/>
                      <a:pt x="60344" y="530080"/>
                      <a:pt x="119084" y="361805"/>
                    </a:cubicBezTo>
                    <a:cubicBezTo>
                      <a:pt x="133768" y="319736"/>
                      <a:pt x="149990" y="266109"/>
                      <a:pt x="169276" y="207880"/>
                    </a:cubicBezTo>
                    <a:lnTo>
                      <a:pt x="206632" y="108985"/>
                    </a:lnTo>
                    <a:lnTo>
                      <a:pt x="221400" y="113072"/>
                    </a:lnTo>
                    <a:cubicBezTo>
                      <a:pt x="237090" y="114565"/>
                      <a:pt x="255110" y="113560"/>
                      <a:pt x="276244" y="109393"/>
                    </a:cubicBezTo>
                    <a:cubicBezTo>
                      <a:pt x="360778" y="92724"/>
                      <a:pt x="509606" y="66134"/>
                      <a:pt x="650992" y="11166"/>
                    </a:cubicBezTo>
                    <a:lnTo>
                      <a:pt x="6756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2" name="フリーフォーム: 図形 1051">
                <a:extLst>
                  <a:ext uri="{FF2B5EF4-FFF2-40B4-BE49-F238E27FC236}">
                    <a16:creationId xmlns:a16="http://schemas.microsoft.com/office/drawing/2014/main" id="{439D0D1D-6653-F9C5-CDFE-C83FFE940BD3}"/>
                  </a:ext>
                </a:extLst>
              </p:cNvPr>
              <p:cNvSpPr/>
              <p:nvPr/>
            </p:nvSpPr>
            <p:spPr>
              <a:xfrm>
                <a:off x="24789988" y="15870803"/>
                <a:ext cx="853136" cy="1553700"/>
              </a:xfrm>
              <a:custGeom>
                <a:avLst/>
                <a:gdLst>
                  <a:gd name="connsiteX0" fmla="*/ 540070 w 853136"/>
                  <a:gd name="connsiteY0" fmla="*/ 500 h 1553700"/>
                  <a:gd name="connsiteX1" fmla="*/ 613186 w 853136"/>
                  <a:gd name="connsiteY1" fmla="*/ 7374 h 1553700"/>
                  <a:gd name="connsiteX2" fmla="*/ 827052 w 853136"/>
                  <a:gd name="connsiteY2" fmla="*/ 166433 h 1553700"/>
                  <a:gd name="connsiteX3" fmla="*/ 853136 w 853136"/>
                  <a:gd name="connsiteY3" fmla="*/ 173652 h 1553700"/>
                  <a:gd name="connsiteX4" fmla="*/ 815780 w 853136"/>
                  <a:gd name="connsiteY4" fmla="*/ 272547 h 1553700"/>
                  <a:gd name="connsiteX5" fmla="*/ 765588 w 853136"/>
                  <a:gd name="connsiteY5" fmla="*/ 426472 h 1553700"/>
                  <a:gd name="connsiteX6" fmla="*/ 760824 w 853136"/>
                  <a:gd name="connsiteY6" fmla="*/ 821760 h 1553700"/>
                  <a:gd name="connsiteX7" fmla="*/ 646524 w 853136"/>
                  <a:gd name="connsiteY7" fmla="*/ 1140847 h 1553700"/>
                  <a:gd name="connsiteX8" fmla="*/ 696828 w 853136"/>
                  <a:gd name="connsiteY8" fmla="*/ 1422429 h 1553700"/>
                  <a:gd name="connsiteX9" fmla="*/ 719162 w 853136"/>
                  <a:gd name="connsiteY9" fmla="*/ 1504653 h 1553700"/>
                  <a:gd name="connsiteX10" fmla="*/ 669148 w 853136"/>
                  <a:gd name="connsiteY10" fmla="*/ 1525717 h 1553700"/>
                  <a:gd name="connsiteX11" fmla="*/ 560800 w 853136"/>
                  <a:gd name="connsiteY11" fmla="*/ 1550421 h 1553700"/>
                  <a:gd name="connsiteX12" fmla="*/ 241712 w 853136"/>
                  <a:gd name="connsiteY12" fmla="*/ 1369447 h 1553700"/>
                  <a:gd name="connsiteX13" fmla="*/ 15232 w 853136"/>
                  <a:gd name="connsiteY13" fmla="*/ 1377081 h 1553700"/>
                  <a:gd name="connsiteX14" fmla="*/ 10772 w 853136"/>
                  <a:gd name="connsiteY14" fmla="*/ 1377587 h 1553700"/>
                  <a:gd name="connsiteX15" fmla="*/ 20864 w 853136"/>
                  <a:gd name="connsiteY15" fmla="*/ 1349591 h 1553700"/>
                  <a:gd name="connsiteX16" fmla="*/ 178212 w 853136"/>
                  <a:gd name="connsiteY16" fmla="*/ 829697 h 1553700"/>
                  <a:gd name="connsiteX17" fmla="*/ 412 w 853136"/>
                  <a:gd name="connsiteY17" fmla="*/ 486797 h 1553700"/>
                  <a:gd name="connsiteX18" fmla="*/ 127412 w 853136"/>
                  <a:gd name="connsiteY18" fmla="*/ 194697 h 1553700"/>
                  <a:gd name="connsiteX19" fmla="*/ 117788 w 853136"/>
                  <a:gd name="connsiteY19" fmla="*/ 101233 h 1553700"/>
                  <a:gd name="connsiteX20" fmla="*/ 93734 w 853136"/>
                  <a:gd name="connsiteY20" fmla="*/ 16268 h 1553700"/>
                  <a:gd name="connsiteX21" fmla="*/ 150308 w 853136"/>
                  <a:gd name="connsiteY21" fmla="*/ 16536 h 1553700"/>
                  <a:gd name="connsiteX22" fmla="*/ 540070 w 853136"/>
                  <a:gd name="connsiteY22" fmla="*/ 500 h 155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3136" h="1553700">
                    <a:moveTo>
                      <a:pt x="540070" y="500"/>
                    </a:moveTo>
                    <a:cubicBezTo>
                      <a:pt x="567198" y="1384"/>
                      <a:pt x="591854" y="3505"/>
                      <a:pt x="613186" y="7374"/>
                    </a:cubicBezTo>
                    <a:cubicBezTo>
                      <a:pt x="741178" y="30591"/>
                      <a:pt x="756210" y="131496"/>
                      <a:pt x="827052" y="166433"/>
                    </a:cubicBezTo>
                    <a:lnTo>
                      <a:pt x="853136" y="173652"/>
                    </a:lnTo>
                    <a:lnTo>
                      <a:pt x="815780" y="272547"/>
                    </a:lnTo>
                    <a:cubicBezTo>
                      <a:pt x="796494" y="330776"/>
                      <a:pt x="780272" y="384403"/>
                      <a:pt x="765588" y="426472"/>
                    </a:cubicBezTo>
                    <a:cubicBezTo>
                      <a:pt x="706848" y="594747"/>
                      <a:pt x="780668" y="702697"/>
                      <a:pt x="760824" y="821760"/>
                    </a:cubicBezTo>
                    <a:cubicBezTo>
                      <a:pt x="740980" y="940823"/>
                      <a:pt x="644938" y="995591"/>
                      <a:pt x="646524" y="1140847"/>
                    </a:cubicBezTo>
                    <a:cubicBezTo>
                      <a:pt x="647318" y="1213475"/>
                      <a:pt x="670138" y="1318845"/>
                      <a:pt x="696828" y="1422429"/>
                    </a:cubicBezTo>
                    <a:lnTo>
                      <a:pt x="719162" y="1504653"/>
                    </a:lnTo>
                    <a:lnTo>
                      <a:pt x="669148" y="1525717"/>
                    </a:lnTo>
                    <a:cubicBezTo>
                      <a:pt x="636008" y="1543675"/>
                      <a:pt x="608028" y="1561137"/>
                      <a:pt x="560800" y="1550421"/>
                    </a:cubicBezTo>
                    <a:cubicBezTo>
                      <a:pt x="466344" y="1528991"/>
                      <a:pt x="393318" y="1416277"/>
                      <a:pt x="241712" y="1369447"/>
                    </a:cubicBezTo>
                    <a:cubicBezTo>
                      <a:pt x="184860" y="1351885"/>
                      <a:pt x="102000" y="1365355"/>
                      <a:pt x="15232" y="1377081"/>
                    </a:cubicBezTo>
                    <a:lnTo>
                      <a:pt x="10772" y="1377587"/>
                    </a:lnTo>
                    <a:lnTo>
                      <a:pt x="20864" y="1349591"/>
                    </a:lnTo>
                    <a:cubicBezTo>
                      <a:pt x="95264" y="1136481"/>
                      <a:pt x="155192" y="943203"/>
                      <a:pt x="178212" y="829697"/>
                    </a:cubicBezTo>
                    <a:cubicBezTo>
                      <a:pt x="239596" y="527014"/>
                      <a:pt x="8880" y="592630"/>
                      <a:pt x="412" y="486797"/>
                    </a:cubicBezTo>
                    <a:cubicBezTo>
                      <a:pt x="-8056" y="380964"/>
                      <a:pt x="116828" y="306880"/>
                      <a:pt x="127412" y="194697"/>
                    </a:cubicBezTo>
                    <a:cubicBezTo>
                      <a:pt x="130058" y="166651"/>
                      <a:pt x="125560" y="134769"/>
                      <a:pt x="117788" y="101233"/>
                    </a:cubicBezTo>
                    <a:lnTo>
                      <a:pt x="93734" y="16268"/>
                    </a:lnTo>
                    <a:lnTo>
                      <a:pt x="150308" y="16536"/>
                    </a:lnTo>
                    <a:cubicBezTo>
                      <a:pt x="283478" y="13224"/>
                      <a:pt x="431556" y="-3035"/>
                      <a:pt x="540070" y="5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3" name="フリーフォーム: 図形 1052">
                <a:extLst>
                  <a:ext uri="{FF2B5EF4-FFF2-40B4-BE49-F238E27FC236}">
                    <a16:creationId xmlns:a16="http://schemas.microsoft.com/office/drawing/2014/main" id="{5C4DB32E-8DC1-0B83-98CE-F53F02366104}"/>
                  </a:ext>
                </a:extLst>
              </p:cNvPr>
              <p:cNvSpPr/>
              <p:nvPr/>
            </p:nvSpPr>
            <p:spPr>
              <a:xfrm>
                <a:off x="17833152" y="21433736"/>
                <a:ext cx="1108440" cy="764718"/>
              </a:xfrm>
              <a:custGeom>
                <a:avLst/>
                <a:gdLst>
                  <a:gd name="connsiteX0" fmla="*/ 748952 w 1108440"/>
                  <a:gd name="connsiteY0" fmla="*/ 0 h 764718"/>
                  <a:gd name="connsiteX1" fmla="*/ 755804 w 1108440"/>
                  <a:gd name="connsiteY1" fmla="*/ 43344 h 764718"/>
                  <a:gd name="connsiteX2" fmla="*/ 754886 w 1108440"/>
                  <a:gd name="connsiteY2" fmla="*/ 335652 h 764718"/>
                  <a:gd name="connsiteX3" fmla="*/ 957292 w 1108440"/>
                  <a:gd name="connsiteY3" fmla="*/ 292788 h 764718"/>
                  <a:gd name="connsiteX4" fmla="*/ 1082606 w 1108440"/>
                  <a:gd name="connsiteY4" fmla="*/ 403666 h 764718"/>
                  <a:gd name="connsiteX5" fmla="*/ 1108440 w 1108440"/>
                  <a:gd name="connsiteY5" fmla="*/ 437614 h 764718"/>
                  <a:gd name="connsiteX6" fmla="*/ 1104196 w 1108440"/>
                  <a:gd name="connsiteY6" fmla="*/ 462632 h 764718"/>
                  <a:gd name="connsiteX7" fmla="*/ 1019998 w 1108440"/>
                  <a:gd name="connsiteY7" fmla="*/ 743640 h 764718"/>
                  <a:gd name="connsiteX8" fmla="*/ 734248 w 1108440"/>
                  <a:gd name="connsiteY8" fmla="*/ 575364 h 764718"/>
                  <a:gd name="connsiteX9" fmla="*/ 111948 w 1108440"/>
                  <a:gd name="connsiteY9" fmla="*/ 651564 h 764718"/>
                  <a:gd name="connsiteX10" fmla="*/ 23048 w 1108440"/>
                  <a:gd name="connsiteY10" fmla="*/ 334064 h 764718"/>
                  <a:gd name="connsiteX11" fmla="*/ 378648 w 1108440"/>
                  <a:gd name="connsiteY11" fmla="*/ 232464 h 764718"/>
                  <a:gd name="connsiteX12" fmla="*/ 688148 w 1108440"/>
                  <a:gd name="connsiteY12" fmla="*/ 50236 h 764718"/>
                  <a:gd name="connsiteX13" fmla="*/ 748952 w 1108440"/>
                  <a:gd name="connsiteY13" fmla="*/ 0 h 7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8440" h="764718">
                    <a:moveTo>
                      <a:pt x="748952" y="0"/>
                    </a:moveTo>
                    <a:lnTo>
                      <a:pt x="755804" y="43344"/>
                    </a:lnTo>
                    <a:cubicBezTo>
                      <a:pt x="762204" y="155044"/>
                      <a:pt x="725368" y="294724"/>
                      <a:pt x="754886" y="335652"/>
                    </a:cubicBezTo>
                    <a:cubicBezTo>
                      <a:pt x="802114" y="401136"/>
                      <a:pt x="887044" y="257468"/>
                      <a:pt x="957292" y="292788"/>
                    </a:cubicBezTo>
                    <a:cubicBezTo>
                      <a:pt x="992416" y="310450"/>
                      <a:pt x="1040140" y="354304"/>
                      <a:pt x="1082606" y="403666"/>
                    </a:cubicBezTo>
                    <a:lnTo>
                      <a:pt x="1108440" y="437614"/>
                    </a:lnTo>
                    <a:lnTo>
                      <a:pt x="1104196" y="462632"/>
                    </a:lnTo>
                    <a:cubicBezTo>
                      <a:pt x="1093958" y="561884"/>
                      <a:pt x="1104004" y="685266"/>
                      <a:pt x="1019998" y="743640"/>
                    </a:cubicBezTo>
                    <a:cubicBezTo>
                      <a:pt x="885588" y="837036"/>
                      <a:pt x="885590" y="590710"/>
                      <a:pt x="734248" y="575364"/>
                    </a:cubicBezTo>
                    <a:cubicBezTo>
                      <a:pt x="582906" y="560018"/>
                      <a:pt x="230480" y="691780"/>
                      <a:pt x="111948" y="651564"/>
                    </a:cubicBezTo>
                    <a:cubicBezTo>
                      <a:pt x="-6584" y="611348"/>
                      <a:pt x="-21402" y="403914"/>
                      <a:pt x="23048" y="334064"/>
                    </a:cubicBezTo>
                    <a:cubicBezTo>
                      <a:pt x="67498" y="264214"/>
                      <a:pt x="255880" y="289614"/>
                      <a:pt x="378648" y="232464"/>
                    </a:cubicBezTo>
                    <a:cubicBezTo>
                      <a:pt x="486070" y="182458"/>
                      <a:pt x="536770" y="171346"/>
                      <a:pt x="688148" y="50236"/>
                    </a:cubicBezTo>
                    <a:lnTo>
                      <a:pt x="7489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4" name="フリーフォーム: 図形 1053">
                <a:extLst>
                  <a:ext uri="{FF2B5EF4-FFF2-40B4-BE49-F238E27FC236}">
                    <a16:creationId xmlns:a16="http://schemas.microsoft.com/office/drawing/2014/main" id="{EE8C084A-EC5D-231E-37F1-74746364CD97}"/>
                  </a:ext>
                </a:extLst>
              </p:cNvPr>
              <p:cNvSpPr/>
              <p:nvPr/>
            </p:nvSpPr>
            <p:spPr>
              <a:xfrm>
                <a:off x="18576425" y="19887567"/>
                <a:ext cx="1230001" cy="1899157"/>
              </a:xfrm>
              <a:custGeom>
                <a:avLst/>
                <a:gdLst>
                  <a:gd name="connsiteX0" fmla="*/ 1094091 w 1230001"/>
                  <a:gd name="connsiteY0" fmla="*/ 669963 h 1899157"/>
                  <a:gd name="connsiteX1" fmla="*/ 1099387 w 1230001"/>
                  <a:gd name="connsiteY1" fmla="*/ 670471 h 1899157"/>
                  <a:gd name="connsiteX2" fmla="*/ 1121127 w 1230001"/>
                  <a:gd name="connsiteY2" fmla="*/ 728999 h 1899157"/>
                  <a:gd name="connsiteX3" fmla="*/ 1140323 w 1230001"/>
                  <a:gd name="connsiteY3" fmla="*/ 955517 h 1899157"/>
                  <a:gd name="connsiteX4" fmla="*/ 1006975 w 1230001"/>
                  <a:gd name="connsiteY4" fmla="*/ 1207929 h 1899157"/>
                  <a:gd name="connsiteX5" fmla="*/ 856955 w 1230001"/>
                  <a:gd name="connsiteY5" fmla="*/ 1191259 h 1899157"/>
                  <a:gd name="connsiteX6" fmla="*/ 702175 w 1230001"/>
                  <a:gd name="connsiteY6" fmla="*/ 1415097 h 1899157"/>
                  <a:gd name="connsiteX7" fmla="*/ 354511 w 1230001"/>
                  <a:gd name="connsiteY7" fmla="*/ 1481773 h 1899157"/>
                  <a:gd name="connsiteX8" fmla="*/ 149575 w 1230001"/>
                  <a:gd name="connsiteY8" fmla="*/ 1811873 h 1899157"/>
                  <a:gd name="connsiteX9" fmla="*/ 123171 w 1230001"/>
                  <a:gd name="connsiteY9" fmla="*/ 1859607 h 1899157"/>
                  <a:gd name="connsiteX10" fmla="*/ 104183 w 1230001"/>
                  <a:gd name="connsiteY10" fmla="*/ 1871701 h 1899157"/>
                  <a:gd name="connsiteX11" fmla="*/ 11615 w 1230001"/>
                  <a:gd name="connsiteY11" fmla="*/ 1881821 h 1899157"/>
                  <a:gd name="connsiteX12" fmla="*/ 12531 w 1230001"/>
                  <a:gd name="connsiteY12" fmla="*/ 1589513 h 1899157"/>
                  <a:gd name="connsiteX13" fmla="*/ 5679 w 1230001"/>
                  <a:gd name="connsiteY13" fmla="*/ 1546169 h 1899157"/>
                  <a:gd name="connsiteX14" fmla="*/ 16375 w 1230001"/>
                  <a:gd name="connsiteY14" fmla="*/ 1537333 h 1899157"/>
                  <a:gd name="connsiteX15" fmla="*/ 892675 w 1230001"/>
                  <a:gd name="connsiteY15" fmla="*/ 711833 h 1899157"/>
                  <a:gd name="connsiteX16" fmla="*/ 1094091 w 1230001"/>
                  <a:gd name="connsiteY16" fmla="*/ 669963 h 1899157"/>
                  <a:gd name="connsiteX17" fmla="*/ 972051 w 1230001"/>
                  <a:gd name="connsiteY17" fmla="*/ 197483 h 1899157"/>
                  <a:gd name="connsiteX18" fmla="*/ 1022851 w 1230001"/>
                  <a:gd name="connsiteY18" fmla="*/ 238757 h 1899157"/>
                  <a:gd name="connsiteX19" fmla="*/ 962525 w 1230001"/>
                  <a:gd name="connsiteY19" fmla="*/ 302257 h 1899157"/>
                  <a:gd name="connsiteX20" fmla="*/ 905375 w 1230001"/>
                  <a:gd name="connsiteY20" fmla="*/ 232409 h 1899157"/>
                  <a:gd name="connsiteX21" fmla="*/ 972051 w 1230001"/>
                  <a:gd name="connsiteY21" fmla="*/ 197483 h 1899157"/>
                  <a:gd name="connsiteX22" fmla="*/ 1149851 w 1230001"/>
                  <a:gd name="connsiteY22" fmla="*/ 633 h 1899157"/>
                  <a:gd name="connsiteX23" fmla="*/ 1229225 w 1230001"/>
                  <a:gd name="connsiteY23" fmla="*/ 92709 h 1899157"/>
                  <a:gd name="connsiteX24" fmla="*/ 1118099 w 1230001"/>
                  <a:gd name="connsiteY24" fmla="*/ 165733 h 1899157"/>
                  <a:gd name="connsiteX25" fmla="*/ 1079999 w 1230001"/>
                  <a:gd name="connsiteY25" fmla="*/ 57783 h 1899157"/>
                  <a:gd name="connsiteX26" fmla="*/ 1149851 w 1230001"/>
                  <a:gd name="connsiteY26" fmla="*/ 633 h 189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30001" h="1899157">
                    <a:moveTo>
                      <a:pt x="1094091" y="669963"/>
                    </a:moveTo>
                    <a:lnTo>
                      <a:pt x="1099387" y="670471"/>
                    </a:lnTo>
                    <a:lnTo>
                      <a:pt x="1121127" y="728999"/>
                    </a:lnTo>
                    <a:cubicBezTo>
                      <a:pt x="1146475" y="814525"/>
                      <a:pt x="1151239" y="908089"/>
                      <a:pt x="1140323" y="955517"/>
                    </a:cubicBezTo>
                    <a:cubicBezTo>
                      <a:pt x="1118495" y="1050369"/>
                      <a:pt x="1054203" y="1168637"/>
                      <a:pt x="1006975" y="1207929"/>
                    </a:cubicBezTo>
                    <a:cubicBezTo>
                      <a:pt x="959747" y="1247217"/>
                      <a:pt x="907755" y="1156731"/>
                      <a:pt x="856955" y="1191259"/>
                    </a:cubicBezTo>
                    <a:cubicBezTo>
                      <a:pt x="806155" y="1225787"/>
                      <a:pt x="785915" y="1366677"/>
                      <a:pt x="702175" y="1415097"/>
                    </a:cubicBezTo>
                    <a:cubicBezTo>
                      <a:pt x="618435" y="1463517"/>
                      <a:pt x="477543" y="1376203"/>
                      <a:pt x="354511" y="1481773"/>
                    </a:cubicBezTo>
                    <a:cubicBezTo>
                      <a:pt x="292995" y="1534557"/>
                      <a:pt x="219675" y="1681003"/>
                      <a:pt x="149575" y="1811873"/>
                    </a:cubicBezTo>
                    <a:lnTo>
                      <a:pt x="123171" y="1859607"/>
                    </a:lnTo>
                    <a:lnTo>
                      <a:pt x="104183" y="1871701"/>
                    </a:lnTo>
                    <a:cubicBezTo>
                      <a:pt x="68267" y="1895017"/>
                      <a:pt x="35227" y="1914563"/>
                      <a:pt x="11615" y="1881821"/>
                    </a:cubicBezTo>
                    <a:cubicBezTo>
                      <a:pt x="-17905" y="1840893"/>
                      <a:pt x="18931" y="1701213"/>
                      <a:pt x="12531" y="1589513"/>
                    </a:cubicBezTo>
                    <a:lnTo>
                      <a:pt x="5679" y="1546169"/>
                    </a:lnTo>
                    <a:lnTo>
                      <a:pt x="16375" y="1537333"/>
                    </a:lnTo>
                    <a:cubicBezTo>
                      <a:pt x="225927" y="1359533"/>
                      <a:pt x="623859" y="838833"/>
                      <a:pt x="892675" y="711833"/>
                    </a:cubicBezTo>
                    <a:cubicBezTo>
                      <a:pt x="959879" y="680083"/>
                      <a:pt x="1027479" y="668971"/>
                      <a:pt x="1094091" y="669963"/>
                    </a:cubicBezTo>
                    <a:close/>
                    <a:moveTo>
                      <a:pt x="972051" y="197483"/>
                    </a:moveTo>
                    <a:cubicBezTo>
                      <a:pt x="991629" y="198541"/>
                      <a:pt x="1028671" y="222883"/>
                      <a:pt x="1022851" y="238757"/>
                    </a:cubicBezTo>
                    <a:cubicBezTo>
                      <a:pt x="1017029" y="254633"/>
                      <a:pt x="982103" y="303317"/>
                      <a:pt x="962525" y="302257"/>
                    </a:cubicBezTo>
                    <a:cubicBezTo>
                      <a:pt x="942947" y="301201"/>
                      <a:pt x="903787" y="249869"/>
                      <a:pt x="905375" y="232409"/>
                    </a:cubicBezTo>
                    <a:cubicBezTo>
                      <a:pt x="906963" y="214945"/>
                      <a:pt x="952471" y="196425"/>
                      <a:pt x="972051" y="197483"/>
                    </a:cubicBezTo>
                    <a:close/>
                    <a:moveTo>
                      <a:pt x="1149851" y="633"/>
                    </a:moveTo>
                    <a:cubicBezTo>
                      <a:pt x="1174721" y="6453"/>
                      <a:pt x="1237691" y="67309"/>
                      <a:pt x="1229225" y="92709"/>
                    </a:cubicBezTo>
                    <a:cubicBezTo>
                      <a:pt x="1220759" y="118109"/>
                      <a:pt x="1142971" y="171553"/>
                      <a:pt x="1118099" y="165733"/>
                    </a:cubicBezTo>
                    <a:cubicBezTo>
                      <a:pt x="1093229" y="159913"/>
                      <a:pt x="1074707" y="85301"/>
                      <a:pt x="1079999" y="57783"/>
                    </a:cubicBezTo>
                    <a:cubicBezTo>
                      <a:pt x="1085291" y="30265"/>
                      <a:pt x="1124979" y="-5187"/>
                      <a:pt x="1149851" y="6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5" name="フリーフォーム: 図形 1054">
                <a:extLst>
                  <a:ext uri="{FF2B5EF4-FFF2-40B4-BE49-F238E27FC236}">
                    <a16:creationId xmlns:a16="http://schemas.microsoft.com/office/drawing/2014/main" id="{62D64F96-7DD9-C52C-E003-168A13256C9F}"/>
                  </a:ext>
                </a:extLst>
              </p:cNvPr>
              <p:cNvSpPr/>
              <p:nvPr/>
            </p:nvSpPr>
            <p:spPr>
              <a:xfrm>
                <a:off x="16034703" y="23784089"/>
                <a:ext cx="2153315" cy="4285411"/>
              </a:xfrm>
              <a:custGeom>
                <a:avLst/>
                <a:gdLst>
                  <a:gd name="connsiteX0" fmla="*/ 176637 w 2153315"/>
                  <a:gd name="connsiteY0" fmla="*/ 4165093 h 4285411"/>
                  <a:gd name="connsiteX1" fmla="*/ 186146 w 2153315"/>
                  <a:gd name="connsiteY1" fmla="*/ 4167949 h 4285411"/>
                  <a:gd name="connsiteX2" fmla="*/ 69138 w 2153315"/>
                  <a:gd name="connsiteY2" fmla="*/ 4284957 h 4285411"/>
                  <a:gd name="connsiteX3" fmla="*/ 4133 w 2153315"/>
                  <a:gd name="connsiteY3" fmla="*/ 4206951 h 4285411"/>
                  <a:gd name="connsiteX4" fmla="*/ 176637 w 2153315"/>
                  <a:gd name="connsiteY4" fmla="*/ 4165093 h 4285411"/>
                  <a:gd name="connsiteX5" fmla="*/ 352450 w 2153315"/>
                  <a:gd name="connsiteY5" fmla="*/ 3784421 h 4285411"/>
                  <a:gd name="connsiteX6" fmla="*/ 381161 w 2153315"/>
                  <a:gd name="connsiteY6" fmla="*/ 3803923 h 4285411"/>
                  <a:gd name="connsiteX7" fmla="*/ 433164 w 2153315"/>
                  <a:gd name="connsiteY7" fmla="*/ 3907931 h 4285411"/>
                  <a:gd name="connsiteX8" fmla="*/ 333490 w 2153315"/>
                  <a:gd name="connsiteY8" fmla="*/ 3985935 h 4285411"/>
                  <a:gd name="connsiteX9" fmla="*/ 329157 w 2153315"/>
                  <a:gd name="connsiteY9" fmla="*/ 3799589 h 4285411"/>
                  <a:gd name="connsiteX10" fmla="*/ 352450 w 2153315"/>
                  <a:gd name="connsiteY10" fmla="*/ 3784421 h 4285411"/>
                  <a:gd name="connsiteX11" fmla="*/ 862635 w 2153315"/>
                  <a:gd name="connsiteY11" fmla="*/ 3282529 h 4285411"/>
                  <a:gd name="connsiteX12" fmla="*/ 961869 w 2153315"/>
                  <a:gd name="connsiteY12" fmla="*/ 3314219 h 4285411"/>
                  <a:gd name="connsiteX13" fmla="*/ 779857 w 2153315"/>
                  <a:gd name="connsiteY13" fmla="*/ 3439895 h 4285411"/>
                  <a:gd name="connsiteX14" fmla="*/ 636846 w 2153315"/>
                  <a:gd name="connsiteY14" fmla="*/ 3613243 h 4285411"/>
                  <a:gd name="connsiteX15" fmla="*/ 515504 w 2153315"/>
                  <a:gd name="connsiteY15" fmla="*/ 3474565 h 4285411"/>
                  <a:gd name="connsiteX16" fmla="*/ 723519 w 2153315"/>
                  <a:gd name="connsiteY16" fmla="*/ 3348889 h 4285411"/>
                  <a:gd name="connsiteX17" fmla="*/ 823193 w 2153315"/>
                  <a:gd name="connsiteY17" fmla="*/ 3283883 h 4285411"/>
                  <a:gd name="connsiteX18" fmla="*/ 862635 w 2153315"/>
                  <a:gd name="connsiteY18" fmla="*/ 3282529 h 4285411"/>
                  <a:gd name="connsiteX19" fmla="*/ 1572913 w 2153315"/>
                  <a:gd name="connsiteY19" fmla="*/ 1515755 h 4285411"/>
                  <a:gd name="connsiteX20" fmla="*/ 1676921 w 2153315"/>
                  <a:gd name="connsiteY20" fmla="*/ 1589427 h 4285411"/>
                  <a:gd name="connsiteX21" fmla="*/ 1633585 w 2153315"/>
                  <a:gd name="connsiteY21" fmla="*/ 1710771 h 4285411"/>
                  <a:gd name="connsiteX22" fmla="*/ 1512243 w 2153315"/>
                  <a:gd name="connsiteY22" fmla="*/ 1728103 h 4285411"/>
                  <a:gd name="connsiteX23" fmla="*/ 1460239 w 2153315"/>
                  <a:gd name="connsiteY23" fmla="*/ 1585095 h 4285411"/>
                  <a:gd name="connsiteX24" fmla="*/ 1572913 w 2153315"/>
                  <a:gd name="connsiteY24" fmla="*/ 1515755 h 4285411"/>
                  <a:gd name="connsiteX25" fmla="*/ 1971609 w 2153315"/>
                  <a:gd name="connsiteY25" fmla="*/ 1190731 h 4285411"/>
                  <a:gd name="connsiteX26" fmla="*/ 2006279 w 2153315"/>
                  <a:gd name="connsiteY26" fmla="*/ 1277405 h 4285411"/>
                  <a:gd name="connsiteX27" fmla="*/ 1932607 w 2153315"/>
                  <a:gd name="connsiteY27" fmla="*/ 1455083 h 4285411"/>
                  <a:gd name="connsiteX28" fmla="*/ 1919605 w 2153315"/>
                  <a:gd name="connsiteY28" fmla="*/ 1563427 h 4285411"/>
                  <a:gd name="connsiteX29" fmla="*/ 1845933 w 2153315"/>
                  <a:gd name="connsiteY29" fmla="*/ 1615429 h 4285411"/>
                  <a:gd name="connsiteX30" fmla="*/ 1837267 w 2153315"/>
                  <a:gd name="connsiteY30" fmla="*/ 1520089 h 4285411"/>
                  <a:gd name="connsiteX31" fmla="*/ 1884937 w 2153315"/>
                  <a:gd name="connsiteY31" fmla="*/ 1437751 h 4285411"/>
                  <a:gd name="connsiteX32" fmla="*/ 1884937 w 2153315"/>
                  <a:gd name="connsiteY32" fmla="*/ 1355411 h 4285411"/>
                  <a:gd name="connsiteX33" fmla="*/ 1971609 w 2153315"/>
                  <a:gd name="connsiteY33" fmla="*/ 1190731 h 4285411"/>
                  <a:gd name="connsiteX34" fmla="*/ 1510347 w 2153315"/>
                  <a:gd name="connsiteY34" fmla="*/ 135 h 4285411"/>
                  <a:gd name="connsiteX35" fmla="*/ 1753233 w 2153315"/>
                  <a:gd name="connsiteY35" fmla="*/ 52223 h 4285411"/>
                  <a:gd name="connsiteX36" fmla="*/ 2091373 w 2153315"/>
                  <a:gd name="connsiteY36" fmla="*/ 461799 h 4285411"/>
                  <a:gd name="connsiteX37" fmla="*/ 2151201 w 2153315"/>
                  <a:gd name="connsiteY37" fmla="*/ 659443 h 4285411"/>
                  <a:gd name="connsiteX38" fmla="*/ 2153315 w 2153315"/>
                  <a:gd name="connsiteY38" fmla="*/ 713763 h 4285411"/>
                  <a:gd name="connsiteX39" fmla="*/ 2143397 w 2153315"/>
                  <a:gd name="connsiteY39" fmla="*/ 717959 h 4285411"/>
                  <a:gd name="connsiteX40" fmla="*/ 1993277 w 2153315"/>
                  <a:gd name="connsiteY40" fmla="*/ 653359 h 4285411"/>
                  <a:gd name="connsiteX41" fmla="*/ 2049615 w 2153315"/>
                  <a:gd name="connsiteY41" fmla="*/ 800703 h 4285411"/>
                  <a:gd name="connsiteX42" fmla="*/ 1715925 w 2153315"/>
                  <a:gd name="connsiteY42" fmla="*/ 1008719 h 4285411"/>
                  <a:gd name="connsiteX43" fmla="*/ 1780929 w 2153315"/>
                  <a:gd name="connsiteY43" fmla="*/ 779035 h 4285411"/>
                  <a:gd name="connsiteX44" fmla="*/ 1715925 w 2153315"/>
                  <a:gd name="connsiteY44" fmla="*/ 640359 h 4285411"/>
                  <a:gd name="connsiteX45" fmla="*/ 1772261 w 2153315"/>
                  <a:gd name="connsiteY45" fmla="*/ 514683 h 4285411"/>
                  <a:gd name="connsiteX46" fmla="*/ 1702925 w 2153315"/>
                  <a:gd name="connsiteY46" fmla="*/ 380339 h 4285411"/>
                  <a:gd name="connsiteX47" fmla="*/ 1568581 w 2153315"/>
                  <a:gd name="connsiteY47" fmla="*/ 649027 h 4285411"/>
                  <a:gd name="connsiteX48" fmla="*/ 1711591 w 2153315"/>
                  <a:gd name="connsiteY48" fmla="*/ 813703 h 4285411"/>
                  <a:gd name="connsiteX49" fmla="*/ 1572913 w 2153315"/>
                  <a:gd name="connsiteY49" fmla="*/ 887375 h 4285411"/>
                  <a:gd name="connsiteX50" fmla="*/ 1516577 w 2153315"/>
                  <a:gd name="connsiteY50" fmla="*/ 826705 h 4285411"/>
                  <a:gd name="connsiteX51" fmla="*/ 1343231 w 2153315"/>
                  <a:gd name="connsiteY51" fmla="*/ 826705 h 4285411"/>
                  <a:gd name="connsiteX52" fmla="*/ 1317229 w 2153315"/>
                  <a:gd name="connsiteY52" fmla="*/ 662027 h 4285411"/>
                  <a:gd name="connsiteX53" fmla="*/ 1429905 w 2153315"/>
                  <a:gd name="connsiteY53" fmla="*/ 501683 h 4285411"/>
                  <a:gd name="connsiteX54" fmla="*/ 1304229 w 2153315"/>
                  <a:gd name="connsiteY54" fmla="*/ 328335 h 4285411"/>
                  <a:gd name="connsiteX55" fmla="*/ 1317229 w 2153315"/>
                  <a:gd name="connsiteY55" fmla="*/ 63983 h 4285411"/>
                  <a:gd name="connsiteX56" fmla="*/ 1367371 w 2153315"/>
                  <a:gd name="connsiteY56" fmla="*/ 8051 h 4285411"/>
                  <a:gd name="connsiteX57" fmla="*/ 1368317 w 2153315"/>
                  <a:gd name="connsiteY57" fmla="*/ 7373 h 4285411"/>
                  <a:gd name="connsiteX58" fmla="*/ 1377517 w 2153315"/>
                  <a:gd name="connsiteY58" fmla="*/ 6123 h 4285411"/>
                  <a:gd name="connsiteX59" fmla="*/ 1510347 w 2153315"/>
                  <a:gd name="connsiteY59" fmla="*/ 135 h 428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153315" h="4285411">
                    <a:moveTo>
                      <a:pt x="176637" y="4165093"/>
                    </a:moveTo>
                    <a:cubicBezTo>
                      <a:pt x="181711" y="4165409"/>
                      <a:pt x="185063" y="4166323"/>
                      <a:pt x="186146" y="4167949"/>
                    </a:cubicBezTo>
                    <a:cubicBezTo>
                      <a:pt x="194813" y="4180951"/>
                      <a:pt x="99473" y="4278457"/>
                      <a:pt x="69138" y="4284957"/>
                    </a:cubicBezTo>
                    <a:cubicBezTo>
                      <a:pt x="38803" y="4291457"/>
                      <a:pt x="-15368" y="4226453"/>
                      <a:pt x="4133" y="4206951"/>
                    </a:cubicBezTo>
                    <a:cubicBezTo>
                      <a:pt x="21196" y="4189889"/>
                      <a:pt x="141117" y="4162869"/>
                      <a:pt x="176637" y="4165093"/>
                    </a:cubicBezTo>
                    <a:close/>
                    <a:moveTo>
                      <a:pt x="352450" y="3784421"/>
                    </a:moveTo>
                    <a:cubicBezTo>
                      <a:pt x="362562" y="3787309"/>
                      <a:pt x="373577" y="3795977"/>
                      <a:pt x="381161" y="3803923"/>
                    </a:cubicBezTo>
                    <a:cubicBezTo>
                      <a:pt x="396329" y="3819811"/>
                      <a:pt x="441109" y="3877595"/>
                      <a:pt x="433164" y="3907931"/>
                    </a:cubicBezTo>
                    <a:cubicBezTo>
                      <a:pt x="425219" y="3938267"/>
                      <a:pt x="350824" y="4003993"/>
                      <a:pt x="333490" y="3985935"/>
                    </a:cubicBezTo>
                    <a:cubicBezTo>
                      <a:pt x="316156" y="3967879"/>
                      <a:pt x="321212" y="3829925"/>
                      <a:pt x="329157" y="3799589"/>
                    </a:cubicBezTo>
                    <a:cubicBezTo>
                      <a:pt x="333130" y="3784421"/>
                      <a:pt x="342339" y="3781531"/>
                      <a:pt x="352450" y="3784421"/>
                    </a:cubicBezTo>
                    <a:close/>
                    <a:moveTo>
                      <a:pt x="862635" y="3282529"/>
                    </a:moveTo>
                    <a:cubicBezTo>
                      <a:pt x="908917" y="3284157"/>
                      <a:pt x="967287" y="3294719"/>
                      <a:pt x="961869" y="3314219"/>
                    </a:cubicBezTo>
                    <a:cubicBezTo>
                      <a:pt x="954647" y="3340223"/>
                      <a:pt x="834027" y="3390059"/>
                      <a:pt x="779857" y="3439895"/>
                    </a:cubicBezTo>
                    <a:cubicBezTo>
                      <a:pt x="725685" y="3489733"/>
                      <a:pt x="680905" y="3607463"/>
                      <a:pt x="636846" y="3613243"/>
                    </a:cubicBezTo>
                    <a:cubicBezTo>
                      <a:pt x="592787" y="3619019"/>
                      <a:pt x="501058" y="3518623"/>
                      <a:pt x="515504" y="3474565"/>
                    </a:cubicBezTo>
                    <a:cubicBezTo>
                      <a:pt x="529950" y="3430507"/>
                      <a:pt x="675127" y="3376335"/>
                      <a:pt x="723519" y="3348889"/>
                    </a:cubicBezTo>
                    <a:cubicBezTo>
                      <a:pt x="771911" y="3321443"/>
                      <a:pt x="783469" y="3289663"/>
                      <a:pt x="823193" y="3283883"/>
                    </a:cubicBezTo>
                    <a:cubicBezTo>
                      <a:pt x="833125" y="3282439"/>
                      <a:pt x="847209" y="3281987"/>
                      <a:pt x="862635" y="3282529"/>
                    </a:cubicBezTo>
                    <a:close/>
                    <a:moveTo>
                      <a:pt x="1572913" y="1515755"/>
                    </a:moveTo>
                    <a:cubicBezTo>
                      <a:pt x="1609029" y="1516479"/>
                      <a:pt x="1668255" y="1559091"/>
                      <a:pt x="1676921" y="1589427"/>
                    </a:cubicBezTo>
                    <a:cubicBezTo>
                      <a:pt x="1685589" y="1619763"/>
                      <a:pt x="1661033" y="1687657"/>
                      <a:pt x="1633585" y="1710771"/>
                    </a:cubicBezTo>
                    <a:cubicBezTo>
                      <a:pt x="1606139" y="1733883"/>
                      <a:pt x="1541133" y="1749051"/>
                      <a:pt x="1512243" y="1728103"/>
                    </a:cubicBezTo>
                    <a:cubicBezTo>
                      <a:pt x="1483353" y="1707159"/>
                      <a:pt x="1450127" y="1620485"/>
                      <a:pt x="1460239" y="1585095"/>
                    </a:cubicBezTo>
                    <a:cubicBezTo>
                      <a:pt x="1470351" y="1549703"/>
                      <a:pt x="1536801" y="1515035"/>
                      <a:pt x="1572913" y="1515755"/>
                    </a:cubicBezTo>
                    <a:close/>
                    <a:moveTo>
                      <a:pt x="1971609" y="1190731"/>
                    </a:moveTo>
                    <a:cubicBezTo>
                      <a:pt x="1991833" y="1177731"/>
                      <a:pt x="2012781" y="1235513"/>
                      <a:pt x="2006279" y="1277405"/>
                    </a:cubicBezTo>
                    <a:cubicBezTo>
                      <a:pt x="1999779" y="1319297"/>
                      <a:pt x="1947053" y="1407415"/>
                      <a:pt x="1932607" y="1455083"/>
                    </a:cubicBezTo>
                    <a:cubicBezTo>
                      <a:pt x="1918161" y="1502755"/>
                      <a:pt x="1934051" y="1536703"/>
                      <a:pt x="1919605" y="1563427"/>
                    </a:cubicBezTo>
                    <a:cubicBezTo>
                      <a:pt x="1905161" y="1590151"/>
                      <a:pt x="1859657" y="1622651"/>
                      <a:pt x="1845933" y="1615429"/>
                    </a:cubicBezTo>
                    <a:cubicBezTo>
                      <a:pt x="1832211" y="1608207"/>
                      <a:pt x="1830765" y="1549703"/>
                      <a:pt x="1837267" y="1520089"/>
                    </a:cubicBezTo>
                    <a:cubicBezTo>
                      <a:pt x="1843767" y="1490475"/>
                      <a:pt x="1876993" y="1465195"/>
                      <a:pt x="1884937" y="1437751"/>
                    </a:cubicBezTo>
                    <a:cubicBezTo>
                      <a:pt x="1892881" y="1410303"/>
                      <a:pt x="1870491" y="1396581"/>
                      <a:pt x="1884937" y="1355411"/>
                    </a:cubicBezTo>
                    <a:cubicBezTo>
                      <a:pt x="1899383" y="1314241"/>
                      <a:pt x="1951385" y="1203733"/>
                      <a:pt x="1971609" y="1190731"/>
                    </a:cubicBezTo>
                    <a:close/>
                    <a:moveTo>
                      <a:pt x="1510347" y="135"/>
                    </a:moveTo>
                    <a:cubicBezTo>
                      <a:pt x="1598255" y="1623"/>
                      <a:pt x="1682987" y="15711"/>
                      <a:pt x="1753233" y="52223"/>
                    </a:cubicBezTo>
                    <a:cubicBezTo>
                      <a:pt x="1893729" y="125249"/>
                      <a:pt x="2026285" y="326067"/>
                      <a:pt x="2091373" y="461799"/>
                    </a:cubicBezTo>
                    <a:cubicBezTo>
                      <a:pt x="2123917" y="529665"/>
                      <a:pt x="2143165" y="593759"/>
                      <a:pt x="2151201" y="659443"/>
                    </a:cubicBezTo>
                    <a:lnTo>
                      <a:pt x="2153315" y="713763"/>
                    </a:lnTo>
                    <a:lnTo>
                      <a:pt x="2143397" y="717959"/>
                    </a:lnTo>
                    <a:cubicBezTo>
                      <a:pt x="2081169" y="725677"/>
                      <a:pt x="2012237" y="637107"/>
                      <a:pt x="1993277" y="653359"/>
                    </a:cubicBezTo>
                    <a:cubicBezTo>
                      <a:pt x="1967997" y="675027"/>
                      <a:pt x="2095841" y="741475"/>
                      <a:pt x="2049615" y="800703"/>
                    </a:cubicBezTo>
                    <a:cubicBezTo>
                      <a:pt x="2003389" y="859931"/>
                      <a:pt x="1760705" y="1012331"/>
                      <a:pt x="1715925" y="1008719"/>
                    </a:cubicBezTo>
                    <a:cubicBezTo>
                      <a:pt x="1671143" y="1005107"/>
                      <a:pt x="1780929" y="840427"/>
                      <a:pt x="1780929" y="779035"/>
                    </a:cubicBezTo>
                    <a:cubicBezTo>
                      <a:pt x="1780929" y="717643"/>
                      <a:pt x="1717369" y="684417"/>
                      <a:pt x="1715925" y="640359"/>
                    </a:cubicBezTo>
                    <a:cubicBezTo>
                      <a:pt x="1714479" y="596299"/>
                      <a:pt x="1774429" y="558019"/>
                      <a:pt x="1772261" y="514683"/>
                    </a:cubicBezTo>
                    <a:cubicBezTo>
                      <a:pt x="1770095" y="471347"/>
                      <a:pt x="1736871" y="357949"/>
                      <a:pt x="1702925" y="380339"/>
                    </a:cubicBezTo>
                    <a:cubicBezTo>
                      <a:pt x="1668977" y="402729"/>
                      <a:pt x="1567137" y="576799"/>
                      <a:pt x="1568581" y="649027"/>
                    </a:cubicBezTo>
                    <a:cubicBezTo>
                      <a:pt x="1570025" y="721253"/>
                      <a:pt x="1710869" y="773979"/>
                      <a:pt x="1711591" y="813703"/>
                    </a:cubicBezTo>
                    <a:cubicBezTo>
                      <a:pt x="1712313" y="853429"/>
                      <a:pt x="1605417" y="885209"/>
                      <a:pt x="1572913" y="887375"/>
                    </a:cubicBezTo>
                    <a:cubicBezTo>
                      <a:pt x="1540413" y="889543"/>
                      <a:pt x="1554857" y="836817"/>
                      <a:pt x="1516577" y="826705"/>
                    </a:cubicBezTo>
                    <a:cubicBezTo>
                      <a:pt x="1478297" y="816593"/>
                      <a:pt x="1376457" y="854151"/>
                      <a:pt x="1343231" y="826705"/>
                    </a:cubicBezTo>
                    <a:cubicBezTo>
                      <a:pt x="1310005" y="799259"/>
                      <a:pt x="1302785" y="716197"/>
                      <a:pt x="1317229" y="662027"/>
                    </a:cubicBezTo>
                    <a:cubicBezTo>
                      <a:pt x="1331673" y="607857"/>
                      <a:pt x="1432071" y="557297"/>
                      <a:pt x="1429905" y="501683"/>
                    </a:cubicBezTo>
                    <a:cubicBezTo>
                      <a:pt x="1427737" y="446067"/>
                      <a:pt x="1323007" y="401287"/>
                      <a:pt x="1304229" y="328335"/>
                    </a:cubicBezTo>
                    <a:cubicBezTo>
                      <a:pt x="1285449" y="255387"/>
                      <a:pt x="1273169" y="143433"/>
                      <a:pt x="1317229" y="63983"/>
                    </a:cubicBezTo>
                    <a:cubicBezTo>
                      <a:pt x="1328245" y="44121"/>
                      <a:pt x="1346031" y="25703"/>
                      <a:pt x="1367371" y="8051"/>
                    </a:cubicBezTo>
                    <a:lnTo>
                      <a:pt x="1368317" y="7373"/>
                    </a:lnTo>
                    <a:lnTo>
                      <a:pt x="1377517" y="6123"/>
                    </a:lnTo>
                    <a:cubicBezTo>
                      <a:pt x="1421647" y="1795"/>
                      <a:pt x="1466393" y="-611"/>
                      <a:pt x="1510347" y="13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6" name="フリーフォーム: 図形 1055">
                <a:extLst>
                  <a:ext uri="{FF2B5EF4-FFF2-40B4-BE49-F238E27FC236}">
                    <a16:creationId xmlns:a16="http://schemas.microsoft.com/office/drawing/2014/main" id="{A34ECAF6-9C88-E2E9-D8C3-7D2534877C28}"/>
                  </a:ext>
                </a:extLst>
              </p:cNvPr>
              <p:cNvSpPr/>
              <p:nvPr/>
            </p:nvSpPr>
            <p:spPr>
              <a:xfrm>
                <a:off x="17808252" y="23155838"/>
                <a:ext cx="903738" cy="1342014"/>
              </a:xfrm>
              <a:custGeom>
                <a:avLst/>
                <a:gdLst>
                  <a:gd name="connsiteX0" fmla="*/ 568712 w 903738"/>
                  <a:gd name="connsiteY0" fmla="*/ 702 h 1342014"/>
                  <a:gd name="connsiteX1" fmla="*/ 886398 w 903738"/>
                  <a:gd name="connsiteY1" fmla="*/ 23556 h 1342014"/>
                  <a:gd name="connsiteX2" fmla="*/ 903738 w 903738"/>
                  <a:gd name="connsiteY2" fmla="*/ 27580 h 1342014"/>
                  <a:gd name="connsiteX3" fmla="*/ 882404 w 903738"/>
                  <a:gd name="connsiteY3" fmla="*/ 69882 h 1342014"/>
                  <a:gd name="connsiteX4" fmla="*/ 631426 w 903738"/>
                  <a:gd name="connsiteY4" fmla="*/ 527554 h 1342014"/>
                  <a:gd name="connsiteX5" fmla="*/ 427744 w 903738"/>
                  <a:gd name="connsiteY5" fmla="*/ 1298946 h 1342014"/>
                  <a:gd name="connsiteX6" fmla="*/ 400142 w 903738"/>
                  <a:gd name="connsiteY6" fmla="*/ 1333394 h 1342014"/>
                  <a:gd name="connsiteX7" fmla="*/ 379766 w 903738"/>
                  <a:gd name="connsiteY7" fmla="*/ 1342014 h 1342014"/>
                  <a:gd name="connsiteX8" fmla="*/ 377652 w 903738"/>
                  <a:gd name="connsiteY8" fmla="*/ 1287694 h 1342014"/>
                  <a:gd name="connsiteX9" fmla="*/ 317824 w 903738"/>
                  <a:gd name="connsiteY9" fmla="*/ 1090050 h 1342014"/>
                  <a:gd name="connsiteX10" fmla="*/ 31882 w 903738"/>
                  <a:gd name="connsiteY10" fmla="*/ 713472 h 1342014"/>
                  <a:gd name="connsiteX11" fmla="*/ 0 w 903738"/>
                  <a:gd name="connsiteY11" fmla="*/ 693316 h 1342014"/>
                  <a:gd name="connsiteX12" fmla="*/ 13916 w 903738"/>
                  <a:gd name="connsiteY12" fmla="*/ 682374 h 1342014"/>
                  <a:gd name="connsiteX13" fmla="*/ 227336 w 903738"/>
                  <a:gd name="connsiteY13" fmla="*/ 566174 h 1342014"/>
                  <a:gd name="connsiteX14" fmla="*/ 193998 w 903738"/>
                  <a:gd name="connsiteY14" fmla="*/ 351862 h 1342014"/>
                  <a:gd name="connsiteX15" fmla="*/ 408312 w 903738"/>
                  <a:gd name="connsiteY15" fmla="*/ 18486 h 1342014"/>
                  <a:gd name="connsiteX16" fmla="*/ 568712 w 903738"/>
                  <a:gd name="connsiteY16" fmla="*/ 702 h 134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3738" h="1342014">
                    <a:moveTo>
                      <a:pt x="568712" y="702"/>
                    </a:moveTo>
                    <a:cubicBezTo>
                      <a:pt x="665244" y="-2312"/>
                      <a:pt x="780224" y="4218"/>
                      <a:pt x="886398" y="23556"/>
                    </a:cubicBezTo>
                    <a:lnTo>
                      <a:pt x="903738" y="27580"/>
                    </a:lnTo>
                    <a:lnTo>
                      <a:pt x="882404" y="69882"/>
                    </a:lnTo>
                    <a:cubicBezTo>
                      <a:pt x="813574" y="194812"/>
                      <a:pt x="694264" y="360168"/>
                      <a:pt x="631426" y="527554"/>
                    </a:cubicBezTo>
                    <a:cubicBezTo>
                      <a:pt x="547642" y="750738"/>
                      <a:pt x="496360" y="1173270"/>
                      <a:pt x="427744" y="1298946"/>
                    </a:cubicBezTo>
                    <a:cubicBezTo>
                      <a:pt x="419168" y="1314656"/>
                      <a:pt x="409880" y="1325828"/>
                      <a:pt x="400142" y="1333394"/>
                    </a:cubicBezTo>
                    <a:lnTo>
                      <a:pt x="379766" y="1342014"/>
                    </a:lnTo>
                    <a:lnTo>
                      <a:pt x="377652" y="1287694"/>
                    </a:lnTo>
                    <a:cubicBezTo>
                      <a:pt x="369616" y="1222010"/>
                      <a:pt x="350368" y="1157916"/>
                      <a:pt x="317824" y="1090050"/>
                    </a:cubicBezTo>
                    <a:cubicBezTo>
                      <a:pt x="260872" y="971284"/>
                      <a:pt x="152264" y="802688"/>
                      <a:pt x="31882" y="713472"/>
                    </a:cubicBezTo>
                    <a:lnTo>
                      <a:pt x="0" y="693316"/>
                    </a:lnTo>
                    <a:lnTo>
                      <a:pt x="13916" y="682374"/>
                    </a:lnTo>
                    <a:cubicBezTo>
                      <a:pt x="85502" y="636720"/>
                      <a:pt x="198166" y="614396"/>
                      <a:pt x="227336" y="566174"/>
                    </a:cubicBezTo>
                    <a:cubicBezTo>
                      <a:pt x="266230" y="501882"/>
                      <a:pt x="163836" y="443142"/>
                      <a:pt x="193998" y="351862"/>
                    </a:cubicBezTo>
                    <a:cubicBezTo>
                      <a:pt x="224160" y="260582"/>
                      <a:pt x="248768" y="56586"/>
                      <a:pt x="408312" y="18486"/>
                    </a:cubicBezTo>
                    <a:cubicBezTo>
                      <a:pt x="448198" y="8962"/>
                      <a:pt x="504356" y="2710"/>
                      <a:pt x="568712" y="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7" name="フリーフォーム: 図形 1056">
                <a:extLst>
                  <a:ext uri="{FF2B5EF4-FFF2-40B4-BE49-F238E27FC236}">
                    <a16:creationId xmlns:a16="http://schemas.microsoft.com/office/drawing/2014/main" id="{AA9D3DED-4078-FD33-368D-6B2866CEF082}"/>
                  </a:ext>
                </a:extLst>
              </p:cNvPr>
              <p:cNvSpPr/>
              <p:nvPr/>
            </p:nvSpPr>
            <p:spPr>
              <a:xfrm>
                <a:off x="17012150" y="22484486"/>
                <a:ext cx="605396" cy="528990"/>
              </a:xfrm>
              <a:custGeom>
                <a:avLst/>
                <a:gdLst>
                  <a:gd name="connsiteX0" fmla="*/ 249564 w 605396"/>
                  <a:gd name="connsiteY0" fmla="*/ 0 h 528990"/>
                  <a:gd name="connsiteX1" fmla="*/ 282126 w 605396"/>
                  <a:gd name="connsiteY1" fmla="*/ 54938 h 528990"/>
                  <a:gd name="connsiteX2" fmla="*/ 328114 w 605396"/>
                  <a:gd name="connsiteY2" fmla="*/ 104052 h 528990"/>
                  <a:gd name="connsiteX3" fmla="*/ 604338 w 605396"/>
                  <a:gd name="connsiteY3" fmla="*/ 199302 h 528990"/>
                  <a:gd name="connsiteX4" fmla="*/ 466262 w 605396"/>
                  <a:gd name="connsiteY4" fmla="*/ 376446 h 528990"/>
                  <a:gd name="connsiteX5" fmla="*/ 449458 w 605396"/>
                  <a:gd name="connsiteY5" fmla="*/ 395646 h 528990"/>
                  <a:gd name="connsiteX6" fmla="*/ 447234 w 605396"/>
                  <a:gd name="connsiteY6" fmla="*/ 392582 h 528990"/>
                  <a:gd name="connsiteX7" fmla="*/ 430788 w 605396"/>
                  <a:gd name="connsiteY7" fmla="*/ 379848 h 528990"/>
                  <a:gd name="connsiteX8" fmla="*/ 317918 w 605396"/>
                  <a:gd name="connsiteY8" fmla="*/ 517722 h 528990"/>
                  <a:gd name="connsiteX9" fmla="*/ 318016 w 605396"/>
                  <a:gd name="connsiteY9" fmla="*/ 528990 h 528990"/>
                  <a:gd name="connsiteX10" fmla="*/ 315410 w 605396"/>
                  <a:gd name="connsiteY10" fmla="*/ 527384 h 528990"/>
                  <a:gd name="connsiteX11" fmla="*/ 42362 w 605396"/>
                  <a:gd name="connsiteY11" fmla="*/ 323126 h 528990"/>
                  <a:gd name="connsiteX12" fmla="*/ 1882 w 605396"/>
                  <a:gd name="connsiteY12" fmla="*/ 106134 h 528990"/>
                  <a:gd name="connsiteX13" fmla="*/ 0 w 605396"/>
                  <a:gd name="connsiteY13" fmla="*/ 84048 h 528990"/>
                  <a:gd name="connsiteX14" fmla="*/ 79762 w 605396"/>
                  <a:gd name="connsiteY14" fmla="*/ 37490 h 528990"/>
                  <a:gd name="connsiteX15" fmla="*/ 167518 w 605396"/>
                  <a:gd name="connsiteY15" fmla="*/ 9862 h 528990"/>
                  <a:gd name="connsiteX16" fmla="*/ 249564 w 605396"/>
                  <a:gd name="connsiteY16" fmla="*/ 0 h 52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5396" h="528990">
                    <a:moveTo>
                      <a:pt x="249564" y="0"/>
                    </a:moveTo>
                    <a:lnTo>
                      <a:pt x="282126" y="54938"/>
                    </a:lnTo>
                    <a:cubicBezTo>
                      <a:pt x="295570" y="74038"/>
                      <a:pt x="310650" y="91154"/>
                      <a:pt x="328114" y="104052"/>
                    </a:cubicBezTo>
                    <a:cubicBezTo>
                      <a:pt x="397962" y="155646"/>
                      <a:pt x="588462" y="144534"/>
                      <a:pt x="604338" y="199302"/>
                    </a:cubicBezTo>
                    <a:cubicBezTo>
                      <a:pt x="616246" y="240378"/>
                      <a:pt x="525014" y="314496"/>
                      <a:pt x="466262" y="376446"/>
                    </a:cubicBezTo>
                    <a:lnTo>
                      <a:pt x="449458" y="395646"/>
                    </a:lnTo>
                    <a:lnTo>
                      <a:pt x="447234" y="392582"/>
                    </a:lnTo>
                    <a:cubicBezTo>
                      <a:pt x="441532" y="386246"/>
                      <a:pt x="436024" y="381834"/>
                      <a:pt x="430788" y="379848"/>
                    </a:cubicBezTo>
                    <a:cubicBezTo>
                      <a:pt x="394132" y="365944"/>
                      <a:pt x="326510" y="459322"/>
                      <a:pt x="317918" y="517722"/>
                    </a:cubicBezTo>
                    <a:lnTo>
                      <a:pt x="318016" y="528990"/>
                    </a:lnTo>
                    <a:lnTo>
                      <a:pt x="315410" y="527384"/>
                    </a:lnTo>
                    <a:cubicBezTo>
                      <a:pt x="233358" y="479050"/>
                      <a:pt x="101398" y="412026"/>
                      <a:pt x="42362" y="323126"/>
                    </a:cubicBezTo>
                    <a:cubicBezTo>
                      <a:pt x="8628" y="272326"/>
                      <a:pt x="6842" y="185212"/>
                      <a:pt x="1882" y="106134"/>
                    </a:cubicBezTo>
                    <a:lnTo>
                      <a:pt x="0" y="84048"/>
                    </a:lnTo>
                    <a:lnTo>
                      <a:pt x="79762" y="37490"/>
                    </a:lnTo>
                    <a:cubicBezTo>
                      <a:pt x="105584" y="23946"/>
                      <a:pt x="135604" y="15596"/>
                      <a:pt x="167518" y="9862"/>
                    </a:cubicBezTo>
                    <a:lnTo>
                      <a:pt x="2495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8" name="フリーフォーム: 図形 1057">
                <a:extLst>
                  <a:ext uri="{FF2B5EF4-FFF2-40B4-BE49-F238E27FC236}">
                    <a16:creationId xmlns:a16="http://schemas.microsoft.com/office/drawing/2014/main" id="{120CBBBA-BB0A-BD22-510E-B71E6E2BDCD1}"/>
                  </a:ext>
                </a:extLst>
              </p:cNvPr>
              <p:cNvSpPr/>
              <p:nvPr/>
            </p:nvSpPr>
            <p:spPr>
              <a:xfrm>
                <a:off x="17302282" y="22868320"/>
                <a:ext cx="922512" cy="980835"/>
              </a:xfrm>
              <a:custGeom>
                <a:avLst/>
                <a:gdLst>
                  <a:gd name="connsiteX0" fmla="*/ 714256 w 922512"/>
                  <a:gd name="connsiteY0" fmla="*/ 1205 h 980835"/>
                  <a:gd name="connsiteX1" fmla="*/ 861894 w 922512"/>
                  <a:gd name="connsiteY1" fmla="*/ 101219 h 980835"/>
                  <a:gd name="connsiteX2" fmla="*/ 921424 w 922512"/>
                  <a:gd name="connsiteY2" fmla="*/ 297969 h 980835"/>
                  <a:gd name="connsiteX3" fmla="*/ 922512 w 922512"/>
                  <a:gd name="connsiteY3" fmla="*/ 304445 h 980835"/>
                  <a:gd name="connsiteX4" fmla="*/ 914282 w 922512"/>
                  <a:gd name="connsiteY4" fmla="*/ 306005 h 980835"/>
                  <a:gd name="connsiteX5" fmla="*/ 699968 w 922512"/>
                  <a:gd name="connsiteY5" fmla="*/ 639381 h 980835"/>
                  <a:gd name="connsiteX6" fmla="*/ 733306 w 922512"/>
                  <a:gd name="connsiteY6" fmla="*/ 853693 h 980835"/>
                  <a:gd name="connsiteX7" fmla="*/ 519886 w 922512"/>
                  <a:gd name="connsiteY7" fmla="*/ 969893 h 980835"/>
                  <a:gd name="connsiteX8" fmla="*/ 505970 w 922512"/>
                  <a:gd name="connsiteY8" fmla="*/ 980835 h 980835"/>
                  <a:gd name="connsiteX9" fmla="*/ 485654 w 922512"/>
                  <a:gd name="connsiteY9" fmla="*/ 967993 h 980835"/>
                  <a:gd name="connsiteX10" fmla="*/ 109938 w 922512"/>
                  <a:gd name="connsiteY10" fmla="*/ 921893 h 980835"/>
                  <a:gd name="connsiteX11" fmla="*/ 100738 w 922512"/>
                  <a:gd name="connsiteY11" fmla="*/ 923143 h 980835"/>
                  <a:gd name="connsiteX12" fmla="*/ 171262 w 922512"/>
                  <a:gd name="connsiteY12" fmla="*/ 872495 h 980835"/>
                  <a:gd name="connsiteX13" fmla="*/ 301002 w 922512"/>
                  <a:gd name="connsiteY13" fmla="*/ 767405 h 980835"/>
                  <a:gd name="connsiteX14" fmla="*/ 379006 w 922512"/>
                  <a:gd name="connsiteY14" fmla="*/ 520385 h 980835"/>
                  <a:gd name="connsiteX15" fmla="*/ 227330 w 922512"/>
                  <a:gd name="connsiteY15" fmla="*/ 685065 h 980835"/>
                  <a:gd name="connsiteX16" fmla="*/ 1980 w 922512"/>
                  <a:gd name="connsiteY16" fmla="*/ 637395 h 980835"/>
                  <a:gd name="connsiteX17" fmla="*/ 366006 w 922512"/>
                  <a:gd name="connsiteY17" fmla="*/ 407711 h 980835"/>
                  <a:gd name="connsiteX18" fmla="*/ 279334 w 922512"/>
                  <a:gd name="connsiteY18" fmla="*/ 251701 h 980835"/>
                  <a:gd name="connsiteX19" fmla="*/ 256178 w 922512"/>
                  <a:gd name="connsiteY19" fmla="*/ 203987 h 980835"/>
                  <a:gd name="connsiteX20" fmla="*/ 236396 w 922512"/>
                  <a:gd name="connsiteY20" fmla="*/ 159299 h 980835"/>
                  <a:gd name="connsiteX21" fmla="*/ 243662 w 922512"/>
                  <a:gd name="connsiteY21" fmla="*/ 153607 h 980835"/>
                  <a:gd name="connsiteX22" fmla="*/ 438030 w 922512"/>
                  <a:gd name="connsiteY22" fmla="*/ 20257 h 980835"/>
                  <a:gd name="connsiteX23" fmla="*/ 652342 w 922512"/>
                  <a:gd name="connsiteY23" fmla="*/ 139319 h 980835"/>
                  <a:gd name="connsiteX24" fmla="*/ 714256 w 922512"/>
                  <a:gd name="connsiteY24" fmla="*/ 1205 h 9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2512" h="980835">
                    <a:moveTo>
                      <a:pt x="714256" y="1205"/>
                    </a:moveTo>
                    <a:cubicBezTo>
                      <a:pt x="749182" y="-5143"/>
                      <a:pt x="822998" y="11525"/>
                      <a:pt x="861894" y="101219"/>
                    </a:cubicBezTo>
                    <a:cubicBezTo>
                      <a:pt x="881340" y="146065"/>
                      <a:pt x="904160" y="218297"/>
                      <a:pt x="921424" y="297969"/>
                    </a:cubicBezTo>
                    <a:lnTo>
                      <a:pt x="922512" y="304445"/>
                    </a:lnTo>
                    <a:lnTo>
                      <a:pt x="914282" y="306005"/>
                    </a:lnTo>
                    <a:cubicBezTo>
                      <a:pt x="754738" y="344105"/>
                      <a:pt x="730130" y="548101"/>
                      <a:pt x="699968" y="639381"/>
                    </a:cubicBezTo>
                    <a:cubicBezTo>
                      <a:pt x="669806" y="730661"/>
                      <a:pt x="772200" y="789401"/>
                      <a:pt x="733306" y="853693"/>
                    </a:cubicBezTo>
                    <a:cubicBezTo>
                      <a:pt x="704136" y="901915"/>
                      <a:pt x="591472" y="924239"/>
                      <a:pt x="519886" y="969893"/>
                    </a:cubicBezTo>
                    <a:lnTo>
                      <a:pt x="505970" y="980835"/>
                    </a:lnTo>
                    <a:lnTo>
                      <a:pt x="485654" y="967993"/>
                    </a:lnTo>
                    <a:cubicBezTo>
                      <a:pt x="380286" y="913225"/>
                      <a:pt x="242322" y="908909"/>
                      <a:pt x="109938" y="921893"/>
                    </a:cubicBezTo>
                    <a:lnTo>
                      <a:pt x="100738" y="923143"/>
                    </a:lnTo>
                    <a:lnTo>
                      <a:pt x="171262" y="872495"/>
                    </a:lnTo>
                    <a:cubicBezTo>
                      <a:pt x="221732" y="838909"/>
                      <a:pt x="273554" y="805685"/>
                      <a:pt x="301002" y="767405"/>
                    </a:cubicBezTo>
                    <a:cubicBezTo>
                      <a:pt x="355894" y="690843"/>
                      <a:pt x="391286" y="534109"/>
                      <a:pt x="379006" y="520385"/>
                    </a:cubicBezTo>
                    <a:cubicBezTo>
                      <a:pt x="366728" y="506663"/>
                      <a:pt x="290166" y="665565"/>
                      <a:pt x="227330" y="685065"/>
                    </a:cubicBezTo>
                    <a:cubicBezTo>
                      <a:pt x="164490" y="704567"/>
                      <a:pt x="-21134" y="683621"/>
                      <a:pt x="1980" y="637395"/>
                    </a:cubicBezTo>
                    <a:cubicBezTo>
                      <a:pt x="25094" y="591169"/>
                      <a:pt x="319780" y="471993"/>
                      <a:pt x="366006" y="407711"/>
                    </a:cubicBezTo>
                    <a:cubicBezTo>
                      <a:pt x="412232" y="343429"/>
                      <a:pt x="316890" y="320317"/>
                      <a:pt x="279334" y="251701"/>
                    </a:cubicBezTo>
                    <a:cubicBezTo>
                      <a:pt x="272292" y="238835"/>
                      <a:pt x="264488" y="222365"/>
                      <a:pt x="256178" y="203987"/>
                    </a:cubicBezTo>
                    <a:lnTo>
                      <a:pt x="236396" y="159299"/>
                    </a:lnTo>
                    <a:lnTo>
                      <a:pt x="243662" y="153607"/>
                    </a:lnTo>
                    <a:cubicBezTo>
                      <a:pt x="316190" y="94273"/>
                      <a:pt x="386834" y="30179"/>
                      <a:pt x="438030" y="20257"/>
                    </a:cubicBezTo>
                    <a:cubicBezTo>
                      <a:pt x="540426" y="413"/>
                      <a:pt x="606306" y="142493"/>
                      <a:pt x="652342" y="139319"/>
                    </a:cubicBezTo>
                    <a:cubicBezTo>
                      <a:pt x="698380" y="136145"/>
                      <a:pt x="679330" y="7557"/>
                      <a:pt x="714256" y="120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9" name="フリーフォーム: 図形 1058">
                <a:extLst>
                  <a:ext uri="{FF2B5EF4-FFF2-40B4-BE49-F238E27FC236}">
                    <a16:creationId xmlns:a16="http://schemas.microsoft.com/office/drawing/2014/main" id="{275B54F2-605D-8E22-2FF1-1E86F659FF54}"/>
                  </a:ext>
                </a:extLst>
              </p:cNvPr>
              <p:cNvSpPr/>
              <p:nvPr/>
            </p:nvSpPr>
            <p:spPr>
              <a:xfrm>
                <a:off x="17879284" y="22378884"/>
                <a:ext cx="864215" cy="804535"/>
              </a:xfrm>
              <a:custGeom>
                <a:avLst/>
                <a:gdLst>
                  <a:gd name="connsiteX0" fmla="*/ 517056 w 864215"/>
                  <a:gd name="connsiteY0" fmla="*/ 81 h 804535"/>
                  <a:gd name="connsiteX1" fmla="*/ 651400 w 864215"/>
                  <a:gd name="connsiteY1" fmla="*/ 73753 h 804535"/>
                  <a:gd name="connsiteX2" fmla="*/ 655734 w 864215"/>
                  <a:gd name="connsiteY2" fmla="*/ 203763 h 804535"/>
                  <a:gd name="connsiteX3" fmla="*/ 486722 w 864215"/>
                  <a:gd name="connsiteY3" fmla="*/ 372777 h 804535"/>
                  <a:gd name="connsiteX4" fmla="*/ 772744 w 864215"/>
                  <a:gd name="connsiteY4" fmla="*/ 450781 h 804535"/>
                  <a:gd name="connsiteX5" fmla="*/ 746740 w 864215"/>
                  <a:gd name="connsiteY5" fmla="*/ 554789 h 804535"/>
                  <a:gd name="connsiteX6" fmla="*/ 859416 w 864215"/>
                  <a:gd name="connsiteY6" fmla="*/ 736801 h 804535"/>
                  <a:gd name="connsiteX7" fmla="*/ 841088 w 864215"/>
                  <a:gd name="connsiteY7" fmla="*/ 787917 h 804535"/>
                  <a:gd name="connsiteX8" fmla="*/ 832706 w 864215"/>
                  <a:gd name="connsiteY8" fmla="*/ 804535 h 804535"/>
                  <a:gd name="connsiteX9" fmla="*/ 815366 w 864215"/>
                  <a:gd name="connsiteY9" fmla="*/ 800511 h 804535"/>
                  <a:gd name="connsiteX10" fmla="*/ 379194 w 864215"/>
                  <a:gd name="connsiteY10" fmla="*/ 787501 h 804535"/>
                  <a:gd name="connsiteX11" fmla="*/ 345510 w 864215"/>
                  <a:gd name="connsiteY11" fmla="*/ 793881 h 804535"/>
                  <a:gd name="connsiteX12" fmla="*/ 344422 w 864215"/>
                  <a:gd name="connsiteY12" fmla="*/ 787405 h 804535"/>
                  <a:gd name="connsiteX13" fmla="*/ 284892 w 864215"/>
                  <a:gd name="connsiteY13" fmla="*/ 590655 h 804535"/>
                  <a:gd name="connsiteX14" fmla="*/ 137254 w 864215"/>
                  <a:gd name="connsiteY14" fmla="*/ 490641 h 804535"/>
                  <a:gd name="connsiteX15" fmla="*/ 75340 w 864215"/>
                  <a:gd name="connsiteY15" fmla="*/ 628755 h 804535"/>
                  <a:gd name="connsiteX16" fmla="*/ 36832 w 864215"/>
                  <a:gd name="connsiteY16" fmla="*/ 608701 h 804535"/>
                  <a:gd name="connsiteX17" fmla="*/ 0 w 864215"/>
                  <a:gd name="connsiteY17" fmla="*/ 573253 h 804535"/>
                  <a:gd name="connsiteX18" fmla="*/ 3606 w 864215"/>
                  <a:gd name="connsiteY18" fmla="*/ 549839 h 804535"/>
                  <a:gd name="connsiteX19" fmla="*/ 42004 w 864215"/>
                  <a:gd name="connsiteY19" fmla="*/ 242993 h 804535"/>
                  <a:gd name="connsiteX20" fmla="*/ 222980 w 864215"/>
                  <a:gd name="connsiteY20" fmla="*/ 181081 h 804535"/>
                  <a:gd name="connsiteX21" fmla="*/ 226774 w 864215"/>
                  <a:gd name="connsiteY21" fmla="*/ 105849 h 804535"/>
                  <a:gd name="connsiteX22" fmla="*/ 222500 w 864215"/>
                  <a:gd name="connsiteY22" fmla="*/ 82199 h 804535"/>
                  <a:gd name="connsiteX23" fmla="*/ 264892 w 864215"/>
                  <a:gd name="connsiteY23" fmla="*/ 90547 h 804535"/>
                  <a:gd name="connsiteX24" fmla="*/ 378380 w 864215"/>
                  <a:gd name="connsiteY24" fmla="*/ 86755 h 804535"/>
                  <a:gd name="connsiteX25" fmla="*/ 517056 w 864215"/>
                  <a:gd name="connsiteY25" fmla="*/ 81 h 80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64215" h="804535">
                    <a:moveTo>
                      <a:pt x="517056" y="81"/>
                    </a:moveTo>
                    <a:cubicBezTo>
                      <a:pt x="562560" y="-2085"/>
                      <a:pt x="628288" y="39807"/>
                      <a:pt x="651400" y="73753"/>
                    </a:cubicBezTo>
                    <a:cubicBezTo>
                      <a:pt x="674512" y="107701"/>
                      <a:pt x="683180" y="153925"/>
                      <a:pt x="655734" y="203763"/>
                    </a:cubicBezTo>
                    <a:cubicBezTo>
                      <a:pt x="628288" y="253601"/>
                      <a:pt x="467220" y="331605"/>
                      <a:pt x="486722" y="372777"/>
                    </a:cubicBezTo>
                    <a:cubicBezTo>
                      <a:pt x="506224" y="413945"/>
                      <a:pt x="729406" y="420445"/>
                      <a:pt x="772744" y="450781"/>
                    </a:cubicBezTo>
                    <a:cubicBezTo>
                      <a:pt x="816080" y="481117"/>
                      <a:pt x="732296" y="507119"/>
                      <a:pt x="746740" y="554789"/>
                    </a:cubicBezTo>
                    <a:cubicBezTo>
                      <a:pt x="761188" y="602459"/>
                      <a:pt x="890474" y="611849"/>
                      <a:pt x="859416" y="736801"/>
                    </a:cubicBezTo>
                    <a:cubicBezTo>
                      <a:pt x="855534" y="752421"/>
                      <a:pt x="849258" y="769519"/>
                      <a:pt x="841088" y="787917"/>
                    </a:cubicBezTo>
                    <a:lnTo>
                      <a:pt x="832706" y="804535"/>
                    </a:lnTo>
                    <a:lnTo>
                      <a:pt x="815366" y="800511"/>
                    </a:lnTo>
                    <a:cubicBezTo>
                      <a:pt x="660528" y="772309"/>
                      <a:pt x="486966" y="771347"/>
                      <a:pt x="379194" y="787501"/>
                    </a:cubicBezTo>
                    <a:lnTo>
                      <a:pt x="345510" y="793881"/>
                    </a:lnTo>
                    <a:lnTo>
                      <a:pt x="344422" y="787405"/>
                    </a:lnTo>
                    <a:cubicBezTo>
                      <a:pt x="327158" y="707733"/>
                      <a:pt x="304338" y="635501"/>
                      <a:pt x="284892" y="590655"/>
                    </a:cubicBezTo>
                    <a:cubicBezTo>
                      <a:pt x="245996" y="500961"/>
                      <a:pt x="172180" y="484293"/>
                      <a:pt x="137254" y="490641"/>
                    </a:cubicBezTo>
                    <a:cubicBezTo>
                      <a:pt x="102328" y="496993"/>
                      <a:pt x="121378" y="625581"/>
                      <a:pt x="75340" y="628755"/>
                    </a:cubicBezTo>
                    <a:cubicBezTo>
                      <a:pt x="63832" y="629549"/>
                      <a:pt x="51082" y="621263"/>
                      <a:pt x="36832" y="608701"/>
                    </a:cubicBezTo>
                    <a:lnTo>
                      <a:pt x="0" y="573253"/>
                    </a:lnTo>
                    <a:lnTo>
                      <a:pt x="3606" y="549839"/>
                    </a:lnTo>
                    <a:cubicBezTo>
                      <a:pt x="15512" y="426349"/>
                      <a:pt x="12238" y="304309"/>
                      <a:pt x="42004" y="242993"/>
                    </a:cubicBezTo>
                    <a:cubicBezTo>
                      <a:pt x="81692" y="161237"/>
                      <a:pt x="183292" y="248549"/>
                      <a:pt x="222980" y="181081"/>
                    </a:cubicBezTo>
                    <a:cubicBezTo>
                      <a:pt x="232902" y="164213"/>
                      <a:pt x="231710" y="137375"/>
                      <a:pt x="226774" y="105849"/>
                    </a:cubicBezTo>
                    <a:lnTo>
                      <a:pt x="222500" y="82199"/>
                    </a:lnTo>
                    <a:lnTo>
                      <a:pt x="264892" y="90547"/>
                    </a:lnTo>
                    <a:cubicBezTo>
                      <a:pt x="306152" y="94339"/>
                      <a:pt x="348406" y="91089"/>
                      <a:pt x="378380" y="86755"/>
                    </a:cubicBezTo>
                    <a:cubicBezTo>
                      <a:pt x="438328" y="78089"/>
                      <a:pt x="471554" y="2249"/>
                      <a:pt x="517056" y="8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0" name="フリーフォーム: 図形 1059">
                <a:extLst>
                  <a:ext uri="{FF2B5EF4-FFF2-40B4-BE49-F238E27FC236}">
                    <a16:creationId xmlns:a16="http://schemas.microsoft.com/office/drawing/2014/main" id="{51B7ED4B-6B61-DF90-BAFB-A65C2E260E8A}"/>
                  </a:ext>
                </a:extLst>
              </p:cNvPr>
              <p:cNvSpPr/>
              <p:nvPr/>
            </p:nvSpPr>
            <p:spPr>
              <a:xfrm>
                <a:off x="17261714" y="22142636"/>
                <a:ext cx="848062" cy="884982"/>
              </a:xfrm>
              <a:custGeom>
                <a:avLst/>
                <a:gdLst>
                  <a:gd name="connsiteX0" fmla="*/ 607038 w 848062"/>
                  <a:gd name="connsiteY0" fmla="*/ 212 h 884982"/>
                  <a:gd name="connsiteX1" fmla="*/ 670926 w 848062"/>
                  <a:gd name="connsiteY1" fmla="*/ 15312 h 884982"/>
                  <a:gd name="connsiteX2" fmla="*/ 774934 w 848062"/>
                  <a:gd name="connsiteY2" fmla="*/ 288332 h 884982"/>
                  <a:gd name="connsiteX3" fmla="*/ 822978 w 848062"/>
                  <a:gd name="connsiteY3" fmla="*/ 315080 h 884982"/>
                  <a:gd name="connsiteX4" fmla="*/ 840070 w 848062"/>
                  <a:gd name="connsiteY4" fmla="*/ 318446 h 884982"/>
                  <a:gd name="connsiteX5" fmla="*/ 844344 w 848062"/>
                  <a:gd name="connsiteY5" fmla="*/ 342096 h 884982"/>
                  <a:gd name="connsiteX6" fmla="*/ 840550 w 848062"/>
                  <a:gd name="connsiteY6" fmla="*/ 417328 h 884982"/>
                  <a:gd name="connsiteX7" fmla="*/ 659574 w 848062"/>
                  <a:gd name="connsiteY7" fmla="*/ 479240 h 884982"/>
                  <a:gd name="connsiteX8" fmla="*/ 621176 w 848062"/>
                  <a:gd name="connsiteY8" fmla="*/ 786086 h 884982"/>
                  <a:gd name="connsiteX9" fmla="*/ 617570 w 848062"/>
                  <a:gd name="connsiteY9" fmla="*/ 809500 h 884982"/>
                  <a:gd name="connsiteX10" fmla="*/ 606890 w 848062"/>
                  <a:gd name="connsiteY10" fmla="*/ 799220 h 884982"/>
                  <a:gd name="connsiteX11" fmla="*/ 478598 w 848062"/>
                  <a:gd name="connsiteY11" fmla="*/ 745940 h 884982"/>
                  <a:gd name="connsiteX12" fmla="*/ 284230 w 848062"/>
                  <a:gd name="connsiteY12" fmla="*/ 879290 h 884982"/>
                  <a:gd name="connsiteX13" fmla="*/ 276964 w 848062"/>
                  <a:gd name="connsiteY13" fmla="*/ 884982 h 884982"/>
                  <a:gd name="connsiteX14" fmla="*/ 270562 w 848062"/>
                  <a:gd name="connsiteY14" fmla="*/ 870520 h 884982"/>
                  <a:gd name="connsiteX15" fmla="*/ 215284 w 848062"/>
                  <a:gd name="connsiteY15" fmla="*/ 758704 h 884982"/>
                  <a:gd name="connsiteX16" fmla="*/ 199894 w 848062"/>
                  <a:gd name="connsiteY16" fmla="*/ 737496 h 884982"/>
                  <a:gd name="connsiteX17" fmla="*/ 216698 w 848062"/>
                  <a:gd name="connsiteY17" fmla="*/ 718296 h 884982"/>
                  <a:gd name="connsiteX18" fmla="*/ 354774 w 848062"/>
                  <a:gd name="connsiteY18" fmla="*/ 541152 h 884982"/>
                  <a:gd name="connsiteX19" fmla="*/ 78550 w 848062"/>
                  <a:gd name="connsiteY19" fmla="*/ 445902 h 884982"/>
                  <a:gd name="connsiteX20" fmla="*/ 32562 w 848062"/>
                  <a:gd name="connsiteY20" fmla="*/ 396788 h 884982"/>
                  <a:gd name="connsiteX21" fmla="*/ 0 w 848062"/>
                  <a:gd name="connsiteY21" fmla="*/ 341850 h 884982"/>
                  <a:gd name="connsiteX22" fmla="*/ 17088 w 848062"/>
                  <a:gd name="connsiteY22" fmla="*/ 339796 h 884982"/>
                  <a:gd name="connsiteX23" fmla="*/ 194226 w 848062"/>
                  <a:gd name="connsiteY23" fmla="*/ 301334 h 884982"/>
                  <a:gd name="connsiteX24" fmla="*/ 371906 w 848062"/>
                  <a:gd name="connsiteY24" fmla="*/ 62984 h 884982"/>
                  <a:gd name="connsiteX25" fmla="*/ 607038 w 848062"/>
                  <a:gd name="connsiteY25" fmla="*/ 212 h 88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8062" h="884982">
                    <a:moveTo>
                      <a:pt x="607038" y="212"/>
                    </a:moveTo>
                    <a:cubicBezTo>
                      <a:pt x="632014" y="1228"/>
                      <a:pt x="654134" y="5924"/>
                      <a:pt x="670926" y="15312"/>
                    </a:cubicBezTo>
                    <a:cubicBezTo>
                      <a:pt x="738098" y="52872"/>
                      <a:pt x="722930" y="240664"/>
                      <a:pt x="774934" y="288332"/>
                    </a:cubicBezTo>
                    <a:cubicBezTo>
                      <a:pt x="787934" y="300250"/>
                      <a:pt x="804502" y="308918"/>
                      <a:pt x="822978" y="315080"/>
                    </a:cubicBezTo>
                    <a:lnTo>
                      <a:pt x="840070" y="318446"/>
                    </a:lnTo>
                    <a:lnTo>
                      <a:pt x="844344" y="342096"/>
                    </a:lnTo>
                    <a:cubicBezTo>
                      <a:pt x="849280" y="373622"/>
                      <a:pt x="850472" y="400460"/>
                      <a:pt x="840550" y="417328"/>
                    </a:cubicBezTo>
                    <a:cubicBezTo>
                      <a:pt x="800862" y="484796"/>
                      <a:pt x="699262" y="397484"/>
                      <a:pt x="659574" y="479240"/>
                    </a:cubicBezTo>
                    <a:cubicBezTo>
                      <a:pt x="629808" y="540556"/>
                      <a:pt x="633082" y="662596"/>
                      <a:pt x="621176" y="786086"/>
                    </a:cubicBezTo>
                    <a:lnTo>
                      <a:pt x="617570" y="809500"/>
                    </a:lnTo>
                    <a:lnTo>
                      <a:pt x="606890" y="799220"/>
                    </a:lnTo>
                    <a:cubicBezTo>
                      <a:pt x="571866" y="766576"/>
                      <a:pt x="529796" y="736018"/>
                      <a:pt x="478598" y="745940"/>
                    </a:cubicBezTo>
                    <a:cubicBezTo>
                      <a:pt x="427402" y="755862"/>
                      <a:pt x="356758" y="819956"/>
                      <a:pt x="284230" y="879290"/>
                    </a:cubicBezTo>
                    <a:lnTo>
                      <a:pt x="276964" y="884982"/>
                    </a:lnTo>
                    <a:lnTo>
                      <a:pt x="270562" y="870520"/>
                    </a:lnTo>
                    <a:cubicBezTo>
                      <a:pt x="252442" y="829540"/>
                      <a:pt x="233330" y="787736"/>
                      <a:pt x="215284" y="758704"/>
                    </a:cubicBezTo>
                    <a:lnTo>
                      <a:pt x="199894" y="737496"/>
                    </a:lnTo>
                    <a:lnTo>
                      <a:pt x="216698" y="718296"/>
                    </a:lnTo>
                    <a:cubicBezTo>
                      <a:pt x="275450" y="656346"/>
                      <a:pt x="366682" y="582228"/>
                      <a:pt x="354774" y="541152"/>
                    </a:cubicBezTo>
                    <a:cubicBezTo>
                      <a:pt x="338898" y="486384"/>
                      <a:pt x="148398" y="497496"/>
                      <a:pt x="78550" y="445902"/>
                    </a:cubicBezTo>
                    <a:cubicBezTo>
                      <a:pt x="61086" y="433004"/>
                      <a:pt x="46006" y="415888"/>
                      <a:pt x="32562" y="396788"/>
                    </a:cubicBezTo>
                    <a:lnTo>
                      <a:pt x="0" y="341850"/>
                    </a:lnTo>
                    <a:lnTo>
                      <a:pt x="17088" y="339796"/>
                    </a:lnTo>
                    <a:cubicBezTo>
                      <a:pt x="83898" y="333656"/>
                      <a:pt x="149084" y="327696"/>
                      <a:pt x="194226" y="301334"/>
                    </a:cubicBezTo>
                    <a:cubicBezTo>
                      <a:pt x="284510" y="248608"/>
                      <a:pt x="292454" y="110652"/>
                      <a:pt x="371906" y="62984"/>
                    </a:cubicBezTo>
                    <a:cubicBezTo>
                      <a:pt x="431492" y="27230"/>
                      <a:pt x="532114" y="-2834"/>
                      <a:pt x="607038" y="2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1" name="フリーフォーム: 図形 1060">
                <a:extLst>
                  <a:ext uri="{FF2B5EF4-FFF2-40B4-BE49-F238E27FC236}">
                    <a16:creationId xmlns:a16="http://schemas.microsoft.com/office/drawing/2014/main" id="{16C13C8A-5B38-E500-4BCA-05E9B257E38D}"/>
                  </a:ext>
                </a:extLst>
              </p:cNvPr>
              <p:cNvSpPr/>
              <p:nvPr/>
            </p:nvSpPr>
            <p:spPr>
              <a:xfrm>
                <a:off x="18699596" y="21060960"/>
                <a:ext cx="1204774" cy="837070"/>
              </a:xfrm>
              <a:custGeom>
                <a:avLst/>
                <a:gdLst>
                  <a:gd name="connsiteX0" fmla="*/ 914304 w 1204774"/>
                  <a:gd name="connsiteY0" fmla="*/ 0 h 837070"/>
                  <a:gd name="connsiteX1" fmla="*/ 951812 w 1204774"/>
                  <a:gd name="connsiteY1" fmla="*/ 15694 h 837070"/>
                  <a:gd name="connsiteX2" fmla="*/ 1017154 w 1204774"/>
                  <a:gd name="connsiteY2" fmla="*/ 51204 h 837070"/>
                  <a:gd name="connsiteX3" fmla="*/ 1112404 w 1204774"/>
                  <a:gd name="connsiteY3" fmla="*/ 446490 h 837070"/>
                  <a:gd name="connsiteX4" fmla="*/ 1160140 w 1204774"/>
                  <a:gd name="connsiteY4" fmla="*/ 522316 h 837070"/>
                  <a:gd name="connsiteX5" fmla="*/ 1204774 w 1204774"/>
                  <a:gd name="connsiteY5" fmla="*/ 570110 h 837070"/>
                  <a:gd name="connsiteX6" fmla="*/ 1146824 w 1204774"/>
                  <a:gd name="connsiteY6" fmla="*/ 588760 h 837070"/>
                  <a:gd name="connsiteX7" fmla="*/ 566304 w 1204774"/>
                  <a:gd name="connsiteY7" fmla="*/ 835428 h 837070"/>
                  <a:gd name="connsiteX8" fmla="*/ 302780 w 1204774"/>
                  <a:gd name="connsiteY8" fmla="*/ 702076 h 837070"/>
                  <a:gd name="connsiteX9" fmla="*/ 247242 w 1204774"/>
                  <a:gd name="connsiteY9" fmla="*/ 779468 h 837070"/>
                  <a:gd name="connsiteX10" fmla="*/ 241996 w 1204774"/>
                  <a:gd name="connsiteY10" fmla="*/ 810390 h 837070"/>
                  <a:gd name="connsiteX11" fmla="*/ 216162 w 1204774"/>
                  <a:gd name="connsiteY11" fmla="*/ 776442 h 837070"/>
                  <a:gd name="connsiteX12" fmla="*/ 90848 w 1204774"/>
                  <a:gd name="connsiteY12" fmla="*/ 665564 h 837070"/>
                  <a:gd name="connsiteX13" fmla="*/ 8388 w 1204774"/>
                  <a:gd name="connsiteY13" fmla="*/ 680872 h 837070"/>
                  <a:gd name="connsiteX14" fmla="*/ 0 w 1204774"/>
                  <a:gd name="connsiteY14" fmla="*/ 686214 h 837070"/>
                  <a:gd name="connsiteX15" fmla="*/ 26404 w 1204774"/>
                  <a:gd name="connsiteY15" fmla="*/ 638480 h 837070"/>
                  <a:gd name="connsiteX16" fmla="*/ 231340 w 1204774"/>
                  <a:gd name="connsiteY16" fmla="*/ 308380 h 837070"/>
                  <a:gd name="connsiteX17" fmla="*/ 579004 w 1204774"/>
                  <a:gd name="connsiteY17" fmla="*/ 241704 h 837070"/>
                  <a:gd name="connsiteX18" fmla="*/ 733784 w 1204774"/>
                  <a:gd name="connsiteY18" fmla="*/ 17866 h 837070"/>
                  <a:gd name="connsiteX19" fmla="*/ 883804 w 1204774"/>
                  <a:gd name="connsiteY19" fmla="*/ 34536 h 837070"/>
                  <a:gd name="connsiteX20" fmla="*/ 914304 w 1204774"/>
                  <a:gd name="connsiteY20" fmla="*/ 0 h 83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4774" h="837070">
                    <a:moveTo>
                      <a:pt x="914304" y="0"/>
                    </a:moveTo>
                    <a:lnTo>
                      <a:pt x="951812" y="15694"/>
                    </a:lnTo>
                    <a:cubicBezTo>
                      <a:pt x="977118" y="27640"/>
                      <a:pt x="999196" y="39596"/>
                      <a:pt x="1017154" y="51204"/>
                    </a:cubicBezTo>
                    <a:cubicBezTo>
                      <a:pt x="1160824" y="144072"/>
                      <a:pt x="1071924" y="336160"/>
                      <a:pt x="1112404" y="446490"/>
                    </a:cubicBezTo>
                    <a:cubicBezTo>
                      <a:pt x="1122524" y="474072"/>
                      <a:pt x="1140184" y="499026"/>
                      <a:pt x="1160140" y="522316"/>
                    </a:cubicBezTo>
                    <a:lnTo>
                      <a:pt x="1204774" y="570110"/>
                    </a:lnTo>
                    <a:lnTo>
                      <a:pt x="1146824" y="588760"/>
                    </a:lnTo>
                    <a:cubicBezTo>
                      <a:pt x="973878" y="654474"/>
                      <a:pt x="699192" y="815752"/>
                      <a:pt x="566304" y="835428"/>
                    </a:cubicBezTo>
                    <a:cubicBezTo>
                      <a:pt x="414432" y="857916"/>
                      <a:pt x="423958" y="640960"/>
                      <a:pt x="302780" y="702076"/>
                    </a:cubicBezTo>
                    <a:cubicBezTo>
                      <a:pt x="272484" y="717356"/>
                      <a:pt x="256412" y="745054"/>
                      <a:pt x="247242" y="779468"/>
                    </a:cubicBezTo>
                    <a:lnTo>
                      <a:pt x="241996" y="810390"/>
                    </a:lnTo>
                    <a:lnTo>
                      <a:pt x="216162" y="776442"/>
                    </a:lnTo>
                    <a:cubicBezTo>
                      <a:pt x="173696" y="727080"/>
                      <a:pt x="125972" y="683226"/>
                      <a:pt x="90848" y="665564"/>
                    </a:cubicBezTo>
                    <a:cubicBezTo>
                      <a:pt x="64504" y="652320"/>
                      <a:pt x="36098" y="664244"/>
                      <a:pt x="8388" y="680872"/>
                    </a:cubicBezTo>
                    <a:lnTo>
                      <a:pt x="0" y="686214"/>
                    </a:lnTo>
                    <a:lnTo>
                      <a:pt x="26404" y="638480"/>
                    </a:lnTo>
                    <a:cubicBezTo>
                      <a:pt x="96502" y="507610"/>
                      <a:pt x="169824" y="361164"/>
                      <a:pt x="231340" y="308380"/>
                    </a:cubicBezTo>
                    <a:cubicBezTo>
                      <a:pt x="354372" y="202810"/>
                      <a:pt x="495264" y="290124"/>
                      <a:pt x="579004" y="241704"/>
                    </a:cubicBezTo>
                    <a:cubicBezTo>
                      <a:pt x="662744" y="193284"/>
                      <a:pt x="682984" y="52394"/>
                      <a:pt x="733784" y="17866"/>
                    </a:cubicBezTo>
                    <a:cubicBezTo>
                      <a:pt x="784584" y="-16662"/>
                      <a:pt x="836576" y="73824"/>
                      <a:pt x="883804" y="34536"/>
                    </a:cubicBezTo>
                    <a:lnTo>
                      <a:pt x="9143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2" name="フリーフォーム: 図形 1061">
                <a:extLst>
                  <a:ext uri="{FF2B5EF4-FFF2-40B4-BE49-F238E27FC236}">
                    <a16:creationId xmlns:a16="http://schemas.microsoft.com/office/drawing/2014/main" id="{EDF9F9B1-AD91-E647-6876-1BA65CEE1B03}"/>
                  </a:ext>
                </a:extLst>
              </p:cNvPr>
              <p:cNvSpPr/>
              <p:nvPr/>
            </p:nvSpPr>
            <p:spPr>
              <a:xfrm>
                <a:off x="19613901" y="20558038"/>
                <a:ext cx="1056217" cy="573674"/>
              </a:xfrm>
              <a:custGeom>
                <a:avLst/>
                <a:gdLst>
                  <a:gd name="connsiteX0" fmla="*/ 61912 w 1056217"/>
                  <a:gd name="connsiteY0" fmla="*/ 0 h 573674"/>
                  <a:gd name="connsiteX1" fmla="*/ 155608 w 1056217"/>
                  <a:gd name="connsiteY1" fmla="*/ 8992 h 573674"/>
                  <a:gd name="connsiteX2" fmla="*/ 591800 w 1056217"/>
                  <a:gd name="connsiteY2" fmla="*/ 104862 h 573674"/>
                  <a:gd name="connsiteX3" fmla="*/ 949136 w 1056217"/>
                  <a:gd name="connsiteY3" fmla="*/ 21084 h 573674"/>
                  <a:gd name="connsiteX4" fmla="*/ 987554 w 1056217"/>
                  <a:gd name="connsiteY4" fmla="*/ 9998 h 573674"/>
                  <a:gd name="connsiteX5" fmla="*/ 989158 w 1056217"/>
                  <a:gd name="connsiteY5" fmla="*/ 17562 h 573674"/>
                  <a:gd name="connsiteX6" fmla="*/ 1055350 w 1056217"/>
                  <a:gd name="connsiteY6" fmla="*/ 296950 h 573674"/>
                  <a:gd name="connsiteX7" fmla="*/ 907712 w 1056217"/>
                  <a:gd name="connsiteY7" fmla="*/ 401726 h 573674"/>
                  <a:gd name="connsiteX8" fmla="*/ 721976 w 1056217"/>
                  <a:gd name="connsiteY8" fmla="*/ 292186 h 573674"/>
                  <a:gd name="connsiteX9" fmla="*/ 574338 w 1056217"/>
                  <a:gd name="connsiteY9" fmla="*/ 344574 h 573674"/>
                  <a:gd name="connsiteX10" fmla="*/ 426700 w 1056217"/>
                  <a:gd name="connsiteY10" fmla="*/ 292186 h 573674"/>
                  <a:gd name="connsiteX11" fmla="*/ 152788 w 1056217"/>
                  <a:gd name="connsiteY11" fmla="*/ 552286 h 573674"/>
                  <a:gd name="connsiteX12" fmla="*/ 124674 w 1056217"/>
                  <a:gd name="connsiteY12" fmla="*/ 573674 h 573674"/>
                  <a:gd name="connsiteX13" fmla="*/ 102850 w 1056217"/>
                  <a:gd name="connsiteY13" fmla="*/ 554126 h 573674"/>
                  <a:gd name="connsiteX14" fmla="*/ 37508 w 1056217"/>
                  <a:gd name="connsiteY14" fmla="*/ 518616 h 573674"/>
                  <a:gd name="connsiteX15" fmla="*/ 0 w 1056217"/>
                  <a:gd name="connsiteY15" fmla="*/ 502922 h 573674"/>
                  <a:gd name="connsiteX16" fmla="*/ 7190 w 1056217"/>
                  <a:gd name="connsiteY16" fmla="*/ 494782 h 573674"/>
                  <a:gd name="connsiteX17" fmla="*/ 102848 w 1056217"/>
                  <a:gd name="connsiteY17" fmla="*/ 285046 h 573674"/>
                  <a:gd name="connsiteX18" fmla="*/ 83650 w 1056217"/>
                  <a:gd name="connsiteY18" fmla="*/ 58528 h 573674"/>
                  <a:gd name="connsiteX19" fmla="*/ 61912 w 1056217"/>
                  <a:gd name="connsiteY19" fmla="*/ 0 h 57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6217" h="573674">
                    <a:moveTo>
                      <a:pt x="61912" y="0"/>
                    </a:moveTo>
                    <a:lnTo>
                      <a:pt x="155608" y="8992"/>
                    </a:lnTo>
                    <a:cubicBezTo>
                      <a:pt x="318784" y="36402"/>
                      <a:pt x="471416" y="112800"/>
                      <a:pt x="591800" y="104862"/>
                    </a:cubicBezTo>
                    <a:cubicBezTo>
                      <a:pt x="760340" y="93750"/>
                      <a:pt x="817060" y="61570"/>
                      <a:pt x="949136" y="21084"/>
                    </a:cubicBezTo>
                    <a:lnTo>
                      <a:pt x="987554" y="9998"/>
                    </a:lnTo>
                    <a:lnTo>
                      <a:pt x="989158" y="17562"/>
                    </a:lnTo>
                    <a:cubicBezTo>
                      <a:pt x="1017248" y="118504"/>
                      <a:pt x="1063088" y="237418"/>
                      <a:pt x="1055350" y="296950"/>
                    </a:cubicBezTo>
                    <a:cubicBezTo>
                      <a:pt x="1045032" y="376326"/>
                      <a:pt x="963276" y="402518"/>
                      <a:pt x="907712" y="401726"/>
                    </a:cubicBezTo>
                    <a:cubicBezTo>
                      <a:pt x="852152" y="400930"/>
                      <a:pt x="777536" y="301712"/>
                      <a:pt x="721976" y="292186"/>
                    </a:cubicBezTo>
                    <a:cubicBezTo>
                      <a:pt x="666412" y="282662"/>
                      <a:pt x="623550" y="344574"/>
                      <a:pt x="574338" y="344574"/>
                    </a:cubicBezTo>
                    <a:cubicBezTo>
                      <a:pt x="525126" y="344574"/>
                      <a:pt x="526712" y="244562"/>
                      <a:pt x="426700" y="292186"/>
                    </a:cubicBezTo>
                    <a:cubicBezTo>
                      <a:pt x="364192" y="321952"/>
                      <a:pt x="257966" y="461168"/>
                      <a:pt x="152788" y="552286"/>
                    </a:cubicBezTo>
                    <a:lnTo>
                      <a:pt x="124674" y="573674"/>
                    </a:lnTo>
                    <a:lnTo>
                      <a:pt x="102850" y="554126"/>
                    </a:lnTo>
                    <a:cubicBezTo>
                      <a:pt x="84892" y="542518"/>
                      <a:pt x="62814" y="530562"/>
                      <a:pt x="37508" y="518616"/>
                    </a:cubicBezTo>
                    <a:lnTo>
                      <a:pt x="0" y="502922"/>
                    </a:lnTo>
                    <a:lnTo>
                      <a:pt x="7190" y="494782"/>
                    </a:lnTo>
                    <a:cubicBezTo>
                      <a:pt x="46220" y="440496"/>
                      <a:pt x="86476" y="356186"/>
                      <a:pt x="102848" y="285046"/>
                    </a:cubicBezTo>
                    <a:cubicBezTo>
                      <a:pt x="113762" y="237618"/>
                      <a:pt x="109000" y="144054"/>
                      <a:pt x="83650" y="58528"/>
                    </a:cubicBezTo>
                    <a:lnTo>
                      <a:pt x="619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3" name="フリーフォーム: 図形 1062">
                <a:extLst>
                  <a:ext uri="{FF2B5EF4-FFF2-40B4-BE49-F238E27FC236}">
                    <a16:creationId xmlns:a16="http://schemas.microsoft.com/office/drawing/2014/main" id="{4342A997-7D29-5E68-1062-B084268DF549}"/>
                  </a:ext>
                </a:extLst>
              </p:cNvPr>
              <p:cNvSpPr/>
              <p:nvPr/>
            </p:nvSpPr>
            <p:spPr>
              <a:xfrm>
                <a:off x="19738574" y="20837367"/>
                <a:ext cx="859190" cy="838798"/>
              </a:xfrm>
              <a:custGeom>
                <a:avLst/>
                <a:gdLst>
                  <a:gd name="connsiteX0" fmla="*/ 360366 w 859190"/>
                  <a:gd name="connsiteY0" fmla="*/ 951 h 838798"/>
                  <a:gd name="connsiteX1" fmla="*/ 449664 w 859190"/>
                  <a:gd name="connsiteY1" fmla="*/ 65245 h 838798"/>
                  <a:gd name="connsiteX2" fmla="*/ 597302 w 859190"/>
                  <a:gd name="connsiteY2" fmla="*/ 12857 h 838798"/>
                  <a:gd name="connsiteX3" fmla="*/ 783038 w 859190"/>
                  <a:gd name="connsiteY3" fmla="*/ 122397 h 838798"/>
                  <a:gd name="connsiteX4" fmla="*/ 828098 w 859190"/>
                  <a:gd name="connsiteY4" fmla="*/ 117521 h 838798"/>
                  <a:gd name="connsiteX5" fmla="*/ 859190 w 859190"/>
                  <a:gd name="connsiteY5" fmla="*/ 105657 h 838798"/>
                  <a:gd name="connsiteX6" fmla="*/ 858054 w 859190"/>
                  <a:gd name="connsiteY6" fmla="*/ 108955 h 838798"/>
                  <a:gd name="connsiteX7" fmla="*/ 763990 w 859190"/>
                  <a:gd name="connsiteY7" fmla="*/ 384333 h 838798"/>
                  <a:gd name="connsiteX8" fmla="*/ 796246 w 859190"/>
                  <a:gd name="connsiteY8" fmla="*/ 479805 h 838798"/>
                  <a:gd name="connsiteX9" fmla="*/ 837128 w 859190"/>
                  <a:gd name="connsiteY9" fmla="*/ 541989 h 838798"/>
                  <a:gd name="connsiteX10" fmla="*/ 830478 w 859190"/>
                  <a:gd name="connsiteY10" fmla="*/ 544421 h 838798"/>
                  <a:gd name="connsiteX11" fmla="*/ 479826 w 859190"/>
                  <a:gd name="connsiteY11" fmla="*/ 828833 h 838798"/>
                  <a:gd name="connsiteX12" fmla="*/ 175026 w 859190"/>
                  <a:gd name="connsiteY12" fmla="*/ 790733 h 838798"/>
                  <a:gd name="connsiteX13" fmla="*/ 165796 w 859190"/>
                  <a:gd name="connsiteY13" fmla="*/ 793703 h 838798"/>
                  <a:gd name="connsiteX14" fmla="*/ 121162 w 859190"/>
                  <a:gd name="connsiteY14" fmla="*/ 745909 h 838798"/>
                  <a:gd name="connsiteX15" fmla="*/ 73426 w 859190"/>
                  <a:gd name="connsiteY15" fmla="*/ 670083 h 838798"/>
                  <a:gd name="connsiteX16" fmla="*/ 21858 w 859190"/>
                  <a:gd name="connsiteY16" fmla="*/ 313921 h 838798"/>
                  <a:gd name="connsiteX17" fmla="*/ 0 w 859190"/>
                  <a:gd name="connsiteY17" fmla="*/ 294345 h 838798"/>
                  <a:gd name="connsiteX18" fmla="*/ 28114 w 859190"/>
                  <a:gd name="connsiteY18" fmla="*/ 272957 h 838798"/>
                  <a:gd name="connsiteX19" fmla="*/ 302026 w 859190"/>
                  <a:gd name="connsiteY19" fmla="*/ 12857 h 838798"/>
                  <a:gd name="connsiteX20" fmla="*/ 360366 w 859190"/>
                  <a:gd name="connsiteY20" fmla="*/ 951 h 83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9190" h="838798">
                    <a:moveTo>
                      <a:pt x="360366" y="951"/>
                    </a:moveTo>
                    <a:cubicBezTo>
                      <a:pt x="404420" y="8989"/>
                      <a:pt x="412754" y="65245"/>
                      <a:pt x="449664" y="65245"/>
                    </a:cubicBezTo>
                    <a:cubicBezTo>
                      <a:pt x="498876" y="65245"/>
                      <a:pt x="541738" y="3333"/>
                      <a:pt x="597302" y="12857"/>
                    </a:cubicBezTo>
                    <a:cubicBezTo>
                      <a:pt x="652862" y="22383"/>
                      <a:pt x="727478" y="121601"/>
                      <a:pt x="783038" y="122397"/>
                    </a:cubicBezTo>
                    <a:cubicBezTo>
                      <a:pt x="796930" y="122595"/>
                      <a:pt x="812458" y="121107"/>
                      <a:pt x="828098" y="117521"/>
                    </a:cubicBezTo>
                    <a:lnTo>
                      <a:pt x="859190" y="105657"/>
                    </a:lnTo>
                    <a:lnTo>
                      <a:pt x="858054" y="108955"/>
                    </a:lnTo>
                    <a:cubicBezTo>
                      <a:pt x="821970" y="198113"/>
                      <a:pt x="759028" y="303471"/>
                      <a:pt x="763990" y="384333"/>
                    </a:cubicBezTo>
                    <a:cubicBezTo>
                      <a:pt x="765974" y="416677"/>
                      <a:pt x="778724" y="448477"/>
                      <a:pt x="796246" y="479805"/>
                    </a:cubicBezTo>
                    <a:lnTo>
                      <a:pt x="837128" y="541989"/>
                    </a:lnTo>
                    <a:lnTo>
                      <a:pt x="830478" y="544421"/>
                    </a:lnTo>
                    <a:cubicBezTo>
                      <a:pt x="701844" y="610055"/>
                      <a:pt x="583542" y="789939"/>
                      <a:pt x="479826" y="828833"/>
                    </a:cubicBezTo>
                    <a:cubicBezTo>
                      <a:pt x="361294" y="873283"/>
                      <a:pt x="333776" y="752369"/>
                      <a:pt x="175026" y="790733"/>
                    </a:cubicBezTo>
                    <a:lnTo>
                      <a:pt x="165796" y="793703"/>
                    </a:lnTo>
                    <a:lnTo>
                      <a:pt x="121162" y="745909"/>
                    </a:lnTo>
                    <a:cubicBezTo>
                      <a:pt x="101206" y="722619"/>
                      <a:pt x="83546" y="697665"/>
                      <a:pt x="73426" y="670083"/>
                    </a:cubicBezTo>
                    <a:cubicBezTo>
                      <a:pt x="38006" y="573545"/>
                      <a:pt x="101642" y="414409"/>
                      <a:pt x="21858" y="313921"/>
                    </a:cubicBezTo>
                    <a:lnTo>
                      <a:pt x="0" y="294345"/>
                    </a:lnTo>
                    <a:lnTo>
                      <a:pt x="28114" y="272957"/>
                    </a:lnTo>
                    <a:cubicBezTo>
                      <a:pt x="133292" y="181839"/>
                      <a:pt x="239518" y="42623"/>
                      <a:pt x="302026" y="12857"/>
                    </a:cubicBezTo>
                    <a:cubicBezTo>
                      <a:pt x="327030" y="951"/>
                      <a:pt x="345682" y="-1727"/>
                      <a:pt x="360366" y="9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4" name="フリーフォーム: 図形 1063">
                <a:extLst>
                  <a:ext uri="{FF2B5EF4-FFF2-40B4-BE49-F238E27FC236}">
                    <a16:creationId xmlns:a16="http://schemas.microsoft.com/office/drawing/2014/main" id="{F29B000B-74F9-31F2-96B8-D0F0C5FBFE1F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5" name="フリーフォーム: 図形 1064">
                <a:extLst>
                  <a:ext uri="{FF2B5EF4-FFF2-40B4-BE49-F238E27FC236}">
                    <a16:creationId xmlns:a16="http://schemas.microsoft.com/office/drawing/2014/main" id="{C309CE94-8133-1A86-9E36-0B02BDA02417}"/>
                  </a:ext>
                </a:extLst>
              </p:cNvPr>
              <p:cNvSpPr/>
              <p:nvPr/>
            </p:nvSpPr>
            <p:spPr>
              <a:xfrm>
                <a:off x="21151804" y="21120598"/>
                <a:ext cx="454682" cy="754378"/>
              </a:xfrm>
              <a:custGeom>
                <a:avLst/>
                <a:gdLst>
                  <a:gd name="connsiteX0" fmla="*/ 184840 w 454682"/>
                  <a:gd name="connsiteY0" fmla="*/ 0 h 754378"/>
                  <a:gd name="connsiteX1" fmla="*/ 187322 w 454682"/>
                  <a:gd name="connsiteY1" fmla="*/ 642 h 754378"/>
                  <a:gd name="connsiteX2" fmla="*/ 331834 w 454682"/>
                  <a:gd name="connsiteY2" fmla="*/ 58240 h 754378"/>
                  <a:gd name="connsiteX3" fmla="*/ 453276 w 454682"/>
                  <a:gd name="connsiteY3" fmla="*/ 193970 h 754378"/>
                  <a:gd name="connsiteX4" fmla="*/ 396128 w 454682"/>
                  <a:gd name="connsiteY4" fmla="*/ 341608 h 754378"/>
                  <a:gd name="connsiteX5" fmla="*/ 367552 w 454682"/>
                  <a:gd name="connsiteY5" fmla="*/ 601166 h 754378"/>
                  <a:gd name="connsiteX6" fmla="*/ 19128 w 454682"/>
                  <a:gd name="connsiteY6" fmla="*/ 752522 h 754378"/>
                  <a:gd name="connsiteX7" fmla="*/ 0 w 454682"/>
                  <a:gd name="connsiteY7" fmla="*/ 754378 h 754378"/>
                  <a:gd name="connsiteX8" fmla="*/ 19096 w 454682"/>
                  <a:gd name="connsiteY8" fmla="*/ 685302 h 754378"/>
                  <a:gd name="connsiteX9" fmla="*/ 222296 w 454682"/>
                  <a:gd name="connsiteY9" fmla="*/ 291602 h 754378"/>
                  <a:gd name="connsiteX10" fmla="*/ 214072 w 454682"/>
                  <a:gd name="connsiteY10" fmla="*/ 278878 h 754378"/>
                  <a:gd name="connsiteX11" fmla="*/ 210550 w 454682"/>
                  <a:gd name="connsiteY11" fmla="*/ 279002 h 754378"/>
                  <a:gd name="connsiteX12" fmla="*/ 214110 w 454682"/>
                  <a:gd name="connsiteY12" fmla="*/ 268086 h 754378"/>
                  <a:gd name="connsiteX13" fmla="*/ 222296 w 454682"/>
                  <a:gd name="connsiteY13" fmla="*/ 184446 h 754378"/>
                  <a:gd name="connsiteX14" fmla="*/ 143716 w 454682"/>
                  <a:gd name="connsiteY14" fmla="*/ 55858 h 754378"/>
                  <a:gd name="connsiteX15" fmla="*/ 157202 w 454682"/>
                  <a:gd name="connsiteY15" fmla="*/ 26000 h 754378"/>
                  <a:gd name="connsiteX16" fmla="*/ 184840 w 454682"/>
                  <a:gd name="connsiteY16" fmla="*/ 0 h 75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4682" h="754378">
                    <a:moveTo>
                      <a:pt x="184840" y="0"/>
                    </a:moveTo>
                    <a:lnTo>
                      <a:pt x="187322" y="642"/>
                    </a:lnTo>
                    <a:cubicBezTo>
                      <a:pt x="241842" y="17560"/>
                      <a:pt x="298892" y="40182"/>
                      <a:pt x="331834" y="58240"/>
                    </a:cubicBezTo>
                    <a:cubicBezTo>
                      <a:pt x="397716" y="94356"/>
                      <a:pt x="442562" y="146742"/>
                      <a:pt x="453276" y="193970"/>
                    </a:cubicBezTo>
                    <a:cubicBezTo>
                      <a:pt x="463992" y="241198"/>
                      <a:pt x="410414" y="273742"/>
                      <a:pt x="396128" y="341608"/>
                    </a:cubicBezTo>
                    <a:cubicBezTo>
                      <a:pt x="381840" y="409474"/>
                      <a:pt x="442560" y="533298"/>
                      <a:pt x="367552" y="601166"/>
                    </a:cubicBezTo>
                    <a:cubicBezTo>
                      <a:pt x="311296" y="652064"/>
                      <a:pt x="126004" y="732654"/>
                      <a:pt x="19128" y="752522"/>
                    </a:cubicBezTo>
                    <a:lnTo>
                      <a:pt x="0" y="754378"/>
                    </a:lnTo>
                    <a:lnTo>
                      <a:pt x="19096" y="685302"/>
                    </a:lnTo>
                    <a:cubicBezTo>
                      <a:pt x="52964" y="562534"/>
                      <a:pt x="230764" y="346634"/>
                      <a:pt x="222296" y="291602"/>
                    </a:cubicBezTo>
                    <a:cubicBezTo>
                      <a:pt x="221238" y="284722"/>
                      <a:pt x="218426" y="280688"/>
                      <a:pt x="214072" y="278878"/>
                    </a:cubicBezTo>
                    <a:lnTo>
                      <a:pt x="210550" y="279002"/>
                    </a:lnTo>
                    <a:lnTo>
                      <a:pt x="214110" y="268086"/>
                    </a:lnTo>
                    <a:cubicBezTo>
                      <a:pt x="221700" y="238918"/>
                      <a:pt x="225670" y="208458"/>
                      <a:pt x="222296" y="184446"/>
                    </a:cubicBezTo>
                    <a:cubicBezTo>
                      <a:pt x="215548" y="136424"/>
                      <a:pt x="148080" y="98720"/>
                      <a:pt x="143716" y="55858"/>
                    </a:cubicBezTo>
                    <a:cubicBezTo>
                      <a:pt x="142624" y="45142"/>
                      <a:pt x="148528" y="35444"/>
                      <a:pt x="157202" y="26000"/>
                    </a:cubicBezTo>
                    <a:lnTo>
                      <a:pt x="1848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6" name="フリーフォーム: 図形 1065">
                <a:extLst>
                  <a:ext uri="{FF2B5EF4-FFF2-40B4-BE49-F238E27FC236}">
                    <a16:creationId xmlns:a16="http://schemas.microsoft.com/office/drawing/2014/main" id="{2C1A19D6-3142-1F21-68A9-98E451A5C0FB}"/>
                  </a:ext>
                </a:extLst>
              </p:cNvPr>
              <p:cNvSpPr/>
              <p:nvPr/>
            </p:nvSpPr>
            <p:spPr>
              <a:xfrm>
                <a:off x="21384309" y="19867450"/>
                <a:ext cx="1065061" cy="941811"/>
              </a:xfrm>
              <a:custGeom>
                <a:avLst/>
                <a:gdLst>
                  <a:gd name="connsiteX0" fmla="*/ 597788 w 1065061"/>
                  <a:gd name="connsiteY0" fmla="*/ 0 h 941811"/>
                  <a:gd name="connsiteX1" fmla="*/ 620080 w 1065061"/>
                  <a:gd name="connsiteY1" fmla="*/ 30722 h 941811"/>
                  <a:gd name="connsiteX2" fmla="*/ 725598 w 1065061"/>
                  <a:gd name="connsiteY2" fmla="*/ 182674 h 941811"/>
                  <a:gd name="connsiteX3" fmla="*/ 939912 w 1065061"/>
                  <a:gd name="connsiteY3" fmla="*/ 237444 h 941811"/>
                  <a:gd name="connsiteX4" fmla="*/ 1056592 w 1065061"/>
                  <a:gd name="connsiteY4" fmla="*/ 497000 h 941811"/>
                  <a:gd name="connsiteX5" fmla="*/ 711312 w 1065061"/>
                  <a:gd name="connsiteY5" fmla="*/ 551770 h 941811"/>
                  <a:gd name="connsiteX6" fmla="*/ 651780 w 1065061"/>
                  <a:gd name="connsiteY6" fmla="*/ 687500 h 941811"/>
                  <a:gd name="connsiteX7" fmla="*/ 563672 w 1065061"/>
                  <a:gd name="connsiteY7" fmla="*/ 680356 h 941811"/>
                  <a:gd name="connsiteX8" fmla="*/ 485092 w 1065061"/>
                  <a:gd name="connsiteY8" fmla="*/ 797038 h 941811"/>
                  <a:gd name="connsiteX9" fmla="*/ 208868 w 1065061"/>
                  <a:gd name="connsiteY9" fmla="*/ 939914 h 941811"/>
                  <a:gd name="connsiteX10" fmla="*/ 49324 w 1065061"/>
                  <a:gd name="connsiteY10" fmla="*/ 863714 h 941811"/>
                  <a:gd name="connsiteX11" fmla="*/ 0 w 1065061"/>
                  <a:gd name="connsiteY11" fmla="*/ 771926 h 941811"/>
                  <a:gd name="connsiteX12" fmla="*/ 2268 w 1065061"/>
                  <a:gd name="connsiteY12" fmla="*/ 744694 h 941811"/>
                  <a:gd name="connsiteX13" fmla="*/ 59544 w 1065061"/>
                  <a:gd name="connsiteY13" fmla="*/ 739292 h 941811"/>
                  <a:gd name="connsiteX14" fmla="*/ 510492 w 1065061"/>
                  <a:gd name="connsiteY14" fmla="*/ 592250 h 941811"/>
                  <a:gd name="connsiteX15" fmla="*/ 434292 w 1065061"/>
                  <a:gd name="connsiteY15" fmla="*/ 223950 h 941811"/>
                  <a:gd name="connsiteX16" fmla="*/ 540752 w 1065061"/>
                  <a:gd name="connsiteY16" fmla="*/ 66786 h 941811"/>
                  <a:gd name="connsiteX17" fmla="*/ 597788 w 1065061"/>
                  <a:gd name="connsiteY17" fmla="*/ 0 h 94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65061" h="941811">
                    <a:moveTo>
                      <a:pt x="597788" y="0"/>
                    </a:moveTo>
                    <a:lnTo>
                      <a:pt x="620080" y="30722"/>
                    </a:lnTo>
                    <a:cubicBezTo>
                      <a:pt x="656344" y="87922"/>
                      <a:pt x="687696" y="160450"/>
                      <a:pt x="725598" y="182674"/>
                    </a:cubicBezTo>
                    <a:cubicBezTo>
                      <a:pt x="801400" y="227126"/>
                      <a:pt x="884744" y="185058"/>
                      <a:pt x="939912" y="237444"/>
                    </a:cubicBezTo>
                    <a:cubicBezTo>
                      <a:pt x="995076" y="289830"/>
                      <a:pt x="1094692" y="444614"/>
                      <a:pt x="1056592" y="497000"/>
                    </a:cubicBezTo>
                    <a:cubicBezTo>
                      <a:pt x="1018492" y="549386"/>
                      <a:pt x="778780" y="520018"/>
                      <a:pt x="711312" y="551770"/>
                    </a:cubicBezTo>
                    <a:cubicBezTo>
                      <a:pt x="643842" y="583518"/>
                      <a:pt x="676386" y="666070"/>
                      <a:pt x="651780" y="687500"/>
                    </a:cubicBezTo>
                    <a:cubicBezTo>
                      <a:pt x="627174" y="708930"/>
                      <a:pt x="591454" y="662100"/>
                      <a:pt x="563672" y="680356"/>
                    </a:cubicBezTo>
                    <a:cubicBezTo>
                      <a:pt x="535892" y="698612"/>
                      <a:pt x="544226" y="753778"/>
                      <a:pt x="485092" y="797038"/>
                    </a:cubicBezTo>
                    <a:cubicBezTo>
                      <a:pt x="425958" y="840298"/>
                      <a:pt x="281496" y="928800"/>
                      <a:pt x="208868" y="939914"/>
                    </a:cubicBezTo>
                    <a:cubicBezTo>
                      <a:pt x="136240" y="951026"/>
                      <a:pt x="78296" y="911734"/>
                      <a:pt x="49324" y="863714"/>
                    </a:cubicBezTo>
                    <a:cubicBezTo>
                      <a:pt x="31216" y="833698"/>
                      <a:pt x="1792" y="816862"/>
                      <a:pt x="0" y="771926"/>
                    </a:cubicBezTo>
                    <a:lnTo>
                      <a:pt x="2268" y="744694"/>
                    </a:lnTo>
                    <a:lnTo>
                      <a:pt x="59544" y="739292"/>
                    </a:lnTo>
                    <a:cubicBezTo>
                      <a:pt x="215218" y="718854"/>
                      <a:pt x="448580" y="657338"/>
                      <a:pt x="510492" y="592250"/>
                    </a:cubicBezTo>
                    <a:cubicBezTo>
                      <a:pt x="593044" y="505466"/>
                      <a:pt x="355976" y="399634"/>
                      <a:pt x="434292" y="223950"/>
                    </a:cubicBezTo>
                    <a:cubicBezTo>
                      <a:pt x="453872" y="180030"/>
                      <a:pt x="492500" y="125922"/>
                      <a:pt x="540752" y="66786"/>
                    </a:cubicBezTo>
                    <a:lnTo>
                      <a:pt x="5977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7" name="フリーフォーム: 図形 1066">
                <a:extLst>
                  <a:ext uri="{FF2B5EF4-FFF2-40B4-BE49-F238E27FC236}">
                    <a16:creationId xmlns:a16="http://schemas.microsoft.com/office/drawing/2014/main" id="{30DB1C7D-7DD6-6AF5-1527-6DDD7087EDEA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8" name="フリーフォーム: 図形 1067">
                <a:extLst>
                  <a:ext uri="{FF2B5EF4-FFF2-40B4-BE49-F238E27FC236}">
                    <a16:creationId xmlns:a16="http://schemas.microsoft.com/office/drawing/2014/main" id="{AF0423D7-70D2-4C48-B47D-9C824FF15F9F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9" name="フリーフォーム: 図形 1068">
                <a:extLst>
                  <a:ext uri="{FF2B5EF4-FFF2-40B4-BE49-F238E27FC236}">
                    <a16:creationId xmlns:a16="http://schemas.microsoft.com/office/drawing/2014/main" id="{286330FC-F249-0814-EF3B-CCE0C6B2B7B4}"/>
                  </a:ext>
                </a:extLst>
              </p:cNvPr>
              <p:cNvSpPr/>
              <p:nvPr/>
            </p:nvSpPr>
            <p:spPr>
              <a:xfrm>
                <a:off x="21130898" y="21703322"/>
                <a:ext cx="677012" cy="882234"/>
              </a:xfrm>
              <a:custGeom>
                <a:avLst/>
                <a:gdLst>
                  <a:gd name="connsiteX0" fmla="*/ 403140 w 677012"/>
                  <a:gd name="connsiteY0" fmla="*/ 0 h 882234"/>
                  <a:gd name="connsiteX1" fmla="*/ 424326 w 677012"/>
                  <a:gd name="connsiteY1" fmla="*/ 42254 h 882234"/>
                  <a:gd name="connsiteX2" fmla="*/ 462278 w 677012"/>
                  <a:gd name="connsiteY2" fmla="*/ 161316 h 882234"/>
                  <a:gd name="connsiteX3" fmla="*/ 355122 w 677012"/>
                  <a:gd name="connsiteY3" fmla="*/ 316098 h 882234"/>
                  <a:gd name="connsiteX4" fmla="*/ 405126 w 677012"/>
                  <a:gd name="connsiteY4" fmla="*/ 492310 h 882234"/>
                  <a:gd name="connsiteX5" fmla="*/ 480602 w 677012"/>
                  <a:gd name="connsiteY5" fmla="*/ 480868 h 882234"/>
                  <a:gd name="connsiteX6" fmla="*/ 579666 w 677012"/>
                  <a:gd name="connsiteY6" fmla="*/ 448198 h 882234"/>
                  <a:gd name="connsiteX7" fmla="*/ 578344 w 677012"/>
                  <a:gd name="connsiteY7" fmla="*/ 504626 h 882234"/>
                  <a:gd name="connsiteX8" fmla="*/ 588482 w 677012"/>
                  <a:gd name="connsiteY8" fmla="*/ 561366 h 882234"/>
                  <a:gd name="connsiteX9" fmla="*/ 662750 w 677012"/>
                  <a:gd name="connsiteY9" fmla="*/ 620450 h 882234"/>
                  <a:gd name="connsiteX10" fmla="*/ 677012 w 677012"/>
                  <a:gd name="connsiteY10" fmla="*/ 626894 h 882234"/>
                  <a:gd name="connsiteX11" fmla="*/ 659686 w 677012"/>
                  <a:gd name="connsiteY11" fmla="*/ 655374 h 882234"/>
                  <a:gd name="connsiteX12" fmla="*/ 459102 w 677012"/>
                  <a:gd name="connsiteY12" fmla="*/ 877278 h 882234"/>
                  <a:gd name="connsiteX13" fmla="*/ 40002 w 677012"/>
                  <a:gd name="connsiteY13" fmla="*/ 445478 h 882234"/>
                  <a:gd name="connsiteX14" fmla="*/ 15892 w 677012"/>
                  <a:gd name="connsiteY14" fmla="*/ 189792 h 882234"/>
                  <a:gd name="connsiteX15" fmla="*/ 20906 w 677012"/>
                  <a:gd name="connsiteY15" fmla="*/ 171654 h 882234"/>
                  <a:gd name="connsiteX16" fmla="*/ 40034 w 677012"/>
                  <a:gd name="connsiteY16" fmla="*/ 169798 h 882234"/>
                  <a:gd name="connsiteX17" fmla="*/ 388458 w 677012"/>
                  <a:gd name="connsiteY17" fmla="*/ 18442 h 882234"/>
                  <a:gd name="connsiteX18" fmla="*/ 403140 w 677012"/>
                  <a:gd name="connsiteY18" fmla="*/ 0 h 8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12" h="882234">
                    <a:moveTo>
                      <a:pt x="403140" y="0"/>
                    </a:moveTo>
                    <a:lnTo>
                      <a:pt x="424326" y="42254"/>
                    </a:lnTo>
                    <a:cubicBezTo>
                      <a:pt x="445510" y="85712"/>
                      <a:pt x="463070" y="127978"/>
                      <a:pt x="462278" y="161316"/>
                    </a:cubicBezTo>
                    <a:cubicBezTo>
                      <a:pt x="460690" y="227990"/>
                      <a:pt x="364646" y="260932"/>
                      <a:pt x="355122" y="316098"/>
                    </a:cubicBezTo>
                    <a:cubicBezTo>
                      <a:pt x="345596" y="371262"/>
                      <a:pt x="337658" y="489134"/>
                      <a:pt x="405126" y="492310"/>
                    </a:cubicBezTo>
                    <a:cubicBezTo>
                      <a:pt x="421994" y="493104"/>
                      <a:pt x="448858" y="488912"/>
                      <a:pt x="480602" y="480868"/>
                    </a:cubicBezTo>
                    <a:lnTo>
                      <a:pt x="579666" y="448198"/>
                    </a:lnTo>
                    <a:lnTo>
                      <a:pt x="578344" y="504626"/>
                    </a:lnTo>
                    <a:cubicBezTo>
                      <a:pt x="579304" y="526566"/>
                      <a:pt x="582232" y="546186"/>
                      <a:pt x="588482" y="561366"/>
                    </a:cubicBezTo>
                    <a:cubicBezTo>
                      <a:pt x="600984" y="591726"/>
                      <a:pt x="631942" y="607206"/>
                      <a:pt x="662750" y="620450"/>
                    </a:cubicBezTo>
                    <a:lnTo>
                      <a:pt x="677012" y="626894"/>
                    </a:lnTo>
                    <a:lnTo>
                      <a:pt x="659686" y="655374"/>
                    </a:lnTo>
                    <a:cubicBezTo>
                      <a:pt x="588286" y="767740"/>
                      <a:pt x="518634" y="858228"/>
                      <a:pt x="459102" y="877278"/>
                    </a:cubicBezTo>
                    <a:cubicBezTo>
                      <a:pt x="300354" y="928078"/>
                      <a:pt x="109854" y="574594"/>
                      <a:pt x="40002" y="445478"/>
                    </a:cubicBezTo>
                    <a:cubicBezTo>
                      <a:pt x="-12384" y="348642"/>
                      <a:pt x="-5242" y="273236"/>
                      <a:pt x="15892" y="189792"/>
                    </a:cubicBezTo>
                    <a:lnTo>
                      <a:pt x="20906" y="171654"/>
                    </a:lnTo>
                    <a:lnTo>
                      <a:pt x="40034" y="169798"/>
                    </a:lnTo>
                    <a:cubicBezTo>
                      <a:pt x="146910" y="149930"/>
                      <a:pt x="332202" y="69340"/>
                      <a:pt x="388458" y="18442"/>
                    </a:cubicBezTo>
                    <a:lnTo>
                      <a:pt x="4031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0" name="フリーフォーム: 図形 1069">
                <a:extLst>
                  <a:ext uri="{FF2B5EF4-FFF2-40B4-BE49-F238E27FC236}">
                    <a16:creationId xmlns:a16="http://schemas.microsoft.com/office/drawing/2014/main" id="{43842BB2-EBEB-A45E-53CB-1B35E9E46508}"/>
                  </a:ext>
                </a:extLst>
              </p:cNvPr>
              <p:cNvSpPr/>
              <p:nvPr/>
            </p:nvSpPr>
            <p:spPr>
              <a:xfrm>
                <a:off x="21709242" y="20927578"/>
                <a:ext cx="771408" cy="1402638"/>
              </a:xfrm>
              <a:custGeom>
                <a:avLst/>
                <a:gdLst>
                  <a:gd name="connsiteX0" fmla="*/ 500678 w 771408"/>
                  <a:gd name="connsiteY0" fmla="*/ 1230 h 1402638"/>
                  <a:gd name="connsiteX1" fmla="*/ 676890 w 771408"/>
                  <a:gd name="connsiteY1" fmla="*/ 129818 h 1402638"/>
                  <a:gd name="connsiteX2" fmla="*/ 687402 w 771408"/>
                  <a:gd name="connsiteY2" fmla="*/ 200698 h 1402638"/>
                  <a:gd name="connsiteX3" fmla="*/ 687022 w 771408"/>
                  <a:gd name="connsiteY3" fmla="*/ 207010 h 1402638"/>
                  <a:gd name="connsiteX4" fmla="*/ 668654 w 771408"/>
                  <a:gd name="connsiteY4" fmla="*/ 231414 h 1402638"/>
                  <a:gd name="connsiteX5" fmla="*/ 566558 w 771408"/>
                  <a:gd name="connsiteY5" fmla="*/ 510022 h 1402638"/>
                  <a:gd name="connsiteX6" fmla="*/ 731658 w 771408"/>
                  <a:gd name="connsiteY6" fmla="*/ 687822 h 1402638"/>
                  <a:gd name="connsiteX7" fmla="*/ 744358 w 771408"/>
                  <a:gd name="connsiteY7" fmla="*/ 891022 h 1402638"/>
                  <a:gd name="connsiteX8" fmla="*/ 414158 w 771408"/>
                  <a:gd name="connsiteY8" fmla="*/ 916422 h 1402638"/>
                  <a:gd name="connsiteX9" fmla="*/ 153016 w 771408"/>
                  <a:gd name="connsiteY9" fmla="*/ 1313298 h 1402638"/>
                  <a:gd name="connsiteX10" fmla="*/ 98668 w 771408"/>
                  <a:gd name="connsiteY10" fmla="*/ 1402638 h 1402638"/>
                  <a:gd name="connsiteX11" fmla="*/ 84406 w 771408"/>
                  <a:gd name="connsiteY11" fmla="*/ 1396194 h 1402638"/>
                  <a:gd name="connsiteX12" fmla="*/ 10138 w 771408"/>
                  <a:gd name="connsiteY12" fmla="*/ 1337110 h 1402638"/>
                  <a:gd name="connsiteX13" fmla="*/ 0 w 771408"/>
                  <a:gd name="connsiteY13" fmla="*/ 1280370 h 1402638"/>
                  <a:gd name="connsiteX14" fmla="*/ 1322 w 771408"/>
                  <a:gd name="connsiteY14" fmla="*/ 1223942 h 1402638"/>
                  <a:gd name="connsiteX15" fmla="*/ 7014 w 771408"/>
                  <a:gd name="connsiteY15" fmla="*/ 1222066 h 1402638"/>
                  <a:gd name="connsiteX16" fmla="*/ 181590 w 771408"/>
                  <a:gd name="connsiteY16" fmla="*/ 1110890 h 1402638"/>
                  <a:gd name="connsiteX17" fmla="*/ 186352 w 771408"/>
                  <a:gd name="connsiteY17" fmla="*/ 765610 h 1402638"/>
                  <a:gd name="connsiteX18" fmla="*/ 295890 w 771408"/>
                  <a:gd name="connsiteY18" fmla="*/ 708460 h 1402638"/>
                  <a:gd name="connsiteX19" fmla="*/ 131582 w 771408"/>
                  <a:gd name="connsiteY19" fmla="*/ 603686 h 1402638"/>
                  <a:gd name="connsiteX20" fmla="*/ 131882 w 771408"/>
                  <a:gd name="connsiteY20" fmla="*/ 536862 h 1402638"/>
                  <a:gd name="connsiteX21" fmla="*/ 136862 w 771408"/>
                  <a:gd name="connsiteY21" fmla="*/ 518288 h 1402638"/>
                  <a:gd name="connsiteX22" fmla="*/ 148252 w 771408"/>
                  <a:gd name="connsiteY22" fmla="*/ 517960 h 1402638"/>
                  <a:gd name="connsiteX23" fmla="*/ 138986 w 771408"/>
                  <a:gd name="connsiteY23" fmla="*/ 426486 h 1402638"/>
                  <a:gd name="connsiteX24" fmla="*/ 137212 w 771408"/>
                  <a:gd name="connsiteY24" fmla="*/ 423572 h 1402638"/>
                  <a:gd name="connsiteX25" fmla="*/ 151078 w 771408"/>
                  <a:gd name="connsiteY25" fmla="*/ 404258 h 1402638"/>
                  <a:gd name="connsiteX26" fmla="*/ 210164 w 771408"/>
                  <a:gd name="connsiteY26" fmla="*/ 336986 h 1402638"/>
                  <a:gd name="connsiteX27" fmla="*/ 386378 w 771408"/>
                  <a:gd name="connsiteY27" fmla="*/ 313174 h 1402638"/>
                  <a:gd name="connsiteX28" fmla="*/ 429238 w 771408"/>
                  <a:gd name="connsiteY28" fmla="*/ 79810 h 1402638"/>
                  <a:gd name="connsiteX29" fmla="*/ 500678 w 771408"/>
                  <a:gd name="connsiteY29" fmla="*/ 1230 h 140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1408" h="1402638">
                    <a:moveTo>
                      <a:pt x="500678" y="1230"/>
                    </a:moveTo>
                    <a:cubicBezTo>
                      <a:pt x="541952" y="9562"/>
                      <a:pt x="644346" y="53618"/>
                      <a:pt x="676890" y="129818"/>
                    </a:cubicBezTo>
                    <a:cubicBezTo>
                      <a:pt x="685026" y="148868"/>
                      <a:pt x="687532" y="173326"/>
                      <a:pt x="687402" y="200698"/>
                    </a:cubicBezTo>
                    <a:lnTo>
                      <a:pt x="687022" y="207010"/>
                    </a:lnTo>
                    <a:lnTo>
                      <a:pt x="668654" y="231414"/>
                    </a:lnTo>
                    <a:cubicBezTo>
                      <a:pt x="623312" y="301662"/>
                      <a:pt x="563384" y="448110"/>
                      <a:pt x="566558" y="510022"/>
                    </a:cubicBezTo>
                    <a:cubicBezTo>
                      <a:pt x="570790" y="592572"/>
                      <a:pt x="702026" y="624322"/>
                      <a:pt x="731658" y="687822"/>
                    </a:cubicBezTo>
                    <a:cubicBezTo>
                      <a:pt x="761290" y="751322"/>
                      <a:pt x="797274" y="852922"/>
                      <a:pt x="744358" y="891022"/>
                    </a:cubicBezTo>
                    <a:cubicBezTo>
                      <a:pt x="691442" y="929122"/>
                      <a:pt x="558090" y="789422"/>
                      <a:pt x="414158" y="916422"/>
                    </a:cubicBezTo>
                    <a:cubicBezTo>
                      <a:pt x="342192" y="979922"/>
                      <a:pt x="248530" y="1151372"/>
                      <a:pt x="153016" y="1313298"/>
                    </a:cubicBezTo>
                    <a:lnTo>
                      <a:pt x="98668" y="1402638"/>
                    </a:lnTo>
                    <a:lnTo>
                      <a:pt x="84406" y="1396194"/>
                    </a:lnTo>
                    <a:cubicBezTo>
                      <a:pt x="53598" y="1382950"/>
                      <a:pt x="22640" y="1367470"/>
                      <a:pt x="10138" y="1337110"/>
                    </a:cubicBezTo>
                    <a:cubicBezTo>
                      <a:pt x="3888" y="1321930"/>
                      <a:pt x="960" y="1302310"/>
                      <a:pt x="0" y="1280370"/>
                    </a:cubicBezTo>
                    <a:lnTo>
                      <a:pt x="1322" y="1223942"/>
                    </a:lnTo>
                    <a:lnTo>
                      <a:pt x="7014" y="1222066"/>
                    </a:lnTo>
                    <a:cubicBezTo>
                      <a:pt x="79792" y="1192844"/>
                      <a:pt x="151626" y="1152760"/>
                      <a:pt x="181590" y="1110890"/>
                    </a:cubicBezTo>
                    <a:cubicBezTo>
                      <a:pt x="241518" y="1027150"/>
                      <a:pt x="167302" y="832682"/>
                      <a:pt x="186352" y="765610"/>
                    </a:cubicBezTo>
                    <a:cubicBezTo>
                      <a:pt x="205402" y="698538"/>
                      <a:pt x="305018" y="735448"/>
                      <a:pt x="295890" y="708460"/>
                    </a:cubicBezTo>
                    <a:cubicBezTo>
                      <a:pt x="286762" y="681472"/>
                      <a:pt x="158174" y="642182"/>
                      <a:pt x="131582" y="603686"/>
                    </a:cubicBezTo>
                    <a:cubicBezTo>
                      <a:pt x="118288" y="584438"/>
                      <a:pt x="124738" y="560030"/>
                      <a:pt x="131882" y="536862"/>
                    </a:cubicBezTo>
                    <a:lnTo>
                      <a:pt x="136862" y="518288"/>
                    </a:lnTo>
                    <a:lnTo>
                      <a:pt x="148252" y="517960"/>
                    </a:lnTo>
                    <a:cubicBezTo>
                      <a:pt x="182780" y="510518"/>
                      <a:pt x="163284" y="467804"/>
                      <a:pt x="138986" y="426486"/>
                    </a:cubicBezTo>
                    <a:lnTo>
                      <a:pt x="137212" y="423572"/>
                    </a:lnTo>
                    <a:lnTo>
                      <a:pt x="151078" y="404258"/>
                    </a:lnTo>
                    <a:cubicBezTo>
                      <a:pt x="168294" y="377566"/>
                      <a:pt x="185756" y="349488"/>
                      <a:pt x="210164" y="336986"/>
                    </a:cubicBezTo>
                    <a:cubicBezTo>
                      <a:pt x="258980" y="311982"/>
                      <a:pt x="349864" y="356034"/>
                      <a:pt x="386378" y="313174"/>
                    </a:cubicBezTo>
                    <a:cubicBezTo>
                      <a:pt x="422890" y="270310"/>
                      <a:pt x="410190" y="131802"/>
                      <a:pt x="429238" y="79810"/>
                    </a:cubicBezTo>
                    <a:cubicBezTo>
                      <a:pt x="448290" y="27820"/>
                      <a:pt x="459402" y="-7106"/>
                      <a:pt x="500678" y="123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1" name="フリーフォーム: 図形 1070">
                <a:extLst>
                  <a:ext uri="{FF2B5EF4-FFF2-40B4-BE49-F238E27FC236}">
                    <a16:creationId xmlns:a16="http://schemas.microsoft.com/office/drawing/2014/main" id="{2D397032-4835-D3C9-35CD-7517E32BA4B4}"/>
                  </a:ext>
                </a:extLst>
              </p:cNvPr>
              <p:cNvSpPr/>
              <p:nvPr/>
            </p:nvSpPr>
            <p:spPr>
              <a:xfrm>
                <a:off x="21602622" y="20529488"/>
                <a:ext cx="561312" cy="821662"/>
              </a:xfrm>
              <a:custGeom>
                <a:avLst/>
                <a:gdLst>
                  <a:gd name="connsiteX0" fmla="*/ 443534 w 561312"/>
                  <a:gd name="connsiteY0" fmla="*/ 0 h 821662"/>
                  <a:gd name="connsiteX1" fmla="*/ 460646 w 561312"/>
                  <a:gd name="connsiteY1" fmla="*/ 14580 h 821662"/>
                  <a:gd name="connsiteX2" fmla="*/ 540622 w 561312"/>
                  <a:gd name="connsiteY2" fmla="*/ 189768 h 821662"/>
                  <a:gd name="connsiteX3" fmla="*/ 521572 w 561312"/>
                  <a:gd name="connsiteY3" fmla="*/ 373124 h 821662"/>
                  <a:gd name="connsiteX4" fmla="*/ 544602 w 561312"/>
                  <a:gd name="connsiteY4" fmla="*/ 407280 h 821662"/>
                  <a:gd name="connsiteX5" fmla="*/ 561312 w 561312"/>
                  <a:gd name="connsiteY5" fmla="*/ 419650 h 821662"/>
                  <a:gd name="connsiteX6" fmla="*/ 549254 w 561312"/>
                  <a:gd name="connsiteY6" fmla="*/ 442516 h 821662"/>
                  <a:gd name="connsiteX7" fmla="*/ 535858 w 561312"/>
                  <a:gd name="connsiteY7" fmla="*/ 477900 h 821662"/>
                  <a:gd name="connsiteX8" fmla="*/ 492998 w 561312"/>
                  <a:gd name="connsiteY8" fmla="*/ 711264 h 821662"/>
                  <a:gd name="connsiteX9" fmla="*/ 316784 w 561312"/>
                  <a:gd name="connsiteY9" fmla="*/ 735076 h 821662"/>
                  <a:gd name="connsiteX10" fmla="*/ 257698 w 561312"/>
                  <a:gd name="connsiteY10" fmla="*/ 802348 h 821662"/>
                  <a:gd name="connsiteX11" fmla="*/ 243832 w 561312"/>
                  <a:gd name="connsiteY11" fmla="*/ 821662 h 821662"/>
                  <a:gd name="connsiteX12" fmla="*/ 221534 w 561312"/>
                  <a:gd name="connsiteY12" fmla="*/ 785080 h 821662"/>
                  <a:gd name="connsiteX13" fmla="*/ 78658 w 561312"/>
                  <a:gd name="connsiteY13" fmla="*/ 625536 h 821662"/>
                  <a:gd name="connsiteX14" fmla="*/ 97710 w 561312"/>
                  <a:gd name="connsiteY14" fmla="*/ 392176 h 821662"/>
                  <a:gd name="connsiteX15" fmla="*/ 33266 w 561312"/>
                  <a:gd name="connsiteY15" fmla="*/ 307788 h 821662"/>
                  <a:gd name="connsiteX16" fmla="*/ 0 w 561312"/>
                  <a:gd name="connsiteY16" fmla="*/ 274856 h 821662"/>
                  <a:gd name="connsiteX17" fmla="*/ 56038 w 561312"/>
                  <a:gd name="connsiteY17" fmla="*/ 256946 h 821662"/>
                  <a:gd name="connsiteX18" fmla="*/ 266778 w 561312"/>
                  <a:gd name="connsiteY18" fmla="*/ 135000 h 821662"/>
                  <a:gd name="connsiteX19" fmla="*/ 345358 w 561312"/>
                  <a:gd name="connsiteY19" fmla="*/ 18318 h 821662"/>
                  <a:gd name="connsiteX20" fmla="*/ 433466 w 561312"/>
                  <a:gd name="connsiteY20" fmla="*/ 25462 h 821662"/>
                  <a:gd name="connsiteX21" fmla="*/ 443534 w 561312"/>
                  <a:gd name="connsiteY21" fmla="*/ 0 h 82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1312" h="821662">
                    <a:moveTo>
                      <a:pt x="443534" y="0"/>
                    </a:moveTo>
                    <a:lnTo>
                      <a:pt x="460646" y="14580"/>
                    </a:lnTo>
                    <a:cubicBezTo>
                      <a:pt x="515544" y="70632"/>
                      <a:pt x="523954" y="138572"/>
                      <a:pt x="540622" y="189768"/>
                    </a:cubicBezTo>
                    <a:cubicBezTo>
                      <a:pt x="562846" y="258030"/>
                      <a:pt x="510062" y="316372"/>
                      <a:pt x="521572" y="373124"/>
                    </a:cubicBezTo>
                    <a:cubicBezTo>
                      <a:pt x="524450" y="387312"/>
                      <a:pt x="533354" y="397854"/>
                      <a:pt x="544602" y="407280"/>
                    </a:cubicBezTo>
                    <a:lnTo>
                      <a:pt x="561312" y="419650"/>
                    </a:lnTo>
                    <a:lnTo>
                      <a:pt x="549254" y="442516"/>
                    </a:lnTo>
                    <a:cubicBezTo>
                      <a:pt x="544888" y="452972"/>
                      <a:pt x="540622" y="464902"/>
                      <a:pt x="535858" y="477900"/>
                    </a:cubicBezTo>
                    <a:cubicBezTo>
                      <a:pt x="516810" y="529892"/>
                      <a:pt x="529510" y="668400"/>
                      <a:pt x="492998" y="711264"/>
                    </a:cubicBezTo>
                    <a:cubicBezTo>
                      <a:pt x="456484" y="754124"/>
                      <a:pt x="365600" y="710072"/>
                      <a:pt x="316784" y="735076"/>
                    </a:cubicBezTo>
                    <a:cubicBezTo>
                      <a:pt x="292376" y="747578"/>
                      <a:pt x="274914" y="775656"/>
                      <a:pt x="257698" y="802348"/>
                    </a:cubicBezTo>
                    <a:lnTo>
                      <a:pt x="243832" y="821662"/>
                    </a:lnTo>
                    <a:lnTo>
                      <a:pt x="221534" y="785080"/>
                    </a:lnTo>
                    <a:cubicBezTo>
                      <a:pt x="192166" y="736662"/>
                      <a:pt x="99296" y="691020"/>
                      <a:pt x="78658" y="625536"/>
                    </a:cubicBezTo>
                    <a:cubicBezTo>
                      <a:pt x="58022" y="560052"/>
                      <a:pt x="117156" y="460040"/>
                      <a:pt x="97710" y="392176"/>
                    </a:cubicBezTo>
                    <a:cubicBezTo>
                      <a:pt x="87986" y="358242"/>
                      <a:pt x="61198" y="333436"/>
                      <a:pt x="33266" y="307788"/>
                    </a:cubicBezTo>
                    <a:lnTo>
                      <a:pt x="0" y="274856"/>
                    </a:lnTo>
                    <a:lnTo>
                      <a:pt x="56038" y="256946"/>
                    </a:lnTo>
                    <a:cubicBezTo>
                      <a:pt x="130080" y="225338"/>
                      <a:pt x="222428" y="167444"/>
                      <a:pt x="266778" y="135000"/>
                    </a:cubicBezTo>
                    <a:cubicBezTo>
                      <a:pt x="325912" y="91740"/>
                      <a:pt x="317578" y="36574"/>
                      <a:pt x="345358" y="18318"/>
                    </a:cubicBezTo>
                    <a:cubicBezTo>
                      <a:pt x="373140" y="62"/>
                      <a:pt x="408860" y="46892"/>
                      <a:pt x="433466" y="25462"/>
                    </a:cubicBezTo>
                    <a:lnTo>
                      <a:pt x="44353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2" name="フリーフォーム: 図形 1071">
                <a:extLst>
                  <a:ext uri="{FF2B5EF4-FFF2-40B4-BE49-F238E27FC236}">
                    <a16:creationId xmlns:a16="http://schemas.microsoft.com/office/drawing/2014/main" id="{C9547B26-876F-2D99-C07A-7D4ED7C4C7E9}"/>
                  </a:ext>
                </a:extLst>
              </p:cNvPr>
              <p:cNvSpPr/>
              <p:nvPr/>
            </p:nvSpPr>
            <p:spPr>
              <a:xfrm>
                <a:off x="24585781" y="17231806"/>
                <a:ext cx="816739" cy="1283325"/>
              </a:xfrm>
              <a:custGeom>
                <a:avLst/>
                <a:gdLst>
                  <a:gd name="connsiteX0" fmla="*/ 381216 w 816739"/>
                  <a:gd name="connsiteY0" fmla="*/ 10 h 1283325"/>
                  <a:gd name="connsiteX1" fmla="*/ 445920 w 816739"/>
                  <a:gd name="connsiteY1" fmla="*/ 8442 h 1283325"/>
                  <a:gd name="connsiteX2" fmla="*/ 765008 w 816739"/>
                  <a:gd name="connsiteY2" fmla="*/ 189418 h 1283325"/>
                  <a:gd name="connsiteX3" fmla="*/ 797200 w 816739"/>
                  <a:gd name="connsiteY3" fmla="*/ 192604 h 1283325"/>
                  <a:gd name="connsiteX4" fmla="*/ 803692 w 816739"/>
                  <a:gd name="connsiteY4" fmla="*/ 191464 h 1283325"/>
                  <a:gd name="connsiteX5" fmla="*/ 808804 w 816739"/>
                  <a:gd name="connsiteY5" fmla="*/ 212174 h 1283325"/>
                  <a:gd name="connsiteX6" fmla="*/ 788820 w 816739"/>
                  <a:gd name="connsiteY6" fmla="*/ 557718 h 1283325"/>
                  <a:gd name="connsiteX7" fmla="*/ 531644 w 816739"/>
                  <a:gd name="connsiteY7" fmla="*/ 1033970 h 1283325"/>
                  <a:gd name="connsiteX8" fmla="*/ 496720 w 816739"/>
                  <a:gd name="connsiteY8" fmla="*/ 1268918 h 1283325"/>
                  <a:gd name="connsiteX9" fmla="*/ 64920 w 816739"/>
                  <a:gd name="connsiteY9" fmla="*/ 1221294 h 1283325"/>
                  <a:gd name="connsiteX10" fmla="*/ 52220 w 816739"/>
                  <a:gd name="connsiteY10" fmla="*/ 922844 h 1283325"/>
                  <a:gd name="connsiteX11" fmla="*/ 268120 w 816739"/>
                  <a:gd name="connsiteY11" fmla="*/ 779970 h 1283325"/>
                  <a:gd name="connsiteX12" fmla="*/ 16676 w 816739"/>
                  <a:gd name="connsiteY12" fmla="*/ 600928 h 1283325"/>
                  <a:gd name="connsiteX13" fmla="*/ 0 w 816739"/>
                  <a:gd name="connsiteY13" fmla="*/ 580336 h 1283325"/>
                  <a:gd name="connsiteX14" fmla="*/ 63618 w 816739"/>
                  <a:gd name="connsiteY14" fmla="*/ 423488 h 1283325"/>
                  <a:gd name="connsiteX15" fmla="*/ 146676 w 816739"/>
                  <a:gd name="connsiteY15" fmla="*/ 206086 h 1283325"/>
                  <a:gd name="connsiteX16" fmla="*/ 214980 w 816739"/>
                  <a:gd name="connsiteY16" fmla="*/ 16582 h 1283325"/>
                  <a:gd name="connsiteX17" fmla="*/ 219440 w 816739"/>
                  <a:gd name="connsiteY17" fmla="*/ 16078 h 1283325"/>
                  <a:gd name="connsiteX18" fmla="*/ 381216 w 816739"/>
                  <a:gd name="connsiteY18" fmla="*/ 10 h 128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6739" h="1283325">
                    <a:moveTo>
                      <a:pt x="381216" y="10"/>
                    </a:moveTo>
                    <a:cubicBezTo>
                      <a:pt x="405128" y="182"/>
                      <a:pt x="426972" y="2590"/>
                      <a:pt x="445920" y="8442"/>
                    </a:cubicBezTo>
                    <a:cubicBezTo>
                      <a:pt x="597528" y="55274"/>
                      <a:pt x="670552" y="167986"/>
                      <a:pt x="765008" y="189418"/>
                    </a:cubicBezTo>
                    <a:cubicBezTo>
                      <a:pt x="776816" y="192098"/>
                      <a:pt x="787420" y="193014"/>
                      <a:pt x="797200" y="192604"/>
                    </a:cubicBezTo>
                    <a:lnTo>
                      <a:pt x="803692" y="191464"/>
                    </a:lnTo>
                    <a:lnTo>
                      <a:pt x="808804" y="212174"/>
                    </a:lnTo>
                    <a:cubicBezTo>
                      <a:pt x="827930" y="325754"/>
                      <a:pt x="808996" y="453208"/>
                      <a:pt x="788820" y="557718"/>
                    </a:cubicBezTo>
                    <a:cubicBezTo>
                      <a:pt x="756540" y="724934"/>
                      <a:pt x="580328" y="915436"/>
                      <a:pt x="531644" y="1033970"/>
                    </a:cubicBezTo>
                    <a:cubicBezTo>
                      <a:pt x="482962" y="1152502"/>
                      <a:pt x="574508" y="1237698"/>
                      <a:pt x="496720" y="1268918"/>
                    </a:cubicBezTo>
                    <a:cubicBezTo>
                      <a:pt x="418932" y="1300140"/>
                      <a:pt x="139004" y="1278974"/>
                      <a:pt x="64920" y="1221294"/>
                    </a:cubicBezTo>
                    <a:cubicBezTo>
                      <a:pt x="-9164" y="1163614"/>
                      <a:pt x="18352" y="996398"/>
                      <a:pt x="52220" y="922844"/>
                    </a:cubicBezTo>
                    <a:cubicBezTo>
                      <a:pt x="86088" y="849290"/>
                      <a:pt x="284524" y="851406"/>
                      <a:pt x="268120" y="779970"/>
                    </a:cubicBezTo>
                    <a:cubicBezTo>
                      <a:pt x="255816" y="726392"/>
                      <a:pt x="106592" y="688588"/>
                      <a:pt x="16676" y="600928"/>
                    </a:cubicBezTo>
                    <a:lnTo>
                      <a:pt x="0" y="580336"/>
                    </a:lnTo>
                    <a:lnTo>
                      <a:pt x="63618" y="423488"/>
                    </a:lnTo>
                    <a:cubicBezTo>
                      <a:pt x="91528" y="352518"/>
                      <a:pt x="119490" y="279310"/>
                      <a:pt x="146676" y="206086"/>
                    </a:cubicBezTo>
                    <a:lnTo>
                      <a:pt x="214980" y="16582"/>
                    </a:lnTo>
                    <a:lnTo>
                      <a:pt x="219440" y="16078"/>
                    </a:lnTo>
                    <a:cubicBezTo>
                      <a:pt x="277288" y="8258"/>
                      <a:pt x="333396" y="-334"/>
                      <a:pt x="381216" y="1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3" name="フリーフォーム: 図形 1072">
                <a:extLst>
                  <a:ext uri="{FF2B5EF4-FFF2-40B4-BE49-F238E27FC236}">
                    <a16:creationId xmlns:a16="http://schemas.microsoft.com/office/drawing/2014/main" id="{E80F2CF4-AE11-495B-FAAB-E937C9F2B2E5}"/>
                  </a:ext>
                </a:extLst>
              </p:cNvPr>
              <p:cNvSpPr/>
              <p:nvPr/>
            </p:nvSpPr>
            <p:spPr>
              <a:xfrm>
                <a:off x="25102318" y="17366601"/>
                <a:ext cx="929355" cy="1108793"/>
              </a:xfrm>
              <a:custGeom>
                <a:avLst/>
                <a:gdLst>
                  <a:gd name="connsiteX0" fmla="*/ 450387 w 929355"/>
                  <a:gd name="connsiteY0" fmla="*/ 351 h 1108793"/>
                  <a:gd name="connsiteX1" fmla="*/ 496123 w 929355"/>
                  <a:gd name="connsiteY1" fmla="*/ 2235 h 1108793"/>
                  <a:gd name="connsiteX2" fmla="*/ 914699 w 929355"/>
                  <a:gd name="connsiteY2" fmla="*/ 148015 h 1108793"/>
                  <a:gd name="connsiteX3" fmla="*/ 929355 w 929355"/>
                  <a:gd name="connsiteY3" fmla="*/ 150455 h 1108793"/>
                  <a:gd name="connsiteX4" fmla="*/ 907283 w 929355"/>
                  <a:gd name="connsiteY4" fmla="*/ 197499 h 1108793"/>
                  <a:gd name="connsiteX5" fmla="*/ 894583 w 929355"/>
                  <a:gd name="connsiteY5" fmla="*/ 591199 h 1108793"/>
                  <a:gd name="connsiteX6" fmla="*/ 665983 w 929355"/>
                  <a:gd name="connsiteY6" fmla="*/ 578499 h 1108793"/>
                  <a:gd name="connsiteX7" fmla="*/ 513583 w 929355"/>
                  <a:gd name="connsiteY7" fmla="*/ 972199 h 1108793"/>
                  <a:gd name="connsiteX8" fmla="*/ 511515 w 929355"/>
                  <a:gd name="connsiteY8" fmla="*/ 1032437 h 1108793"/>
                  <a:gd name="connsiteX9" fmla="*/ 451275 w 929355"/>
                  <a:gd name="connsiteY9" fmla="*/ 1067053 h 1108793"/>
                  <a:gd name="connsiteX10" fmla="*/ 361183 w 929355"/>
                  <a:gd name="connsiteY10" fmla="*/ 1108723 h 1108793"/>
                  <a:gd name="connsiteX11" fmla="*/ 272283 w 929355"/>
                  <a:gd name="connsiteY11" fmla="*/ 1013475 h 1108793"/>
                  <a:gd name="connsiteX12" fmla="*/ 63923 w 929355"/>
                  <a:gd name="connsiteY12" fmla="*/ 1014863 h 1108793"/>
                  <a:gd name="connsiteX13" fmla="*/ 4127 w 929355"/>
                  <a:gd name="connsiteY13" fmla="*/ 1014021 h 1108793"/>
                  <a:gd name="connsiteX14" fmla="*/ 51 w 929355"/>
                  <a:gd name="connsiteY14" fmla="*/ 981501 h 1108793"/>
                  <a:gd name="connsiteX15" fmla="*/ 15107 w 929355"/>
                  <a:gd name="connsiteY15" fmla="*/ 899175 h 1108793"/>
                  <a:gd name="connsiteX16" fmla="*/ 272283 w 929355"/>
                  <a:gd name="connsiteY16" fmla="*/ 422923 h 1108793"/>
                  <a:gd name="connsiteX17" fmla="*/ 292267 w 929355"/>
                  <a:gd name="connsiteY17" fmla="*/ 77379 h 1108793"/>
                  <a:gd name="connsiteX18" fmla="*/ 287155 w 929355"/>
                  <a:gd name="connsiteY18" fmla="*/ 56669 h 1108793"/>
                  <a:gd name="connsiteX19" fmla="*/ 307927 w 929355"/>
                  <a:gd name="connsiteY19" fmla="*/ 53023 h 1108793"/>
                  <a:gd name="connsiteX20" fmla="*/ 450387 w 929355"/>
                  <a:gd name="connsiteY20" fmla="*/ 351 h 110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29355" h="1108793">
                    <a:moveTo>
                      <a:pt x="450387" y="351"/>
                    </a:moveTo>
                    <a:cubicBezTo>
                      <a:pt x="464037" y="-431"/>
                      <a:pt x="479157" y="53"/>
                      <a:pt x="496123" y="2235"/>
                    </a:cubicBezTo>
                    <a:cubicBezTo>
                      <a:pt x="597919" y="15331"/>
                      <a:pt x="760887" y="111475"/>
                      <a:pt x="914699" y="148015"/>
                    </a:cubicBezTo>
                    <a:lnTo>
                      <a:pt x="929355" y="150455"/>
                    </a:lnTo>
                    <a:lnTo>
                      <a:pt x="907283" y="197499"/>
                    </a:lnTo>
                    <a:cubicBezTo>
                      <a:pt x="831083" y="413399"/>
                      <a:pt x="934799" y="527699"/>
                      <a:pt x="894583" y="591199"/>
                    </a:cubicBezTo>
                    <a:cubicBezTo>
                      <a:pt x="854367" y="654699"/>
                      <a:pt x="729483" y="514999"/>
                      <a:pt x="665983" y="578499"/>
                    </a:cubicBezTo>
                    <a:cubicBezTo>
                      <a:pt x="602483" y="641999"/>
                      <a:pt x="534751" y="756299"/>
                      <a:pt x="513583" y="972199"/>
                    </a:cubicBezTo>
                    <a:lnTo>
                      <a:pt x="511515" y="1032437"/>
                    </a:lnTo>
                    <a:lnTo>
                      <a:pt x="451275" y="1067053"/>
                    </a:lnTo>
                    <a:cubicBezTo>
                      <a:pt x="415159" y="1089543"/>
                      <a:pt x="388171" y="1107401"/>
                      <a:pt x="361183" y="1108723"/>
                    </a:cubicBezTo>
                    <a:cubicBezTo>
                      <a:pt x="307207" y="1111371"/>
                      <a:pt x="358007" y="1038875"/>
                      <a:pt x="272283" y="1013475"/>
                    </a:cubicBezTo>
                    <a:cubicBezTo>
                      <a:pt x="229421" y="1000775"/>
                      <a:pt x="147399" y="1012813"/>
                      <a:pt x="63923" y="1014863"/>
                    </a:cubicBezTo>
                    <a:lnTo>
                      <a:pt x="4127" y="1014021"/>
                    </a:lnTo>
                    <a:lnTo>
                      <a:pt x="51" y="981501"/>
                    </a:lnTo>
                    <a:cubicBezTo>
                      <a:pt x="-469" y="956357"/>
                      <a:pt x="2937" y="928807"/>
                      <a:pt x="15107" y="899175"/>
                    </a:cubicBezTo>
                    <a:cubicBezTo>
                      <a:pt x="63791" y="780641"/>
                      <a:pt x="240003" y="590139"/>
                      <a:pt x="272283" y="422923"/>
                    </a:cubicBezTo>
                    <a:cubicBezTo>
                      <a:pt x="292459" y="318413"/>
                      <a:pt x="311393" y="190959"/>
                      <a:pt x="292267" y="77379"/>
                    </a:cubicBezTo>
                    <a:lnTo>
                      <a:pt x="287155" y="56669"/>
                    </a:lnTo>
                    <a:lnTo>
                      <a:pt x="307927" y="53023"/>
                    </a:lnTo>
                    <a:cubicBezTo>
                      <a:pt x="350531" y="39847"/>
                      <a:pt x="382125" y="4267"/>
                      <a:pt x="450387" y="3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4" name="フリーフォーム: 図形 1073">
                <a:extLst>
                  <a:ext uri="{FF2B5EF4-FFF2-40B4-BE49-F238E27FC236}">
                    <a16:creationId xmlns:a16="http://schemas.microsoft.com/office/drawing/2014/main" id="{7E586756-5810-4790-D1CB-0B53FEB6A79A}"/>
                  </a:ext>
                </a:extLst>
              </p:cNvPr>
              <p:cNvSpPr/>
              <p:nvPr/>
            </p:nvSpPr>
            <p:spPr>
              <a:xfrm>
                <a:off x="21982097" y="18805788"/>
                <a:ext cx="828209" cy="1335837"/>
              </a:xfrm>
              <a:custGeom>
                <a:avLst/>
                <a:gdLst>
                  <a:gd name="connsiteX0" fmla="*/ 656336 w 828209"/>
                  <a:gd name="connsiteY0" fmla="*/ 297 h 1335837"/>
                  <a:gd name="connsiteX1" fmla="*/ 827104 w 828209"/>
                  <a:gd name="connsiteY1" fmla="*/ 129913 h 1335837"/>
                  <a:gd name="connsiteX2" fmla="*/ 535004 w 828209"/>
                  <a:gd name="connsiteY2" fmla="*/ 295013 h 1335837"/>
                  <a:gd name="connsiteX3" fmla="*/ 598406 w 828209"/>
                  <a:gd name="connsiteY3" fmla="*/ 516171 h 1335837"/>
                  <a:gd name="connsiteX4" fmla="*/ 603264 w 828209"/>
                  <a:gd name="connsiteY4" fmla="*/ 523863 h 1335837"/>
                  <a:gd name="connsiteX5" fmla="*/ 595204 w 828209"/>
                  <a:gd name="connsiteY5" fmla="*/ 531749 h 1335837"/>
                  <a:gd name="connsiteX6" fmla="*/ 420704 w 828209"/>
                  <a:gd name="connsiteY6" fmla="*/ 787137 h 1335837"/>
                  <a:gd name="connsiteX7" fmla="*/ 401654 w 828209"/>
                  <a:gd name="connsiteY7" fmla="*/ 1320537 h 1335837"/>
                  <a:gd name="connsiteX8" fmla="*/ 374466 w 828209"/>
                  <a:gd name="connsiteY8" fmla="*/ 1335837 h 1335837"/>
                  <a:gd name="connsiteX9" fmla="*/ 364538 w 828209"/>
                  <a:gd name="connsiteY9" fmla="*/ 1323149 h 1335837"/>
                  <a:gd name="connsiteX10" fmla="*/ 342124 w 828209"/>
                  <a:gd name="connsiteY10" fmla="*/ 1299105 h 1335837"/>
                  <a:gd name="connsiteX11" fmla="*/ 127810 w 828209"/>
                  <a:gd name="connsiteY11" fmla="*/ 1244337 h 1335837"/>
                  <a:gd name="connsiteX12" fmla="*/ 22292 w 828209"/>
                  <a:gd name="connsiteY12" fmla="*/ 1092385 h 1335837"/>
                  <a:gd name="connsiteX13" fmla="*/ 0 w 828209"/>
                  <a:gd name="connsiteY13" fmla="*/ 1061661 h 1335837"/>
                  <a:gd name="connsiteX14" fmla="*/ 21384 w 828209"/>
                  <a:gd name="connsiteY14" fmla="*/ 1036621 h 1335837"/>
                  <a:gd name="connsiteX15" fmla="*/ 382604 w 828209"/>
                  <a:gd name="connsiteY15" fmla="*/ 599813 h 1335837"/>
                  <a:gd name="connsiteX16" fmla="*/ 344504 w 828209"/>
                  <a:gd name="connsiteY16" fmla="*/ 256913 h 1335837"/>
                  <a:gd name="connsiteX17" fmla="*/ 623904 w 828209"/>
                  <a:gd name="connsiteY17" fmla="*/ 2913 h 1335837"/>
                  <a:gd name="connsiteX18" fmla="*/ 656336 w 828209"/>
                  <a:gd name="connsiteY18" fmla="*/ 297 h 133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209" h="1335837">
                    <a:moveTo>
                      <a:pt x="656336" y="297"/>
                    </a:moveTo>
                    <a:cubicBezTo>
                      <a:pt x="736350" y="5823"/>
                      <a:pt x="840068" y="87315"/>
                      <a:pt x="827104" y="129913"/>
                    </a:cubicBezTo>
                    <a:cubicBezTo>
                      <a:pt x="812288" y="178597"/>
                      <a:pt x="566756" y="220929"/>
                      <a:pt x="535004" y="295013"/>
                    </a:cubicBezTo>
                    <a:cubicBezTo>
                      <a:pt x="511192" y="350577"/>
                      <a:pt x="556436" y="446619"/>
                      <a:pt x="598406" y="516171"/>
                    </a:cubicBezTo>
                    <a:lnTo>
                      <a:pt x="603264" y="523863"/>
                    </a:lnTo>
                    <a:lnTo>
                      <a:pt x="595204" y="531749"/>
                    </a:lnTo>
                    <a:cubicBezTo>
                      <a:pt x="524090" y="601995"/>
                      <a:pt x="453644" y="679981"/>
                      <a:pt x="420704" y="787137"/>
                    </a:cubicBezTo>
                    <a:cubicBezTo>
                      <a:pt x="376784" y="930013"/>
                      <a:pt x="525480" y="1235871"/>
                      <a:pt x="401654" y="1320537"/>
                    </a:cubicBezTo>
                    <a:lnTo>
                      <a:pt x="374466" y="1335837"/>
                    </a:lnTo>
                    <a:lnTo>
                      <a:pt x="364538" y="1323149"/>
                    </a:lnTo>
                    <a:cubicBezTo>
                      <a:pt x="356610" y="1313801"/>
                      <a:pt x="349020" y="1305653"/>
                      <a:pt x="342124" y="1299105"/>
                    </a:cubicBezTo>
                    <a:cubicBezTo>
                      <a:pt x="286956" y="1246721"/>
                      <a:pt x="203612" y="1288789"/>
                      <a:pt x="127810" y="1244337"/>
                    </a:cubicBezTo>
                    <a:cubicBezTo>
                      <a:pt x="89908" y="1222113"/>
                      <a:pt x="58556" y="1149585"/>
                      <a:pt x="22292" y="1092385"/>
                    </a:cubicBezTo>
                    <a:lnTo>
                      <a:pt x="0" y="1061661"/>
                    </a:lnTo>
                    <a:lnTo>
                      <a:pt x="21384" y="1036621"/>
                    </a:lnTo>
                    <a:cubicBezTo>
                      <a:pt x="160188" y="879445"/>
                      <a:pt x="329686" y="706969"/>
                      <a:pt x="382604" y="599813"/>
                    </a:cubicBezTo>
                    <a:cubicBezTo>
                      <a:pt x="467272" y="428361"/>
                      <a:pt x="304288" y="356397"/>
                      <a:pt x="344504" y="256913"/>
                    </a:cubicBezTo>
                    <a:cubicBezTo>
                      <a:pt x="384720" y="157429"/>
                      <a:pt x="543472" y="24081"/>
                      <a:pt x="623904" y="2913"/>
                    </a:cubicBezTo>
                    <a:cubicBezTo>
                      <a:pt x="633958" y="267"/>
                      <a:pt x="644904" y="-493"/>
                      <a:pt x="656336" y="29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5" name="フリーフォーム: 図形 1074">
                <a:extLst>
                  <a:ext uri="{FF2B5EF4-FFF2-40B4-BE49-F238E27FC236}">
                    <a16:creationId xmlns:a16="http://schemas.microsoft.com/office/drawing/2014/main" id="{0A5BC61E-7643-BBF4-5A50-3F2055581375}"/>
                  </a:ext>
                </a:extLst>
              </p:cNvPr>
              <p:cNvSpPr/>
              <p:nvPr/>
            </p:nvSpPr>
            <p:spPr>
              <a:xfrm>
                <a:off x="22046156" y="19774446"/>
                <a:ext cx="1062054" cy="1207965"/>
              </a:xfrm>
              <a:custGeom>
                <a:avLst/>
                <a:gdLst>
                  <a:gd name="connsiteX0" fmla="*/ 751732 w 1062054"/>
                  <a:gd name="connsiteY0" fmla="*/ 129 h 1207965"/>
                  <a:gd name="connsiteX1" fmla="*/ 1061494 w 1062054"/>
                  <a:gd name="connsiteY1" fmla="*/ 110579 h 1207965"/>
                  <a:gd name="connsiteX2" fmla="*/ 797968 w 1062054"/>
                  <a:gd name="connsiteY2" fmla="*/ 602705 h 1207965"/>
                  <a:gd name="connsiteX3" fmla="*/ 975768 w 1062054"/>
                  <a:gd name="connsiteY3" fmla="*/ 815431 h 1207965"/>
                  <a:gd name="connsiteX4" fmla="*/ 975768 w 1062054"/>
                  <a:gd name="connsiteY4" fmla="*/ 1129755 h 1207965"/>
                  <a:gd name="connsiteX5" fmla="*/ 521744 w 1062054"/>
                  <a:gd name="connsiteY5" fmla="*/ 1015455 h 1207965"/>
                  <a:gd name="connsiteX6" fmla="*/ 334420 w 1062054"/>
                  <a:gd name="connsiteY6" fmla="*/ 1056731 h 1207965"/>
                  <a:gd name="connsiteX7" fmla="*/ 286200 w 1062054"/>
                  <a:gd name="connsiteY7" fmla="*/ 1173611 h 1207965"/>
                  <a:gd name="connsiteX8" fmla="*/ 273984 w 1062054"/>
                  <a:gd name="connsiteY8" fmla="*/ 1207965 h 1207965"/>
                  <a:gd name="connsiteX9" fmla="*/ 255144 w 1062054"/>
                  <a:gd name="connsiteY9" fmla="*/ 1193207 h 1207965"/>
                  <a:gd name="connsiteX10" fmla="*/ 163764 w 1062054"/>
                  <a:gd name="connsiteY10" fmla="*/ 1154363 h 1207965"/>
                  <a:gd name="connsiteX11" fmla="*/ 119710 w 1062054"/>
                  <a:gd name="connsiteY11" fmla="*/ 1171031 h 1207965"/>
                  <a:gd name="connsiteX12" fmla="*/ 117778 w 1062054"/>
                  <a:gd name="connsiteY12" fmla="*/ 1174691 h 1207965"/>
                  <a:gd name="connsiteX13" fmla="*/ 101068 w 1062054"/>
                  <a:gd name="connsiteY13" fmla="*/ 1162323 h 1207965"/>
                  <a:gd name="connsiteX14" fmla="*/ 78038 w 1062054"/>
                  <a:gd name="connsiteY14" fmla="*/ 1128167 h 1207965"/>
                  <a:gd name="connsiteX15" fmla="*/ 97088 w 1062054"/>
                  <a:gd name="connsiteY15" fmla="*/ 944811 h 1207965"/>
                  <a:gd name="connsiteX16" fmla="*/ 17112 w 1062054"/>
                  <a:gd name="connsiteY16" fmla="*/ 769623 h 1207965"/>
                  <a:gd name="connsiteX17" fmla="*/ 0 w 1062054"/>
                  <a:gd name="connsiteY17" fmla="*/ 755043 h 1207965"/>
                  <a:gd name="connsiteX18" fmla="*/ 128 w 1062054"/>
                  <a:gd name="connsiteY18" fmla="*/ 754719 h 1207965"/>
                  <a:gd name="connsiteX19" fmla="*/ 49464 w 1062054"/>
                  <a:gd name="connsiteY19" fmla="*/ 644775 h 1207965"/>
                  <a:gd name="connsiteX20" fmla="*/ 394744 w 1062054"/>
                  <a:gd name="connsiteY20" fmla="*/ 590003 h 1207965"/>
                  <a:gd name="connsiteX21" fmla="*/ 324924 w 1062054"/>
                  <a:gd name="connsiteY21" fmla="*/ 385737 h 1207965"/>
                  <a:gd name="connsiteX22" fmla="*/ 310406 w 1062054"/>
                  <a:gd name="connsiteY22" fmla="*/ 367179 h 1207965"/>
                  <a:gd name="connsiteX23" fmla="*/ 337594 w 1062054"/>
                  <a:gd name="connsiteY23" fmla="*/ 351879 h 1207965"/>
                  <a:gd name="connsiteX24" fmla="*/ 386632 w 1062054"/>
                  <a:gd name="connsiteY24" fmla="*/ 252909 h 1207965"/>
                  <a:gd name="connsiteX25" fmla="*/ 386496 w 1062054"/>
                  <a:gd name="connsiteY25" fmla="*/ 198721 h 1207965"/>
                  <a:gd name="connsiteX26" fmla="*/ 406056 w 1062054"/>
                  <a:gd name="connsiteY26" fmla="*/ 173287 h 1207965"/>
                  <a:gd name="connsiteX27" fmla="*/ 461420 w 1062054"/>
                  <a:gd name="connsiteY27" fmla="*/ 101055 h 1207965"/>
                  <a:gd name="connsiteX28" fmla="*/ 537620 w 1062054"/>
                  <a:gd name="connsiteY28" fmla="*/ 174079 h 1207965"/>
                  <a:gd name="connsiteX29" fmla="*/ 712244 w 1062054"/>
                  <a:gd name="connsiteY29" fmla="*/ 2631 h 1207965"/>
                  <a:gd name="connsiteX30" fmla="*/ 751732 w 1062054"/>
                  <a:gd name="connsiteY30" fmla="*/ 129 h 120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2054" h="1207965">
                    <a:moveTo>
                      <a:pt x="751732" y="129"/>
                    </a:moveTo>
                    <a:cubicBezTo>
                      <a:pt x="857822" y="-2049"/>
                      <a:pt x="1048994" y="23069"/>
                      <a:pt x="1061494" y="110579"/>
                    </a:cubicBezTo>
                    <a:cubicBezTo>
                      <a:pt x="1075780" y="210591"/>
                      <a:pt x="812256" y="485231"/>
                      <a:pt x="797968" y="602705"/>
                    </a:cubicBezTo>
                    <a:cubicBezTo>
                      <a:pt x="783682" y="720179"/>
                      <a:pt x="946136" y="727587"/>
                      <a:pt x="975768" y="815431"/>
                    </a:cubicBezTo>
                    <a:cubicBezTo>
                      <a:pt x="1005402" y="903271"/>
                      <a:pt x="1051440" y="1096419"/>
                      <a:pt x="975768" y="1129755"/>
                    </a:cubicBezTo>
                    <a:cubicBezTo>
                      <a:pt x="900098" y="1163093"/>
                      <a:pt x="628636" y="1027627"/>
                      <a:pt x="521744" y="1015455"/>
                    </a:cubicBezTo>
                    <a:cubicBezTo>
                      <a:pt x="414852" y="1003283"/>
                      <a:pt x="384160" y="1012279"/>
                      <a:pt x="334420" y="1056731"/>
                    </a:cubicBezTo>
                    <a:cubicBezTo>
                      <a:pt x="309548" y="1078955"/>
                      <a:pt x="299096" y="1126977"/>
                      <a:pt x="286200" y="1173611"/>
                    </a:cubicBezTo>
                    <a:lnTo>
                      <a:pt x="273984" y="1207965"/>
                    </a:lnTo>
                    <a:lnTo>
                      <a:pt x="255144" y="1193207"/>
                    </a:lnTo>
                    <a:cubicBezTo>
                      <a:pt x="220318" y="1171627"/>
                      <a:pt x="184400" y="1158529"/>
                      <a:pt x="163764" y="1154363"/>
                    </a:cubicBezTo>
                    <a:cubicBezTo>
                      <a:pt x="143126" y="1150195"/>
                      <a:pt x="130028" y="1156843"/>
                      <a:pt x="119710" y="1171031"/>
                    </a:cubicBezTo>
                    <a:lnTo>
                      <a:pt x="117778" y="1174691"/>
                    </a:lnTo>
                    <a:lnTo>
                      <a:pt x="101068" y="1162323"/>
                    </a:lnTo>
                    <a:cubicBezTo>
                      <a:pt x="89820" y="1152895"/>
                      <a:pt x="80916" y="1142355"/>
                      <a:pt x="78038" y="1128167"/>
                    </a:cubicBezTo>
                    <a:cubicBezTo>
                      <a:pt x="66528" y="1071415"/>
                      <a:pt x="119312" y="1013071"/>
                      <a:pt x="97088" y="944811"/>
                    </a:cubicBezTo>
                    <a:cubicBezTo>
                      <a:pt x="80420" y="893615"/>
                      <a:pt x="72010" y="825675"/>
                      <a:pt x="17112" y="769623"/>
                    </a:cubicBezTo>
                    <a:lnTo>
                      <a:pt x="0" y="755043"/>
                    </a:lnTo>
                    <a:cubicBezTo>
                      <a:pt x="44" y="754935"/>
                      <a:pt x="84" y="754827"/>
                      <a:pt x="128" y="754719"/>
                    </a:cubicBezTo>
                    <a:cubicBezTo>
                      <a:pt x="4516" y="720975"/>
                      <a:pt x="-1138" y="668587"/>
                      <a:pt x="49464" y="644775"/>
                    </a:cubicBezTo>
                    <a:cubicBezTo>
                      <a:pt x="116932" y="613023"/>
                      <a:pt x="356644" y="642391"/>
                      <a:pt x="394744" y="590003"/>
                    </a:cubicBezTo>
                    <a:cubicBezTo>
                      <a:pt x="423320" y="550715"/>
                      <a:pt x="374428" y="453827"/>
                      <a:pt x="324924" y="385737"/>
                    </a:cubicBezTo>
                    <a:lnTo>
                      <a:pt x="310406" y="367179"/>
                    </a:lnTo>
                    <a:lnTo>
                      <a:pt x="337594" y="351879"/>
                    </a:lnTo>
                    <a:cubicBezTo>
                      <a:pt x="368550" y="330713"/>
                      <a:pt x="382474" y="295721"/>
                      <a:pt x="386632" y="252909"/>
                    </a:cubicBezTo>
                    <a:lnTo>
                      <a:pt x="386496" y="198721"/>
                    </a:lnTo>
                    <a:lnTo>
                      <a:pt x="406056" y="173287"/>
                    </a:lnTo>
                    <a:cubicBezTo>
                      <a:pt x="429008" y="139287"/>
                      <a:pt x="439724" y="108727"/>
                      <a:pt x="461420" y="101055"/>
                    </a:cubicBezTo>
                    <a:cubicBezTo>
                      <a:pt x="504812" y="85709"/>
                      <a:pt x="495816" y="190483"/>
                      <a:pt x="537620" y="174079"/>
                    </a:cubicBezTo>
                    <a:cubicBezTo>
                      <a:pt x="579424" y="157675"/>
                      <a:pt x="624932" y="13213"/>
                      <a:pt x="712244" y="2631"/>
                    </a:cubicBezTo>
                    <a:cubicBezTo>
                      <a:pt x="723158" y="1307"/>
                      <a:pt x="736578" y="439"/>
                      <a:pt x="751732" y="1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6" name="フリーフォーム: 図形 1075">
                <a:extLst>
                  <a:ext uri="{FF2B5EF4-FFF2-40B4-BE49-F238E27FC236}">
                    <a16:creationId xmlns:a16="http://schemas.microsoft.com/office/drawing/2014/main" id="{8454CCE3-AACF-819F-D5C9-259E83ED60ED}"/>
                  </a:ext>
                </a:extLst>
              </p:cNvPr>
              <p:cNvSpPr/>
              <p:nvPr/>
            </p:nvSpPr>
            <p:spPr>
              <a:xfrm>
                <a:off x="22843236" y="19234131"/>
                <a:ext cx="1074190" cy="1746625"/>
              </a:xfrm>
              <a:custGeom>
                <a:avLst/>
                <a:gdLst>
                  <a:gd name="connsiteX0" fmla="*/ 854964 w 1074190"/>
                  <a:gd name="connsiteY0" fmla="*/ 20 h 1746625"/>
                  <a:gd name="connsiteX1" fmla="*/ 1035940 w 1074190"/>
                  <a:gd name="connsiteY1" fmla="*/ 158770 h 1746625"/>
                  <a:gd name="connsiteX2" fmla="*/ 854964 w 1074190"/>
                  <a:gd name="connsiteY2" fmla="*/ 381020 h 1746625"/>
                  <a:gd name="connsiteX3" fmla="*/ 823214 w 1074190"/>
                  <a:gd name="connsiteY3" fmla="*/ 577870 h 1746625"/>
                  <a:gd name="connsiteX4" fmla="*/ 1016888 w 1074190"/>
                  <a:gd name="connsiteY4" fmla="*/ 600094 h 1746625"/>
                  <a:gd name="connsiteX5" fmla="*/ 994664 w 1074190"/>
                  <a:gd name="connsiteY5" fmla="*/ 917594 h 1746625"/>
                  <a:gd name="connsiteX6" fmla="*/ 1074040 w 1074190"/>
                  <a:gd name="connsiteY6" fmla="*/ 1012846 h 1746625"/>
                  <a:gd name="connsiteX7" fmla="*/ 1007364 w 1074190"/>
                  <a:gd name="connsiteY7" fmla="*/ 1089046 h 1746625"/>
                  <a:gd name="connsiteX8" fmla="*/ 781940 w 1074190"/>
                  <a:gd name="connsiteY8" fmla="*/ 1025546 h 1746625"/>
                  <a:gd name="connsiteX9" fmla="*/ 670814 w 1074190"/>
                  <a:gd name="connsiteY9" fmla="*/ 1130320 h 1746625"/>
                  <a:gd name="connsiteX10" fmla="*/ 651764 w 1074190"/>
                  <a:gd name="connsiteY10" fmla="*/ 1330346 h 1746625"/>
                  <a:gd name="connsiteX11" fmla="*/ 629540 w 1074190"/>
                  <a:gd name="connsiteY11" fmla="*/ 1466870 h 1746625"/>
                  <a:gd name="connsiteX12" fmla="*/ 645414 w 1074190"/>
                  <a:gd name="connsiteY12" fmla="*/ 1571646 h 1746625"/>
                  <a:gd name="connsiteX13" fmla="*/ 404114 w 1074190"/>
                  <a:gd name="connsiteY13" fmla="*/ 1739920 h 1746625"/>
                  <a:gd name="connsiteX14" fmla="*/ 302514 w 1074190"/>
                  <a:gd name="connsiteY14" fmla="*/ 1714520 h 1746625"/>
                  <a:gd name="connsiteX15" fmla="*/ 185040 w 1074190"/>
                  <a:gd name="connsiteY15" fmla="*/ 1727220 h 1746625"/>
                  <a:gd name="connsiteX16" fmla="*/ 147112 w 1074190"/>
                  <a:gd name="connsiteY16" fmla="*/ 1694950 h 1746625"/>
                  <a:gd name="connsiteX17" fmla="*/ 128024 w 1074190"/>
                  <a:gd name="connsiteY17" fmla="*/ 1673268 h 1746625"/>
                  <a:gd name="connsiteX18" fmla="*/ 141838 w 1074190"/>
                  <a:gd name="connsiteY18" fmla="*/ 1675230 h 1746625"/>
                  <a:gd name="connsiteX19" fmla="*/ 178688 w 1074190"/>
                  <a:gd name="connsiteY19" fmla="*/ 1670070 h 1746625"/>
                  <a:gd name="connsiteX20" fmla="*/ 178688 w 1074190"/>
                  <a:gd name="connsiteY20" fmla="*/ 1355746 h 1746625"/>
                  <a:gd name="connsiteX21" fmla="*/ 888 w 1074190"/>
                  <a:gd name="connsiteY21" fmla="*/ 1143020 h 1746625"/>
                  <a:gd name="connsiteX22" fmla="*/ 264414 w 1074190"/>
                  <a:gd name="connsiteY22" fmla="*/ 650894 h 1746625"/>
                  <a:gd name="connsiteX23" fmla="*/ 216096 w 1074190"/>
                  <a:gd name="connsiteY23" fmla="*/ 590346 h 1746625"/>
                  <a:gd name="connsiteX24" fmla="*/ 200228 w 1074190"/>
                  <a:gd name="connsiteY24" fmla="*/ 583242 h 1746625"/>
                  <a:gd name="connsiteX25" fmla="*/ 226910 w 1074190"/>
                  <a:gd name="connsiteY25" fmla="*/ 553066 h 1746625"/>
                  <a:gd name="connsiteX26" fmla="*/ 312040 w 1074190"/>
                  <a:gd name="connsiteY26" fmla="*/ 444520 h 1746625"/>
                  <a:gd name="connsiteX27" fmla="*/ 302514 w 1074190"/>
                  <a:gd name="connsiteY27" fmla="*/ 254020 h 1746625"/>
                  <a:gd name="connsiteX28" fmla="*/ 426340 w 1074190"/>
                  <a:gd name="connsiteY28" fmla="*/ 133370 h 1746625"/>
                  <a:gd name="connsiteX29" fmla="*/ 524764 w 1074190"/>
                  <a:gd name="connsiteY29" fmla="*/ 130194 h 1746625"/>
                  <a:gd name="connsiteX30" fmla="*/ 661288 w 1074190"/>
                  <a:gd name="connsiteY30" fmla="*/ 168294 h 1746625"/>
                  <a:gd name="connsiteX31" fmla="*/ 854964 w 1074190"/>
                  <a:gd name="connsiteY31" fmla="*/ 20 h 174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74190" h="1746625">
                    <a:moveTo>
                      <a:pt x="854964" y="20"/>
                    </a:moveTo>
                    <a:cubicBezTo>
                      <a:pt x="917406" y="-1566"/>
                      <a:pt x="1035940" y="95270"/>
                      <a:pt x="1035940" y="158770"/>
                    </a:cubicBezTo>
                    <a:cubicBezTo>
                      <a:pt x="1035940" y="222270"/>
                      <a:pt x="890418" y="311170"/>
                      <a:pt x="854964" y="381020"/>
                    </a:cubicBezTo>
                    <a:cubicBezTo>
                      <a:pt x="819510" y="450870"/>
                      <a:pt x="796226" y="541358"/>
                      <a:pt x="823214" y="577870"/>
                    </a:cubicBezTo>
                    <a:cubicBezTo>
                      <a:pt x="850202" y="614382"/>
                      <a:pt x="988314" y="543474"/>
                      <a:pt x="1016888" y="600094"/>
                    </a:cubicBezTo>
                    <a:cubicBezTo>
                      <a:pt x="1045464" y="656716"/>
                      <a:pt x="985140" y="848802"/>
                      <a:pt x="994664" y="917594"/>
                    </a:cubicBezTo>
                    <a:cubicBezTo>
                      <a:pt x="1004188" y="986386"/>
                      <a:pt x="1071922" y="984270"/>
                      <a:pt x="1074040" y="1012846"/>
                    </a:cubicBezTo>
                    <a:cubicBezTo>
                      <a:pt x="1076156" y="1041420"/>
                      <a:pt x="1056048" y="1086928"/>
                      <a:pt x="1007364" y="1089046"/>
                    </a:cubicBezTo>
                    <a:cubicBezTo>
                      <a:pt x="958680" y="1091162"/>
                      <a:pt x="838032" y="1018666"/>
                      <a:pt x="781940" y="1025546"/>
                    </a:cubicBezTo>
                    <a:cubicBezTo>
                      <a:pt x="725848" y="1032424"/>
                      <a:pt x="692510" y="1079520"/>
                      <a:pt x="670814" y="1130320"/>
                    </a:cubicBezTo>
                    <a:cubicBezTo>
                      <a:pt x="649118" y="1181120"/>
                      <a:pt x="658644" y="1274254"/>
                      <a:pt x="651764" y="1330346"/>
                    </a:cubicBezTo>
                    <a:cubicBezTo>
                      <a:pt x="644884" y="1386438"/>
                      <a:pt x="630596" y="1426654"/>
                      <a:pt x="629540" y="1466870"/>
                    </a:cubicBezTo>
                    <a:cubicBezTo>
                      <a:pt x="628480" y="1507086"/>
                      <a:pt x="682984" y="1526138"/>
                      <a:pt x="645414" y="1571646"/>
                    </a:cubicBezTo>
                    <a:cubicBezTo>
                      <a:pt x="607844" y="1617154"/>
                      <a:pt x="461264" y="1716108"/>
                      <a:pt x="404114" y="1739920"/>
                    </a:cubicBezTo>
                    <a:cubicBezTo>
                      <a:pt x="346964" y="1763732"/>
                      <a:pt x="339026" y="1716638"/>
                      <a:pt x="302514" y="1714520"/>
                    </a:cubicBezTo>
                    <a:cubicBezTo>
                      <a:pt x="266002" y="1712402"/>
                      <a:pt x="232136" y="1757382"/>
                      <a:pt x="185040" y="1727220"/>
                    </a:cubicBezTo>
                    <a:cubicBezTo>
                      <a:pt x="173266" y="1719680"/>
                      <a:pt x="160500" y="1708568"/>
                      <a:pt x="147112" y="1694950"/>
                    </a:cubicBezTo>
                    <a:lnTo>
                      <a:pt x="128024" y="1673268"/>
                    </a:lnTo>
                    <a:lnTo>
                      <a:pt x="141838" y="1675230"/>
                    </a:lnTo>
                    <a:cubicBezTo>
                      <a:pt x="156712" y="1675766"/>
                      <a:pt x="169230" y="1674238"/>
                      <a:pt x="178688" y="1670070"/>
                    </a:cubicBezTo>
                    <a:cubicBezTo>
                      <a:pt x="254360" y="1636734"/>
                      <a:pt x="208322" y="1443586"/>
                      <a:pt x="178688" y="1355746"/>
                    </a:cubicBezTo>
                    <a:cubicBezTo>
                      <a:pt x="149056" y="1267902"/>
                      <a:pt x="-13398" y="1260494"/>
                      <a:pt x="888" y="1143020"/>
                    </a:cubicBezTo>
                    <a:cubicBezTo>
                      <a:pt x="15176" y="1025546"/>
                      <a:pt x="278700" y="750906"/>
                      <a:pt x="264414" y="650894"/>
                    </a:cubicBezTo>
                    <a:cubicBezTo>
                      <a:pt x="260842" y="625890"/>
                      <a:pt x="242686" y="605982"/>
                      <a:pt x="216096" y="590346"/>
                    </a:cubicBezTo>
                    <a:lnTo>
                      <a:pt x="200228" y="583242"/>
                    </a:lnTo>
                    <a:lnTo>
                      <a:pt x="226910" y="553066"/>
                    </a:lnTo>
                    <a:cubicBezTo>
                      <a:pt x="264150" y="513840"/>
                      <a:pt x="295900" y="482354"/>
                      <a:pt x="312040" y="444520"/>
                    </a:cubicBezTo>
                    <a:cubicBezTo>
                      <a:pt x="344318" y="368850"/>
                      <a:pt x="283464" y="305878"/>
                      <a:pt x="302514" y="254020"/>
                    </a:cubicBezTo>
                    <a:cubicBezTo>
                      <a:pt x="321564" y="202162"/>
                      <a:pt x="389296" y="154008"/>
                      <a:pt x="426340" y="133370"/>
                    </a:cubicBezTo>
                    <a:cubicBezTo>
                      <a:pt x="463380" y="112732"/>
                      <a:pt x="485606" y="124374"/>
                      <a:pt x="524764" y="130194"/>
                    </a:cubicBezTo>
                    <a:cubicBezTo>
                      <a:pt x="563922" y="136016"/>
                      <a:pt x="606256" y="189990"/>
                      <a:pt x="661288" y="168294"/>
                    </a:cubicBezTo>
                    <a:cubicBezTo>
                      <a:pt x="716322" y="146598"/>
                      <a:pt x="792522" y="1606"/>
                      <a:pt x="854964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7" name="フリーフォーム: 図形 1076">
                <a:extLst>
                  <a:ext uri="{FF2B5EF4-FFF2-40B4-BE49-F238E27FC236}">
                    <a16:creationId xmlns:a16="http://schemas.microsoft.com/office/drawing/2014/main" id="{22C79B2D-4B81-07D6-1876-FF89655EEAB0}"/>
                  </a:ext>
                </a:extLst>
              </p:cNvPr>
              <p:cNvSpPr/>
              <p:nvPr/>
            </p:nvSpPr>
            <p:spPr>
              <a:xfrm>
                <a:off x="22394398" y="19225372"/>
                <a:ext cx="803092" cy="747794"/>
              </a:xfrm>
              <a:custGeom>
                <a:avLst/>
                <a:gdLst>
                  <a:gd name="connsiteX0" fmla="*/ 671754 w 803092"/>
                  <a:gd name="connsiteY0" fmla="*/ 0 h 747794"/>
                  <a:gd name="connsiteX1" fmla="*/ 709780 w 803092"/>
                  <a:gd name="connsiteY1" fmla="*/ 46580 h 747794"/>
                  <a:gd name="connsiteX2" fmla="*/ 748178 w 803092"/>
                  <a:gd name="connsiteY2" fmla="*/ 107204 h 747794"/>
                  <a:gd name="connsiteX3" fmla="*/ 796126 w 803092"/>
                  <a:gd name="connsiteY3" fmla="*/ 180304 h 747794"/>
                  <a:gd name="connsiteX4" fmla="*/ 803092 w 803092"/>
                  <a:gd name="connsiteY4" fmla="*/ 194296 h 747794"/>
                  <a:gd name="connsiteX5" fmla="*/ 773526 w 803092"/>
                  <a:gd name="connsiteY5" fmla="*/ 224952 h 747794"/>
                  <a:gd name="connsiteX6" fmla="*/ 751352 w 803092"/>
                  <a:gd name="connsiteY6" fmla="*/ 262778 h 747794"/>
                  <a:gd name="connsiteX7" fmla="*/ 760878 w 803092"/>
                  <a:gd name="connsiteY7" fmla="*/ 453278 h 747794"/>
                  <a:gd name="connsiteX8" fmla="*/ 675748 w 803092"/>
                  <a:gd name="connsiteY8" fmla="*/ 561824 h 747794"/>
                  <a:gd name="connsiteX9" fmla="*/ 649066 w 803092"/>
                  <a:gd name="connsiteY9" fmla="*/ 592000 h 747794"/>
                  <a:gd name="connsiteX10" fmla="*/ 619490 w 803092"/>
                  <a:gd name="connsiteY10" fmla="*/ 578756 h 747794"/>
                  <a:gd name="connsiteX11" fmla="*/ 364002 w 803092"/>
                  <a:gd name="connsiteY11" fmla="*/ 551704 h 747794"/>
                  <a:gd name="connsiteX12" fmla="*/ 189378 w 803092"/>
                  <a:gd name="connsiteY12" fmla="*/ 723152 h 747794"/>
                  <a:gd name="connsiteX13" fmla="*/ 113178 w 803092"/>
                  <a:gd name="connsiteY13" fmla="*/ 650128 h 747794"/>
                  <a:gd name="connsiteX14" fmla="*/ 57814 w 803092"/>
                  <a:gd name="connsiteY14" fmla="*/ 722360 h 747794"/>
                  <a:gd name="connsiteX15" fmla="*/ 38254 w 803092"/>
                  <a:gd name="connsiteY15" fmla="*/ 747794 h 747794"/>
                  <a:gd name="connsiteX16" fmla="*/ 38214 w 803092"/>
                  <a:gd name="connsiteY16" fmla="*/ 732648 h 747794"/>
                  <a:gd name="connsiteX17" fmla="*/ 8402 w 803092"/>
                  <a:gd name="connsiteY17" fmla="*/ 367552 h 747794"/>
                  <a:gd name="connsiteX18" fmla="*/ 182902 w 803092"/>
                  <a:gd name="connsiteY18" fmla="*/ 112164 h 747794"/>
                  <a:gd name="connsiteX19" fmla="*/ 190962 w 803092"/>
                  <a:gd name="connsiteY19" fmla="*/ 104278 h 747794"/>
                  <a:gd name="connsiteX20" fmla="*/ 206480 w 803092"/>
                  <a:gd name="connsiteY20" fmla="*/ 128844 h 747794"/>
                  <a:gd name="connsiteX21" fmla="*/ 224302 w 803092"/>
                  <a:gd name="connsiteY21" fmla="*/ 154828 h 747794"/>
                  <a:gd name="connsiteX22" fmla="*/ 376702 w 803092"/>
                  <a:gd name="connsiteY22" fmla="*/ 231028 h 747794"/>
                  <a:gd name="connsiteX23" fmla="*/ 618002 w 803092"/>
                  <a:gd name="connsiteY23" fmla="*/ 15128 h 747794"/>
                  <a:gd name="connsiteX24" fmla="*/ 666606 w 803092"/>
                  <a:gd name="connsiteY24" fmla="*/ 604 h 747794"/>
                  <a:gd name="connsiteX25" fmla="*/ 671754 w 803092"/>
                  <a:gd name="connsiteY25" fmla="*/ 0 h 74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3092" h="747794">
                    <a:moveTo>
                      <a:pt x="671754" y="0"/>
                    </a:moveTo>
                    <a:lnTo>
                      <a:pt x="709780" y="46580"/>
                    </a:lnTo>
                    <a:cubicBezTo>
                      <a:pt x="721686" y="65268"/>
                      <a:pt x="733230" y="85772"/>
                      <a:pt x="748178" y="107204"/>
                    </a:cubicBezTo>
                    <a:cubicBezTo>
                      <a:pt x="763126" y="128636"/>
                      <a:pt x="779994" y="153274"/>
                      <a:pt x="796126" y="180304"/>
                    </a:cubicBezTo>
                    <a:lnTo>
                      <a:pt x="803092" y="194296"/>
                    </a:lnTo>
                    <a:lnTo>
                      <a:pt x="773526" y="224952"/>
                    </a:lnTo>
                    <a:cubicBezTo>
                      <a:pt x="763920" y="237080"/>
                      <a:pt x="756114" y="249814"/>
                      <a:pt x="751352" y="262778"/>
                    </a:cubicBezTo>
                    <a:cubicBezTo>
                      <a:pt x="732302" y="314636"/>
                      <a:pt x="793156" y="377608"/>
                      <a:pt x="760878" y="453278"/>
                    </a:cubicBezTo>
                    <a:cubicBezTo>
                      <a:pt x="744738" y="491112"/>
                      <a:pt x="712988" y="522598"/>
                      <a:pt x="675748" y="561824"/>
                    </a:cubicBezTo>
                    <a:lnTo>
                      <a:pt x="649066" y="592000"/>
                    </a:lnTo>
                    <a:lnTo>
                      <a:pt x="619490" y="578756"/>
                    </a:lnTo>
                    <a:cubicBezTo>
                      <a:pt x="535774" y="549842"/>
                      <a:pt x="418572" y="545088"/>
                      <a:pt x="364002" y="551704"/>
                    </a:cubicBezTo>
                    <a:cubicBezTo>
                      <a:pt x="276690" y="562286"/>
                      <a:pt x="231182" y="706748"/>
                      <a:pt x="189378" y="723152"/>
                    </a:cubicBezTo>
                    <a:cubicBezTo>
                      <a:pt x="147574" y="739556"/>
                      <a:pt x="156570" y="634782"/>
                      <a:pt x="113178" y="650128"/>
                    </a:cubicBezTo>
                    <a:cubicBezTo>
                      <a:pt x="91482" y="657800"/>
                      <a:pt x="80766" y="688360"/>
                      <a:pt x="57814" y="722360"/>
                    </a:cubicBezTo>
                    <a:lnTo>
                      <a:pt x="38254" y="747794"/>
                    </a:lnTo>
                    <a:lnTo>
                      <a:pt x="38214" y="732648"/>
                    </a:lnTo>
                    <a:cubicBezTo>
                      <a:pt x="28742" y="609812"/>
                      <a:pt x="-19048" y="456850"/>
                      <a:pt x="8402" y="367552"/>
                    </a:cubicBezTo>
                    <a:cubicBezTo>
                      <a:pt x="41342" y="260396"/>
                      <a:pt x="111788" y="182410"/>
                      <a:pt x="182902" y="112164"/>
                    </a:cubicBezTo>
                    <a:lnTo>
                      <a:pt x="190962" y="104278"/>
                    </a:lnTo>
                    <a:lnTo>
                      <a:pt x="206480" y="128844"/>
                    </a:lnTo>
                    <a:cubicBezTo>
                      <a:pt x="212958" y="138656"/>
                      <a:pt x="219010" y="147420"/>
                      <a:pt x="224302" y="154828"/>
                    </a:cubicBezTo>
                    <a:cubicBezTo>
                      <a:pt x="266634" y="214096"/>
                      <a:pt x="311086" y="254312"/>
                      <a:pt x="376702" y="231028"/>
                    </a:cubicBezTo>
                    <a:cubicBezTo>
                      <a:pt x="442318" y="207744"/>
                      <a:pt x="497354" y="68044"/>
                      <a:pt x="618002" y="15128"/>
                    </a:cubicBezTo>
                    <a:cubicBezTo>
                      <a:pt x="633084" y="8514"/>
                      <a:pt x="649356" y="3884"/>
                      <a:pt x="666606" y="604"/>
                    </a:cubicBezTo>
                    <a:lnTo>
                      <a:pt x="67175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8" name="フリーフォーム: 図形 1077">
                <a:extLst>
                  <a:ext uri="{FF2B5EF4-FFF2-40B4-BE49-F238E27FC236}">
                    <a16:creationId xmlns:a16="http://schemas.microsoft.com/office/drawing/2014/main" id="{CF0E5288-ACBE-4575-96AE-74246A6E70B9}"/>
                  </a:ext>
                </a:extLst>
              </p:cNvPr>
              <p:cNvSpPr/>
              <p:nvPr/>
            </p:nvSpPr>
            <p:spPr>
              <a:xfrm>
                <a:off x="22320140" y="20784950"/>
                <a:ext cx="952972" cy="729101"/>
              </a:xfrm>
              <a:custGeom>
                <a:avLst/>
                <a:gdLst>
                  <a:gd name="connsiteX0" fmla="*/ 180390 w 952972"/>
                  <a:gd name="connsiteY0" fmla="*/ 15 h 729101"/>
                  <a:gd name="connsiteX1" fmla="*/ 247760 w 952972"/>
                  <a:gd name="connsiteY1" fmla="*/ 4951 h 729101"/>
                  <a:gd name="connsiteX2" fmla="*/ 613952 w 952972"/>
                  <a:gd name="connsiteY2" fmla="*/ 117167 h 729101"/>
                  <a:gd name="connsiteX3" fmla="*/ 651120 w 952972"/>
                  <a:gd name="connsiteY3" fmla="*/ 122449 h 729101"/>
                  <a:gd name="connsiteX4" fmla="*/ 670208 w 952972"/>
                  <a:gd name="connsiteY4" fmla="*/ 144131 h 729101"/>
                  <a:gd name="connsiteX5" fmla="*/ 708136 w 952972"/>
                  <a:gd name="connsiteY5" fmla="*/ 176401 h 729101"/>
                  <a:gd name="connsiteX6" fmla="*/ 825610 w 952972"/>
                  <a:gd name="connsiteY6" fmla="*/ 163701 h 729101"/>
                  <a:gd name="connsiteX7" fmla="*/ 927210 w 952972"/>
                  <a:gd name="connsiteY7" fmla="*/ 189101 h 729101"/>
                  <a:gd name="connsiteX8" fmla="*/ 952446 w 952972"/>
                  <a:gd name="connsiteY8" fmla="*/ 176899 h 729101"/>
                  <a:gd name="connsiteX9" fmla="*/ 952972 w 952972"/>
                  <a:gd name="connsiteY9" fmla="*/ 176601 h 729101"/>
                  <a:gd name="connsiteX10" fmla="*/ 941206 w 952972"/>
                  <a:gd name="connsiteY10" fmla="*/ 199871 h 729101"/>
                  <a:gd name="connsiteX11" fmla="*/ 866884 w 952972"/>
                  <a:gd name="connsiteY11" fmla="*/ 322451 h 729101"/>
                  <a:gd name="connsiteX12" fmla="*/ 670036 w 952972"/>
                  <a:gd name="connsiteY12" fmla="*/ 509775 h 729101"/>
                  <a:gd name="connsiteX13" fmla="*/ 670234 w 952972"/>
                  <a:gd name="connsiteY13" fmla="*/ 612963 h 729101"/>
                  <a:gd name="connsiteX14" fmla="*/ 675686 w 952972"/>
                  <a:gd name="connsiteY14" fmla="*/ 643459 h 729101"/>
                  <a:gd name="connsiteX15" fmla="*/ 587486 w 952972"/>
                  <a:gd name="connsiteY15" fmla="*/ 675669 h 729101"/>
                  <a:gd name="connsiteX16" fmla="*/ 412860 w 952972"/>
                  <a:gd name="connsiteY16" fmla="*/ 728851 h 729101"/>
                  <a:gd name="connsiteX17" fmla="*/ 412860 w 952972"/>
                  <a:gd name="connsiteY17" fmla="*/ 576451 h 729101"/>
                  <a:gd name="connsiteX18" fmla="*/ 171560 w 952972"/>
                  <a:gd name="connsiteY18" fmla="*/ 639951 h 729101"/>
                  <a:gd name="connsiteX19" fmla="*/ 95360 w 952972"/>
                  <a:gd name="connsiteY19" fmla="*/ 335151 h 729101"/>
                  <a:gd name="connsiteX20" fmla="*/ 78852 w 952972"/>
                  <a:gd name="connsiteY20" fmla="*/ 346015 h 729101"/>
                  <a:gd name="connsiteX21" fmla="*/ 76124 w 952972"/>
                  <a:gd name="connsiteY21" fmla="*/ 349639 h 729101"/>
                  <a:gd name="connsiteX22" fmla="*/ 76504 w 952972"/>
                  <a:gd name="connsiteY22" fmla="*/ 343327 h 729101"/>
                  <a:gd name="connsiteX23" fmla="*/ 65992 w 952972"/>
                  <a:gd name="connsiteY23" fmla="*/ 272447 h 729101"/>
                  <a:gd name="connsiteX24" fmla="*/ 30534 w 952972"/>
                  <a:gd name="connsiteY24" fmla="*/ 221379 h 729101"/>
                  <a:gd name="connsiteX25" fmla="*/ 0 w 952972"/>
                  <a:gd name="connsiteY25" fmla="*/ 197461 h 729101"/>
                  <a:gd name="connsiteX26" fmla="*/ 12216 w 952972"/>
                  <a:gd name="connsiteY26" fmla="*/ 163107 h 729101"/>
                  <a:gd name="connsiteX27" fmla="*/ 60436 w 952972"/>
                  <a:gd name="connsiteY27" fmla="*/ 46227 h 729101"/>
                  <a:gd name="connsiteX28" fmla="*/ 180390 w 952972"/>
                  <a:gd name="connsiteY28" fmla="*/ 15 h 72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2972" h="729101">
                    <a:moveTo>
                      <a:pt x="180390" y="15"/>
                    </a:moveTo>
                    <a:cubicBezTo>
                      <a:pt x="199076" y="187"/>
                      <a:pt x="221036" y="1907"/>
                      <a:pt x="247760" y="4951"/>
                    </a:cubicBezTo>
                    <a:cubicBezTo>
                      <a:pt x="327928" y="14079"/>
                      <a:pt x="500668" y="92561"/>
                      <a:pt x="613952" y="117167"/>
                    </a:cubicBezTo>
                    <a:lnTo>
                      <a:pt x="651120" y="122449"/>
                    </a:lnTo>
                    <a:lnTo>
                      <a:pt x="670208" y="144131"/>
                    </a:lnTo>
                    <a:cubicBezTo>
                      <a:pt x="683596" y="157749"/>
                      <a:pt x="696362" y="168861"/>
                      <a:pt x="708136" y="176401"/>
                    </a:cubicBezTo>
                    <a:cubicBezTo>
                      <a:pt x="755232" y="206563"/>
                      <a:pt x="789098" y="161583"/>
                      <a:pt x="825610" y="163701"/>
                    </a:cubicBezTo>
                    <a:cubicBezTo>
                      <a:pt x="862122" y="165819"/>
                      <a:pt x="870060" y="212913"/>
                      <a:pt x="927210" y="189101"/>
                    </a:cubicBezTo>
                    <a:cubicBezTo>
                      <a:pt x="934354" y="186125"/>
                      <a:pt x="942894" y="181973"/>
                      <a:pt x="952446" y="176899"/>
                    </a:cubicBezTo>
                    <a:lnTo>
                      <a:pt x="952972" y="176601"/>
                    </a:lnTo>
                    <a:lnTo>
                      <a:pt x="941206" y="199871"/>
                    </a:lnTo>
                    <a:cubicBezTo>
                      <a:pt x="914906" y="245903"/>
                      <a:pt x="883156" y="288717"/>
                      <a:pt x="866884" y="322451"/>
                    </a:cubicBezTo>
                    <a:cubicBezTo>
                      <a:pt x="823492" y="412409"/>
                      <a:pt x="702844" y="444689"/>
                      <a:pt x="670036" y="509775"/>
                    </a:cubicBezTo>
                    <a:cubicBezTo>
                      <a:pt x="653632" y="542319"/>
                      <a:pt x="661966" y="577907"/>
                      <a:pt x="670234" y="612963"/>
                    </a:cubicBezTo>
                    <a:lnTo>
                      <a:pt x="675686" y="643459"/>
                    </a:lnTo>
                    <a:lnTo>
                      <a:pt x="587486" y="675669"/>
                    </a:lnTo>
                    <a:cubicBezTo>
                      <a:pt x="513402" y="704507"/>
                      <a:pt x="444610" y="732025"/>
                      <a:pt x="412860" y="728851"/>
                    </a:cubicBezTo>
                    <a:cubicBezTo>
                      <a:pt x="349360" y="722499"/>
                      <a:pt x="453076" y="591267"/>
                      <a:pt x="412860" y="576451"/>
                    </a:cubicBezTo>
                    <a:cubicBezTo>
                      <a:pt x="372644" y="561635"/>
                      <a:pt x="224476" y="680167"/>
                      <a:pt x="171560" y="639951"/>
                    </a:cubicBezTo>
                    <a:cubicBezTo>
                      <a:pt x="118644" y="599735"/>
                      <a:pt x="131344" y="333035"/>
                      <a:pt x="95360" y="335151"/>
                    </a:cubicBezTo>
                    <a:cubicBezTo>
                      <a:pt x="90862" y="335415"/>
                      <a:pt x="85240" y="339283"/>
                      <a:pt x="78852" y="346015"/>
                    </a:cubicBezTo>
                    <a:lnTo>
                      <a:pt x="76124" y="349639"/>
                    </a:lnTo>
                    <a:cubicBezTo>
                      <a:pt x="76252" y="347535"/>
                      <a:pt x="76376" y="345431"/>
                      <a:pt x="76504" y="343327"/>
                    </a:cubicBezTo>
                    <a:cubicBezTo>
                      <a:pt x="76634" y="315955"/>
                      <a:pt x="74128" y="291495"/>
                      <a:pt x="65992" y="272447"/>
                    </a:cubicBezTo>
                    <a:cubicBezTo>
                      <a:pt x="57856" y="253397"/>
                      <a:pt x="45354" y="236355"/>
                      <a:pt x="30534" y="221379"/>
                    </a:cubicBezTo>
                    <a:lnTo>
                      <a:pt x="0" y="197461"/>
                    </a:lnTo>
                    <a:lnTo>
                      <a:pt x="12216" y="163107"/>
                    </a:lnTo>
                    <a:cubicBezTo>
                      <a:pt x="25112" y="116473"/>
                      <a:pt x="35564" y="68451"/>
                      <a:pt x="60436" y="46227"/>
                    </a:cubicBezTo>
                    <a:cubicBezTo>
                      <a:pt x="97740" y="12887"/>
                      <a:pt x="124332" y="-507"/>
                      <a:pt x="180390" y="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9" name="フリーフォーム: 図形 1078">
                <a:extLst>
                  <a:ext uri="{FF2B5EF4-FFF2-40B4-BE49-F238E27FC236}">
                    <a16:creationId xmlns:a16="http://schemas.microsoft.com/office/drawing/2014/main" id="{A3DFE7BB-0A88-6518-F252-57A585771545}"/>
                  </a:ext>
                </a:extLst>
              </p:cNvPr>
              <p:cNvSpPr/>
              <p:nvPr/>
            </p:nvSpPr>
            <p:spPr>
              <a:xfrm>
                <a:off x="22980760" y="20507078"/>
                <a:ext cx="1256938" cy="1008874"/>
              </a:xfrm>
              <a:custGeom>
                <a:avLst/>
                <a:gdLst>
                  <a:gd name="connsiteX0" fmla="*/ 517270 w 1256938"/>
                  <a:gd name="connsiteY0" fmla="*/ 0 h 1008874"/>
                  <a:gd name="connsiteX1" fmla="*/ 521388 w 1256938"/>
                  <a:gd name="connsiteY1" fmla="*/ 3632 h 1008874"/>
                  <a:gd name="connsiteX2" fmla="*/ 577740 w 1256938"/>
                  <a:gd name="connsiteY2" fmla="*/ 152646 h 1008874"/>
                  <a:gd name="connsiteX3" fmla="*/ 587264 w 1256938"/>
                  <a:gd name="connsiteY3" fmla="*/ 352672 h 1008874"/>
                  <a:gd name="connsiteX4" fmla="*/ 666640 w 1256938"/>
                  <a:gd name="connsiteY4" fmla="*/ 365372 h 1008874"/>
                  <a:gd name="connsiteX5" fmla="*/ 761890 w 1256938"/>
                  <a:gd name="connsiteY5" fmla="*/ 466972 h 1008874"/>
                  <a:gd name="connsiteX6" fmla="*/ 803164 w 1256938"/>
                  <a:gd name="connsiteY6" fmla="*/ 263772 h 1008874"/>
                  <a:gd name="connsiteX7" fmla="*/ 984140 w 1256938"/>
                  <a:gd name="connsiteY7" fmla="*/ 295522 h 1008874"/>
                  <a:gd name="connsiteX8" fmla="*/ 1174640 w 1256938"/>
                  <a:gd name="connsiteY8" fmla="*/ 276472 h 1008874"/>
                  <a:gd name="connsiteX9" fmla="*/ 1139716 w 1256938"/>
                  <a:gd name="connsiteY9" fmla="*/ 447922 h 1008874"/>
                  <a:gd name="connsiteX10" fmla="*/ 1234568 w 1256938"/>
                  <a:gd name="connsiteY10" fmla="*/ 480266 h 1008874"/>
                  <a:gd name="connsiteX11" fmla="*/ 1237302 w 1256938"/>
                  <a:gd name="connsiteY11" fmla="*/ 481108 h 1008874"/>
                  <a:gd name="connsiteX12" fmla="*/ 1235634 w 1256938"/>
                  <a:gd name="connsiteY12" fmla="*/ 486814 h 1008874"/>
                  <a:gd name="connsiteX13" fmla="*/ 1244490 w 1256938"/>
                  <a:gd name="connsiteY13" fmla="*/ 727322 h 1008874"/>
                  <a:gd name="connsiteX14" fmla="*/ 984140 w 1256938"/>
                  <a:gd name="connsiteY14" fmla="*/ 1006722 h 1008874"/>
                  <a:gd name="connsiteX15" fmla="*/ 1022240 w 1256938"/>
                  <a:gd name="connsiteY15" fmla="*/ 574922 h 1008874"/>
                  <a:gd name="connsiteX16" fmla="*/ 806340 w 1256938"/>
                  <a:gd name="connsiteY16" fmla="*/ 536822 h 1008874"/>
                  <a:gd name="connsiteX17" fmla="*/ 387240 w 1256938"/>
                  <a:gd name="connsiteY17" fmla="*/ 981322 h 1008874"/>
                  <a:gd name="connsiteX18" fmla="*/ 133240 w 1256938"/>
                  <a:gd name="connsiteY18" fmla="*/ 892422 h 1008874"/>
                  <a:gd name="connsiteX19" fmla="*/ 37992 w 1256938"/>
                  <a:gd name="connsiteY19" fmla="*/ 912958 h 1008874"/>
                  <a:gd name="connsiteX20" fmla="*/ 15066 w 1256938"/>
                  <a:gd name="connsiteY20" fmla="*/ 921330 h 1008874"/>
                  <a:gd name="connsiteX21" fmla="*/ 9614 w 1256938"/>
                  <a:gd name="connsiteY21" fmla="*/ 890834 h 1008874"/>
                  <a:gd name="connsiteX22" fmla="*/ 9416 w 1256938"/>
                  <a:gd name="connsiteY22" fmla="*/ 787646 h 1008874"/>
                  <a:gd name="connsiteX23" fmla="*/ 206264 w 1256938"/>
                  <a:gd name="connsiteY23" fmla="*/ 600322 h 1008874"/>
                  <a:gd name="connsiteX24" fmla="*/ 280586 w 1256938"/>
                  <a:gd name="connsiteY24" fmla="*/ 477742 h 1008874"/>
                  <a:gd name="connsiteX25" fmla="*/ 292352 w 1256938"/>
                  <a:gd name="connsiteY25" fmla="*/ 454472 h 1008874"/>
                  <a:gd name="connsiteX26" fmla="*/ 323120 w 1256938"/>
                  <a:gd name="connsiteY26" fmla="*/ 437034 h 1008874"/>
                  <a:gd name="connsiteX27" fmla="*/ 507890 w 1256938"/>
                  <a:gd name="connsiteY27" fmla="*/ 298698 h 1008874"/>
                  <a:gd name="connsiteX28" fmla="*/ 492016 w 1256938"/>
                  <a:gd name="connsiteY28" fmla="*/ 193922 h 1008874"/>
                  <a:gd name="connsiteX29" fmla="*/ 514240 w 1256938"/>
                  <a:gd name="connsiteY29" fmla="*/ 57398 h 1008874"/>
                  <a:gd name="connsiteX30" fmla="*/ 517068 w 1256938"/>
                  <a:gd name="connsiteY30" fmla="*/ 9624 h 1008874"/>
                  <a:gd name="connsiteX31" fmla="*/ 517270 w 1256938"/>
                  <a:gd name="connsiteY31" fmla="*/ 0 h 1008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56938" h="1008874">
                    <a:moveTo>
                      <a:pt x="517270" y="0"/>
                    </a:moveTo>
                    <a:lnTo>
                      <a:pt x="521388" y="3632"/>
                    </a:lnTo>
                    <a:cubicBezTo>
                      <a:pt x="556656" y="46276"/>
                      <a:pt x="559550" y="111966"/>
                      <a:pt x="577740" y="152646"/>
                    </a:cubicBezTo>
                    <a:cubicBezTo>
                      <a:pt x="606844" y="217734"/>
                      <a:pt x="572448" y="317218"/>
                      <a:pt x="587264" y="352672"/>
                    </a:cubicBezTo>
                    <a:cubicBezTo>
                      <a:pt x="602082" y="388126"/>
                      <a:pt x="637536" y="346322"/>
                      <a:pt x="666640" y="365372"/>
                    </a:cubicBezTo>
                    <a:cubicBezTo>
                      <a:pt x="695744" y="384422"/>
                      <a:pt x="739136" y="483906"/>
                      <a:pt x="761890" y="466972"/>
                    </a:cubicBezTo>
                    <a:cubicBezTo>
                      <a:pt x="784644" y="450038"/>
                      <a:pt x="766124" y="292346"/>
                      <a:pt x="803164" y="263772"/>
                    </a:cubicBezTo>
                    <a:cubicBezTo>
                      <a:pt x="840208" y="235198"/>
                      <a:pt x="922228" y="293406"/>
                      <a:pt x="984140" y="295522"/>
                    </a:cubicBezTo>
                    <a:cubicBezTo>
                      <a:pt x="1046052" y="297638"/>
                      <a:pt x="1148712" y="251072"/>
                      <a:pt x="1174640" y="276472"/>
                    </a:cubicBezTo>
                    <a:cubicBezTo>
                      <a:pt x="1200568" y="301872"/>
                      <a:pt x="1112728" y="403472"/>
                      <a:pt x="1139716" y="447922"/>
                    </a:cubicBezTo>
                    <a:cubicBezTo>
                      <a:pt x="1153210" y="470146"/>
                      <a:pt x="1193294" y="472660"/>
                      <a:pt x="1234568" y="480266"/>
                    </a:cubicBezTo>
                    <a:lnTo>
                      <a:pt x="1237302" y="481108"/>
                    </a:lnTo>
                    <a:lnTo>
                      <a:pt x="1235634" y="486814"/>
                    </a:lnTo>
                    <a:cubicBezTo>
                      <a:pt x="1225638" y="564900"/>
                      <a:pt x="1280606" y="653106"/>
                      <a:pt x="1244490" y="727322"/>
                    </a:cubicBezTo>
                    <a:cubicBezTo>
                      <a:pt x="1196336" y="826274"/>
                      <a:pt x="1021182" y="1032122"/>
                      <a:pt x="984140" y="1006722"/>
                    </a:cubicBezTo>
                    <a:cubicBezTo>
                      <a:pt x="947098" y="981322"/>
                      <a:pt x="997896" y="634186"/>
                      <a:pt x="1022240" y="574922"/>
                    </a:cubicBezTo>
                    <a:cubicBezTo>
                      <a:pt x="1046584" y="515654"/>
                      <a:pt x="912172" y="469090"/>
                      <a:pt x="806340" y="536822"/>
                    </a:cubicBezTo>
                    <a:cubicBezTo>
                      <a:pt x="700508" y="604554"/>
                      <a:pt x="499424" y="922054"/>
                      <a:pt x="387240" y="981322"/>
                    </a:cubicBezTo>
                    <a:cubicBezTo>
                      <a:pt x="275056" y="1040590"/>
                      <a:pt x="239072" y="888190"/>
                      <a:pt x="133240" y="892422"/>
                    </a:cubicBezTo>
                    <a:cubicBezTo>
                      <a:pt x="106782" y="893480"/>
                      <a:pt x="73710" y="901550"/>
                      <a:pt x="37992" y="912958"/>
                    </a:cubicBezTo>
                    <a:lnTo>
                      <a:pt x="15066" y="921330"/>
                    </a:lnTo>
                    <a:lnTo>
                      <a:pt x="9614" y="890834"/>
                    </a:lnTo>
                    <a:cubicBezTo>
                      <a:pt x="1346" y="855778"/>
                      <a:pt x="-6988" y="820190"/>
                      <a:pt x="9416" y="787646"/>
                    </a:cubicBezTo>
                    <a:cubicBezTo>
                      <a:pt x="42224" y="722560"/>
                      <a:pt x="162872" y="690280"/>
                      <a:pt x="206264" y="600322"/>
                    </a:cubicBezTo>
                    <a:cubicBezTo>
                      <a:pt x="222536" y="566588"/>
                      <a:pt x="254286" y="523774"/>
                      <a:pt x="280586" y="477742"/>
                    </a:cubicBezTo>
                    <a:lnTo>
                      <a:pt x="292352" y="454472"/>
                    </a:lnTo>
                    <a:lnTo>
                      <a:pt x="323120" y="437034"/>
                    </a:lnTo>
                    <a:cubicBezTo>
                      <a:pt x="390216" y="397024"/>
                      <a:pt x="479712" y="332830"/>
                      <a:pt x="507890" y="298698"/>
                    </a:cubicBezTo>
                    <a:cubicBezTo>
                      <a:pt x="545460" y="253190"/>
                      <a:pt x="490956" y="234138"/>
                      <a:pt x="492016" y="193922"/>
                    </a:cubicBezTo>
                    <a:cubicBezTo>
                      <a:pt x="493072" y="153706"/>
                      <a:pt x="507360" y="113490"/>
                      <a:pt x="514240" y="57398"/>
                    </a:cubicBezTo>
                    <a:cubicBezTo>
                      <a:pt x="515960" y="43374"/>
                      <a:pt x="516654" y="27036"/>
                      <a:pt x="517068" y="9624"/>
                    </a:cubicBezTo>
                    <a:lnTo>
                      <a:pt x="5172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0" name="フリーフォーム: 図形 1079">
                <a:extLst>
                  <a:ext uri="{FF2B5EF4-FFF2-40B4-BE49-F238E27FC236}">
                    <a16:creationId xmlns:a16="http://schemas.microsoft.com/office/drawing/2014/main" id="{022D36C4-5CF1-688D-645E-4E9A80E3D000}"/>
                  </a:ext>
                </a:extLst>
              </p:cNvPr>
              <p:cNvSpPr/>
              <p:nvPr/>
            </p:nvSpPr>
            <p:spPr>
              <a:xfrm>
                <a:off x="24270266" y="18374336"/>
                <a:ext cx="1384248" cy="1074362"/>
              </a:xfrm>
              <a:custGeom>
                <a:avLst/>
                <a:gdLst>
                  <a:gd name="connsiteX0" fmla="*/ 1065434 w 1384248"/>
                  <a:gd name="connsiteY0" fmla="*/ 312 h 1074362"/>
                  <a:gd name="connsiteX1" fmla="*/ 1104334 w 1384248"/>
                  <a:gd name="connsiteY1" fmla="*/ 5740 h 1074362"/>
                  <a:gd name="connsiteX2" fmla="*/ 1193234 w 1384248"/>
                  <a:gd name="connsiteY2" fmla="*/ 100988 h 1074362"/>
                  <a:gd name="connsiteX3" fmla="*/ 1283326 w 1384248"/>
                  <a:gd name="connsiteY3" fmla="*/ 59320 h 1074362"/>
                  <a:gd name="connsiteX4" fmla="*/ 1343566 w 1384248"/>
                  <a:gd name="connsiteY4" fmla="*/ 24704 h 1074362"/>
                  <a:gd name="connsiteX5" fmla="*/ 1342558 w 1384248"/>
                  <a:gd name="connsiteY5" fmla="*/ 54084 h 1074362"/>
                  <a:gd name="connsiteX6" fmla="*/ 1371034 w 1384248"/>
                  <a:gd name="connsiteY6" fmla="*/ 866164 h 1074362"/>
                  <a:gd name="connsiteX7" fmla="*/ 1306442 w 1384248"/>
                  <a:gd name="connsiteY7" fmla="*/ 1065296 h 1074362"/>
                  <a:gd name="connsiteX8" fmla="*/ 1301974 w 1384248"/>
                  <a:gd name="connsiteY8" fmla="*/ 1074362 h 1074362"/>
                  <a:gd name="connsiteX9" fmla="*/ 1259908 w 1384248"/>
                  <a:gd name="connsiteY9" fmla="*/ 1053886 h 1074362"/>
                  <a:gd name="connsiteX10" fmla="*/ 1113858 w 1384248"/>
                  <a:gd name="connsiteY10" fmla="*/ 964588 h 1074362"/>
                  <a:gd name="connsiteX11" fmla="*/ 967810 w 1384248"/>
                  <a:gd name="connsiteY11" fmla="*/ 1047140 h 1074362"/>
                  <a:gd name="connsiteX12" fmla="*/ 840810 w 1384248"/>
                  <a:gd name="connsiteY12" fmla="*/ 961414 h 1074362"/>
                  <a:gd name="connsiteX13" fmla="*/ 691584 w 1384248"/>
                  <a:gd name="connsiteY13" fmla="*/ 764564 h 1074362"/>
                  <a:gd name="connsiteX14" fmla="*/ 402658 w 1384248"/>
                  <a:gd name="connsiteY14" fmla="*/ 831240 h 1074362"/>
                  <a:gd name="connsiteX15" fmla="*/ 24834 w 1384248"/>
                  <a:gd name="connsiteY15" fmla="*/ 955064 h 1074362"/>
                  <a:gd name="connsiteX16" fmla="*/ 16282 w 1384248"/>
                  <a:gd name="connsiteY16" fmla="*/ 954264 h 1074362"/>
                  <a:gd name="connsiteX17" fmla="*/ 24238 w 1384248"/>
                  <a:gd name="connsiteY17" fmla="*/ 917560 h 1074362"/>
                  <a:gd name="connsiteX18" fmla="*/ 62934 w 1384248"/>
                  <a:gd name="connsiteY18" fmla="*/ 777264 h 1074362"/>
                  <a:gd name="connsiteX19" fmla="*/ 21658 w 1384248"/>
                  <a:gd name="connsiteY19" fmla="*/ 666140 h 1074362"/>
                  <a:gd name="connsiteX20" fmla="*/ 18484 w 1384248"/>
                  <a:gd name="connsiteY20" fmla="*/ 497864 h 1074362"/>
                  <a:gd name="connsiteX21" fmla="*/ 259784 w 1384248"/>
                  <a:gd name="connsiteY21" fmla="*/ 386740 h 1074362"/>
                  <a:gd name="connsiteX22" fmla="*/ 285184 w 1384248"/>
                  <a:gd name="connsiteY22" fmla="*/ 247040 h 1074362"/>
                  <a:gd name="connsiteX23" fmla="*/ 342234 w 1384248"/>
                  <a:gd name="connsiteY23" fmla="*/ 173468 h 1074362"/>
                  <a:gd name="connsiteX24" fmla="*/ 408684 w 1384248"/>
                  <a:gd name="connsiteY24" fmla="*/ 94100 h 1074362"/>
                  <a:gd name="connsiteX25" fmla="*/ 417068 w 1384248"/>
                  <a:gd name="connsiteY25" fmla="*/ 98652 h 1074362"/>
                  <a:gd name="connsiteX26" fmla="*/ 812234 w 1384248"/>
                  <a:gd name="connsiteY26" fmla="*/ 126388 h 1074362"/>
                  <a:gd name="connsiteX27" fmla="*/ 840610 w 1384248"/>
                  <a:gd name="connsiteY27" fmla="*/ 41656 h 1074362"/>
                  <a:gd name="connsiteX28" fmla="*/ 836178 w 1384248"/>
                  <a:gd name="connsiteY28" fmla="*/ 6288 h 1074362"/>
                  <a:gd name="connsiteX29" fmla="*/ 895974 w 1384248"/>
                  <a:gd name="connsiteY29" fmla="*/ 7128 h 1074362"/>
                  <a:gd name="connsiteX30" fmla="*/ 1065434 w 1384248"/>
                  <a:gd name="connsiteY30" fmla="*/ 312 h 107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84248" h="1074362">
                    <a:moveTo>
                      <a:pt x="1065434" y="312"/>
                    </a:moveTo>
                    <a:cubicBezTo>
                      <a:pt x="1080456" y="936"/>
                      <a:pt x="1093618" y="2564"/>
                      <a:pt x="1104334" y="5740"/>
                    </a:cubicBezTo>
                    <a:cubicBezTo>
                      <a:pt x="1190058" y="31140"/>
                      <a:pt x="1139258" y="103636"/>
                      <a:pt x="1193234" y="100988"/>
                    </a:cubicBezTo>
                    <a:cubicBezTo>
                      <a:pt x="1220222" y="99668"/>
                      <a:pt x="1247210" y="81808"/>
                      <a:pt x="1283326" y="59320"/>
                    </a:cubicBezTo>
                    <a:lnTo>
                      <a:pt x="1343566" y="24704"/>
                    </a:lnTo>
                    <a:lnTo>
                      <a:pt x="1342558" y="54084"/>
                    </a:lnTo>
                    <a:cubicBezTo>
                      <a:pt x="1345568" y="281832"/>
                      <a:pt x="1411782" y="629100"/>
                      <a:pt x="1371034" y="866164"/>
                    </a:cubicBezTo>
                    <a:cubicBezTo>
                      <a:pt x="1359392" y="933896"/>
                      <a:pt x="1335712" y="1000440"/>
                      <a:pt x="1306442" y="1065296"/>
                    </a:cubicBezTo>
                    <a:lnTo>
                      <a:pt x="1301974" y="1074362"/>
                    </a:lnTo>
                    <a:lnTo>
                      <a:pt x="1259908" y="1053886"/>
                    </a:lnTo>
                    <a:cubicBezTo>
                      <a:pt x="1203950" y="1018828"/>
                      <a:pt x="1152752" y="961414"/>
                      <a:pt x="1113858" y="964588"/>
                    </a:cubicBezTo>
                    <a:cubicBezTo>
                      <a:pt x="1036072" y="970940"/>
                      <a:pt x="1013318" y="1047668"/>
                      <a:pt x="967810" y="1047140"/>
                    </a:cubicBezTo>
                    <a:cubicBezTo>
                      <a:pt x="922302" y="1046610"/>
                      <a:pt x="886846" y="1008510"/>
                      <a:pt x="840810" y="961414"/>
                    </a:cubicBezTo>
                    <a:cubicBezTo>
                      <a:pt x="794772" y="914318"/>
                      <a:pt x="764610" y="786260"/>
                      <a:pt x="691584" y="764564"/>
                    </a:cubicBezTo>
                    <a:cubicBezTo>
                      <a:pt x="618558" y="742868"/>
                      <a:pt x="513784" y="799488"/>
                      <a:pt x="402658" y="831240"/>
                    </a:cubicBezTo>
                    <a:cubicBezTo>
                      <a:pt x="291534" y="862988"/>
                      <a:pt x="102092" y="950300"/>
                      <a:pt x="24834" y="955064"/>
                    </a:cubicBezTo>
                    <a:lnTo>
                      <a:pt x="16282" y="954264"/>
                    </a:lnTo>
                    <a:lnTo>
                      <a:pt x="24238" y="917560"/>
                    </a:lnTo>
                    <a:cubicBezTo>
                      <a:pt x="40710" y="863518"/>
                      <a:pt x="62670" y="810336"/>
                      <a:pt x="62934" y="777264"/>
                    </a:cubicBezTo>
                    <a:cubicBezTo>
                      <a:pt x="63462" y="711118"/>
                      <a:pt x="29066" y="712706"/>
                      <a:pt x="21658" y="666140"/>
                    </a:cubicBezTo>
                    <a:cubicBezTo>
                      <a:pt x="14250" y="619572"/>
                      <a:pt x="-21204" y="544432"/>
                      <a:pt x="18484" y="497864"/>
                    </a:cubicBezTo>
                    <a:cubicBezTo>
                      <a:pt x="58172" y="451296"/>
                      <a:pt x="215334" y="428544"/>
                      <a:pt x="259784" y="386740"/>
                    </a:cubicBezTo>
                    <a:cubicBezTo>
                      <a:pt x="304234" y="344936"/>
                      <a:pt x="218510" y="326414"/>
                      <a:pt x="285184" y="247040"/>
                    </a:cubicBezTo>
                    <a:cubicBezTo>
                      <a:pt x="301852" y="227196"/>
                      <a:pt x="320440" y="201796"/>
                      <a:pt x="342234" y="173468"/>
                    </a:cubicBezTo>
                    <a:lnTo>
                      <a:pt x="408684" y="94100"/>
                    </a:lnTo>
                    <a:lnTo>
                      <a:pt x="417068" y="98652"/>
                    </a:lnTo>
                    <a:cubicBezTo>
                      <a:pt x="521342" y="140918"/>
                      <a:pt x="744170" y="153708"/>
                      <a:pt x="812234" y="126388"/>
                    </a:cubicBezTo>
                    <a:cubicBezTo>
                      <a:pt x="851128" y="110780"/>
                      <a:pt x="847688" y="81676"/>
                      <a:pt x="840610" y="41656"/>
                    </a:cubicBezTo>
                    <a:lnTo>
                      <a:pt x="836178" y="6288"/>
                    </a:lnTo>
                    <a:lnTo>
                      <a:pt x="895974" y="7128"/>
                    </a:lnTo>
                    <a:cubicBezTo>
                      <a:pt x="958582" y="5592"/>
                      <a:pt x="1020370" y="-1564"/>
                      <a:pt x="1065434" y="3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1" name="フリーフォーム: 図形 1080">
                <a:extLst>
                  <a:ext uri="{FF2B5EF4-FFF2-40B4-BE49-F238E27FC236}">
                    <a16:creationId xmlns:a16="http://schemas.microsoft.com/office/drawing/2014/main" id="{3701F050-74AA-A36F-1BA6-7BF990A96C24}"/>
                  </a:ext>
                </a:extLst>
              </p:cNvPr>
              <p:cNvSpPr/>
              <p:nvPr/>
            </p:nvSpPr>
            <p:spPr>
              <a:xfrm>
                <a:off x="23066152" y="17812144"/>
                <a:ext cx="1765476" cy="1690358"/>
              </a:xfrm>
              <a:custGeom>
                <a:avLst/>
                <a:gdLst>
                  <a:gd name="connsiteX0" fmla="*/ 675628 w 1765476"/>
                  <a:gd name="connsiteY0" fmla="*/ 142332 h 1690358"/>
                  <a:gd name="connsiteX1" fmla="*/ 674912 w 1765476"/>
                  <a:gd name="connsiteY1" fmla="*/ 266306 h 1690358"/>
                  <a:gd name="connsiteX2" fmla="*/ 627286 w 1765476"/>
                  <a:gd name="connsiteY2" fmla="*/ 394894 h 1690358"/>
                  <a:gd name="connsiteX3" fmla="*/ 732060 w 1765476"/>
                  <a:gd name="connsiteY3" fmla="*/ 399656 h 1690358"/>
                  <a:gd name="connsiteX4" fmla="*/ 684436 w 1765476"/>
                  <a:gd name="connsiteY4" fmla="*/ 556820 h 1690358"/>
                  <a:gd name="connsiteX5" fmla="*/ 470124 w 1765476"/>
                  <a:gd name="connsiteY5" fmla="*/ 685406 h 1690358"/>
                  <a:gd name="connsiteX6" fmla="*/ 541560 w 1765476"/>
                  <a:gd name="connsiteY6" fmla="*/ 466332 h 1690358"/>
                  <a:gd name="connsiteX7" fmla="*/ 446312 w 1765476"/>
                  <a:gd name="connsiteY7" fmla="*/ 480620 h 1690358"/>
                  <a:gd name="connsiteX8" fmla="*/ 474886 w 1765476"/>
                  <a:gd name="connsiteY8" fmla="*/ 347268 h 1690358"/>
                  <a:gd name="connsiteX9" fmla="*/ 665386 w 1765476"/>
                  <a:gd name="connsiteY9" fmla="*/ 142480 h 1690358"/>
                  <a:gd name="connsiteX10" fmla="*/ 675628 w 1765476"/>
                  <a:gd name="connsiteY10" fmla="*/ 142332 h 1690358"/>
                  <a:gd name="connsiteX11" fmla="*/ 1519628 w 1765476"/>
                  <a:gd name="connsiteY11" fmla="*/ 0 h 1690358"/>
                  <a:gd name="connsiteX12" fmla="*/ 1536304 w 1765476"/>
                  <a:gd name="connsiteY12" fmla="*/ 20592 h 1690358"/>
                  <a:gd name="connsiteX13" fmla="*/ 1726492 w 1765476"/>
                  <a:gd name="connsiteY13" fmla="*/ 142552 h 1690358"/>
                  <a:gd name="connsiteX14" fmla="*/ 1749108 w 1765476"/>
                  <a:gd name="connsiteY14" fmla="*/ 157024 h 1690358"/>
                  <a:gd name="connsiteX15" fmla="*/ 1765476 w 1765476"/>
                  <a:gd name="connsiteY15" fmla="*/ 241864 h 1690358"/>
                  <a:gd name="connsiteX16" fmla="*/ 1735576 w 1765476"/>
                  <a:gd name="connsiteY16" fmla="*/ 256836 h 1690358"/>
                  <a:gd name="connsiteX17" fmla="*/ 1571848 w 1765476"/>
                  <a:gd name="connsiteY17" fmla="*/ 342508 h 1690358"/>
                  <a:gd name="connsiteX18" fmla="*/ 1584548 w 1765476"/>
                  <a:gd name="connsiteY18" fmla="*/ 640956 h 1690358"/>
                  <a:gd name="connsiteX19" fmla="*/ 1612798 w 1765476"/>
                  <a:gd name="connsiteY19" fmla="*/ 656292 h 1690358"/>
                  <a:gd name="connsiteX20" fmla="*/ 1546348 w 1765476"/>
                  <a:gd name="connsiteY20" fmla="*/ 735660 h 1690358"/>
                  <a:gd name="connsiteX21" fmla="*/ 1489298 w 1765476"/>
                  <a:gd name="connsiteY21" fmla="*/ 809232 h 1690358"/>
                  <a:gd name="connsiteX22" fmla="*/ 1463898 w 1765476"/>
                  <a:gd name="connsiteY22" fmla="*/ 948932 h 1690358"/>
                  <a:gd name="connsiteX23" fmla="*/ 1222598 w 1765476"/>
                  <a:gd name="connsiteY23" fmla="*/ 1060056 h 1690358"/>
                  <a:gd name="connsiteX24" fmla="*/ 1225772 w 1765476"/>
                  <a:gd name="connsiteY24" fmla="*/ 1228332 h 1690358"/>
                  <a:gd name="connsiteX25" fmla="*/ 1267048 w 1765476"/>
                  <a:gd name="connsiteY25" fmla="*/ 1339456 h 1690358"/>
                  <a:gd name="connsiteX26" fmla="*/ 1228352 w 1765476"/>
                  <a:gd name="connsiteY26" fmla="*/ 1479752 h 1690358"/>
                  <a:gd name="connsiteX27" fmla="*/ 1220396 w 1765476"/>
                  <a:gd name="connsiteY27" fmla="*/ 1516456 h 1690358"/>
                  <a:gd name="connsiteX28" fmla="*/ 1204232 w 1765476"/>
                  <a:gd name="connsiteY28" fmla="*/ 1514944 h 1690358"/>
                  <a:gd name="connsiteX29" fmla="*/ 1143224 w 1765476"/>
                  <a:gd name="connsiteY29" fmla="*/ 1422006 h 1690358"/>
                  <a:gd name="connsiteX30" fmla="*/ 1060672 w 1765476"/>
                  <a:gd name="connsiteY30" fmla="*/ 1456932 h 1690358"/>
                  <a:gd name="connsiteX31" fmla="*/ 914624 w 1765476"/>
                  <a:gd name="connsiteY31" fmla="*/ 1688706 h 1690358"/>
                  <a:gd name="connsiteX32" fmla="*/ 816992 w 1765476"/>
                  <a:gd name="connsiteY32" fmla="*/ 1628578 h 1690358"/>
                  <a:gd name="connsiteX33" fmla="*/ 801244 w 1765476"/>
                  <a:gd name="connsiteY33" fmla="*/ 1614286 h 1690358"/>
                  <a:gd name="connsiteX34" fmla="*/ 806702 w 1765476"/>
                  <a:gd name="connsiteY34" fmla="*/ 1605672 h 1690358"/>
                  <a:gd name="connsiteX35" fmla="*/ 813024 w 1765476"/>
                  <a:gd name="connsiteY35" fmla="*/ 1580756 h 1690358"/>
                  <a:gd name="connsiteX36" fmla="*/ 632048 w 1765476"/>
                  <a:gd name="connsiteY36" fmla="*/ 1422008 h 1690358"/>
                  <a:gd name="connsiteX37" fmla="*/ 438372 w 1765476"/>
                  <a:gd name="connsiteY37" fmla="*/ 1590280 h 1690358"/>
                  <a:gd name="connsiteX38" fmla="*/ 301848 w 1765476"/>
                  <a:gd name="connsiteY38" fmla="*/ 1552180 h 1690358"/>
                  <a:gd name="connsiteX39" fmla="*/ 203424 w 1765476"/>
                  <a:gd name="connsiteY39" fmla="*/ 1555356 h 1690358"/>
                  <a:gd name="connsiteX40" fmla="*/ 134764 w 1765476"/>
                  <a:gd name="connsiteY40" fmla="*/ 1603976 h 1690358"/>
                  <a:gd name="connsiteX41" fmla="*/ 131338 w 1765476"/>
                  <a:gd name="connsiteY41" fmla="*/ 1607524 h 1690358"/>
                  <a:gd name="connsiteX42" fmla="*/ 124372 w 1765476"/>
                  <a:gd name="connsiteY42" fmla="*/ 1593532 h 1690358"/>
                  <a:gd name="connsiteX43" fmla="*/ 76424 w 1765476"/>
                  <a:gd name="connsiteY43" fmla="*/ 1520432 h 1690358"/>
                  <a:gd name="connsiteX44" fmla="*/ 38026 w 1765476"/>
                  <a:gd name="connsiteY44" fmla="*/ 1459808 h 1690358"/>
                  <a:gd name="connsiteX45" fmla="*/ 0 w 1765476"/>
                  <a:gd name="connsiteY45" fmla="*/ 1413228 h 1690358"/>
                  <a:gd name="connsiteX46" fmla="*/ 49336 w 1765476"/>
                  <a:gd name="connsiteY46" fmla="*/ 1407420 h 1690358"/>
                  <a:gd name="connsiteX47" fmla="*/ 428848 w 1765476"/>
                  <a:gd name="connsiteY47" fmla="*/ 1326756 h 1690358"/>
                  <a:gd name="connsiteX48" fmla="*/ 936848 w 1765476"/>
                  <a:gd name="connsiteY48" fmla="*/ 691756 h 1690358"/>
                  <a:gd name="connsiteX49" fmla="*/ 1355948 w 1765476"/>
                  <a:gd name="connsiteY49" fmla="*/ 361556 h 1690358"/>
                  <a:gd name="connsiteX50" fmla="*/ 1500510 w 1765476"/>
                  <a:gd name="connsiteY50" fmla="*/ 47132 h 1690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65476" h="1690358">
                    <a:moveTo>
                      <a:pt x="675628" y="142332"/>
                    </a:moveTo>
                    <a:cubicBezTo>
                      <a:pt x="694532" y="152664"/>
                      <a:pt x="680466" y="232274"/>
                      <a:pt x="674912" y="266306"/>
                    </a:cubicBezTo>
                    <a:cubicBezTo>
                      <a:pt x="668560" y="305200"/>
                      <a:pt x="617760" y="372668"/>
                      <a:pt x="627286" y="394894"/>
                    </a:cubicBezTo>
                    <a:cubicBezTo>
                      <a:pt x="636812" y="417120"/>
                      <a:pt x="722536" y="372668"/>
                      <a:pt x="732060" y="399656"/>
                    </a:cubicBezTo>
                    <a:cubicBezTo>
                      <a:pt x="741586" y="426644"/>
                      <a:pt x="728092" y="509194"/>
                      <a:pt x="684436" y="556820"/>
                    </a:cubicBezTo>
                    <a:cubicBezTo>
                      <a:pt x="640780" y="604444"/>
                      <a:pt x="493936" y="700488"/>
                      <a:pt x="470124" y="685406"/>
                    </a:cubicBezTo>
                    <a:cubicBezTo>
                      <a:pt x="446310" y="670324"/>
                      <a:pt x="545530" y="500462"/>
                      <a:pt x="541560" y="466332"/>
                    </a:cubicBezTo>
                    <a:cubicBezTo>
                      <a:pt x="537592" y="432200"/>
                      <a:pt x="457424" y="500464"/>
                      <a:pt x="446312" y="480620"/>
                    </a:cubicBezTo>
                    <a:cubicBezTo>
                      <a:pt x="435200" y="460776"/>
                      <a:pt x="438372" y="403624"/>
                      <a:pt x="474886" y="347268"/>
                    </a:cubicBezTo>
                    <a:cubicBezTo>
                      <a:pt x="511398" y="290912"/>
                      <a:pt x="632048" y="155976"/>
                      <a:pt x="665386" y="142480"/>
                    </a:cubicBezTo>
                    <a:cubicBezTo>
                      <a:pt x="669554" y="140794"/>
                      <a:pt x="672926" y="140856"/>
                      <a:pt x="675628" y="142332"/>
                    </a:cubicBezTo>
                    <a:close/>
                    <a:moveTo>
                      <a:pt x="1519628" y="0"/>
                    </a:moveTo>
                    <a:lnTo>
                      <a:pt x="1536304" y="20592"/>
                    </a:lnTo>
                    <a:cubicBezTo>
                      <a:pt x="1592502" y="75380"/>
                      <a:pt x="1671866" y="110692"/>
                      <a:pt x="1726492" y="142552"/>
                    </a:cubicBezTo>
                    <a:lnTo>
                      <a:pt x="1749108" y="157024"/>
                    </a:lnTo>
                    <a:lnTo>
                      <a:pt x="1765476" y="241864"/>
                    </a:lnTo>
                    <a:lnTo>
                      <a:pt x="1735576" y="256836"/>
                    </a:lnTo>
                    <a:cubicBezTo>
                      <a:pt x="1678468" y="280124"/>
                      <a:pt x="1593016" y="296536"/>
                      <a:pt x="1571848" y="342508"/>
                    </a:cubicBezTo>
                    <a:cubicBezTo>
                      <a:pt x="1537980" y="416060"/>
                      <a:pt x="1510464" y="583276"/>
                      <a:pt x="1584548" y="640956"/>
                    </a:cubicBezTo>
                    <a:lnTo>
                      <a:pt x="1612798" y="656292"/>
                    </a:lnTo>
                    <a:lnTo>
                      <a:pt x="1546348" y="735660"/>
                    </a:lnTo>
                    <a:cubicBezTo>
                      <a:pt x="1524554" y="763988"/>
                      <a:pt x="1505966" y="789388"/>
                      <a:pt x="1489298" y="809232"/>
                    </a:cubicBezTo>
                    <a:cubicBezTo>
                      <a:pt x="1422624" y="888606"/>
                      <a:pt x="1508348" y="907128"/>
                      <a:pt x="1463898" y="948932"/>
                    </a:cubicBezTo>
                    <a:cubicBezTo>
                      <a:pt x="1419448" y="990736"/>
                      <a:pt x="1262286" y="1013488"/>
                      <a:pt x="1222598" y="1060056"/>
                    </a:cubicBezTo>
                    <a:cubicBezTo>
                      <a:pt x="1182910" y="1106624"/>
                      <a:pt x="1218364" y="1181764"/>
                      <a:pt x="1225772" y="1228332"/>
                    </a:cubicBezTo>
                    <a:cubicBezTo>
                      <a:pt x="1233180" y="1274898"/>
                      <a:pt x="1267576" y="1273310"/>
                      <a:pt x="1267048" y="1339456"/>
                    </a:cubicBezTo>
                    <a:cubicBezTo>
                      <a:pt x="1266784" y="1372528"/>
                      <a:pt x="1244824" y="1425710"/>
                      <a:pt x="1228352" y="1479752"/>
                    </a:cubicBezTo>
                    <a:lnTo>
                      <a:pt x="1220396" y="1516456"/>
                    </a:lnTo>
                    <a:lnTo>
                      <a:pt x="1204232" y="1514944"/>
                    </a:lnTo>
                    <a:cubicBezTo>
                      <a:pt x="1155840" y="1500778"/>
                      <a:pt x="1167762" y="1430804"/>
                      <a:pt x="1143224" y="1422006"/>
                    </a:cubicBezTo>
                    <a:cubicBezTo>
                      <a:pt x="1115176" y="1411952"/>
                      <a:pt x="1098772" y="1412480"/>
                      <a:pt x="1060672" y="1456932"/>
                    </a:cubicBezTo>
                    <a:cubicBezTo>
                      <a:pt x="1022572" y="1501380"/>
                      <a:pt x="975476" y="1669128"/>
                      <a:pt x="914624" y="1688706"/>
                    </a:cubicBezTo>
                    <a:cubicBezTo>
                      <a:pt x="884196" y="1698496"/>
                      <a:pt x="852578" y="1663040"/>
                      <a:pt x="816992" y="1628578"/>
                    </a:cubicBezTo>
                    <a:lnTo>
                      <a:pt x="801244" y="1614286"/>
                    </a:lnTo>
                    <a:lnTo>
                      <a:pt x="806702" y="1605672"/>
                    </a:lnTo>
                    <a:cubicBezTo>
                      <a:pt x="810750" y="1597028"/>
                      <a:pt x="813024" y="1588694"/>
                      <a:pt x="813024" y="1580756"/>
                    </a:cubicBezTo>
                    <a:cubicBezTo>
                      <a:pt x="813024" y="1517256"/>
                      <a:pt x="694490" y="1420420"/>
                      <a:pt x="632048" y="1422008"/>
                    </a:cubicBezTo>
                    <a:cubicBezTo>
                      <a:pt x="569606" y="1423592"/>
                      <a:pt x="493406" y="1568584"/>
                      <a:pt x="438372" y="1590280"/>
                    </a:cubicBezTo>
                    <a:cubicBezTo>
                      <a:pt x="383340" y="1611976"/>
                      <a:pt x="341006" y="1558004"/>
                      <a:pt x="301848" y="1552180"/>
                    </a:cubicBezTo>
                    <a:cubicBezTo>
                      <a:pt x="262690" y="1546360"/>
                      <a:pt x="240464" y="1534720"/>
                      <a:pt x="203424" y="1555356"/>
                    </a:cubicBezTo>
                    <a:cubicBezTo>
                      <a:pt x="184902" y="1565676"/>
                      <a:pt x="158708" y="1582872"/>
                      <a:pt x="134764" y="1603976"/>
                    </a:cubicBezTo>
                    <a:lnTo>
                      <a:pt x="131338" y="1607524"/>
                    </a:lnTo>
                    <a:lnTo>
                      <a:pt x="124372" y="1593532"/>
                    </a:lnTo>
                    <a:cubicBezTo>
                      <a:pt x="108240" y="1566504"/>
                      <a:pt x="91372" y="1541864"/>
                      <a:pt x="76424" y="1520432"/>
                    </a:cubicBezTo>
                    <a:cubicBezTo>
                      <a:pt x="61476" y="1499000"/>
                      <a:pt x="49932" y="1478496"/>
                      <a:pt x="38026" y="1459808"/>
                    </a:cubicBezTo>
                    <a:lnTo>
                      <a:pt x="0" y="1413228"/>
                    </a:lnTo>
                    <a:lnTo>
                      <a:pt x="49336" y="1407420"/>
                    </a:lnTo>
                    <a:cubicBezTo>
                      <a:pt x="163340" y="1400180"/>
                      <a:pt x="305024" y="1418832"/>
                      <a:pt x="428848" y="1326756"/>
                    </a:cubicBezTo>
                    <a:cubicBezTo>
                      <a:pt x="593948" y="1203988"/>
                      <a:pt x="782332" y="852624"/>
                      <a:pt x="936848" y="691756"/>
                    </a:cubicBezTo>
                    <a:cubicBezTo>
                      <a:pt x="1091364" y="530888"/>
                      <a:pt x="1195080" y="662124"/>
                      <a:pt x="1355948" y="361556"/>
                    </a:cubicBezTo>
                    <a:cubicBezTo>
                      <a:pt x="1396166" y="286416"/>
                      <a:pt x="1446568" y="175688"/>
                      <a:pt x="1500510" y="47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2" name="フリーフォーム: 図形 1081">
                <a:extLst>
                  <a:ext uri="{FF2B5EF4-FFF2-40B4-BE49-F238E27FC236}">
                    <a16:creationId xmlns:a16="http://schemas.microsoft.com/office/drawing/2014/main" id="{940DA2AC-8B47-7843-5F6A-552B9D0D1C7E}"/>
                  </a:ext>
                </a:extLst>
              </p:cNvPr>
              <p:cNvSpPr/>
              <p:nvPr/>
            </p:nvSpPr>
            <p:spPr>
              <a:xfrm>
                <a:off x="24708567" y="20132591"/>
                <a:ext cx="819562" cy="1090318"/>
              </a:xfrm>
              <a:custGeom>
                <a:avLst/>
                <a:gdLst>
                  <a:gd name="connsiteX0" fmla="*/ 8809 w 819562"/>
                  <a:gd name="connsiteY0" fmla="*/ 85 h 1090318"/>
                  <a:gd name="connsiteX1" fmla="*/ 345357 w 819562"/>
                  <a:gd name="connsiteY1" fmla="*/ 212809 h 1090318"/>
                  <a:gd name="connsiteX2" fmla="*/ 542209 w 819562"/>
                  <a:gd name="connsiteY2" fmla="*/ 114385 h 1090318"/>
                  <a:gd name="connsiteX3" fmla="*/ 681909 w 819562"/>
                  <a:gd name="connsiteY3" fmla="*/ 215985 h 1090318"/>
                  <a:gd name="connsiteX4" fmla="*/ 788369 w 819562"/>
                  <a:gd name="connsiteY4" fmla="*/ 241905 h 1090318"/>
                  <a:gd name="connsiteX5" fmla="*/ 804357 w 819562"/>
                  <a:gd name="connsiteY5" fmla="*/ 244537 h 1090318"/>
                  <a:gd name="connsiteX6" fmla="*/ 814937 w 819562"/>
                  <a:gd name="connsiteY6" fmla="*/ 269711 h 1090318"/>
                  <a:gd name="connsiteX7" fmla="*/ 818433 w 819562"/>
                  <a:gd name="connsiteY7" fmla="*/ 314409 h 1090318"/>
                  <a:gd name="connsiteX8" fmla="*/ 513633 w 819562"/>
                  <a:gd name="connsiteY8" fmla="*/ 504909 h 1090318"/>
                  <a:gd name="connsiteX9" fmla="*/ 462833 w 819562"/>
                  <a:gd name="connsiteY9" fmla="*/ 873209 h 1090318"/>
                  <a:gd name="connsiteX10" fmla="*/ 43733 w 819562"/>
                  <a:gd name="connsiteY10" fmla="*/ 1089109 h 1090318"/>
                  <a:gd name="connsiteX11" fmla="*/ 62783 w 819562"/>
                  <a:gd name="connsiteY11" fmla="*/ 781133 h 1090318"/>
                  <a:gd name="connsiteX12" fmla="*/ 246933 w 819562"/>
                  <a:gd name="connsiteY12" fmla="*/ 479509 h 1090318"/>
                  <a:gd name="connsiteX13" fmla="*/ 189585 w 819562"/>
                  <a:gd name="connsiteY13" fmla="*/ 415413 h 1090318"/>
                  <a:gd name="connsiteX14" fmla="*/ 170995 w 819562"/>
                  <a:gd name="connsiteY14" fmla="*/ 412605 h 1090318"/>
                  <a:gd name="connsiteX15" fmla="*/ 169741 w 819562"/>
                  <a:gd name="connsiteY15" fmla="*/ 410849 h 1090318"/>
                  <a:gd name="connsiteX16" fmla="*/ 129457 w 819562"/>
                  <a:gd name="connsiteY16" fmla="*/ 368385 h 1090318"/>
                  <a:gd name="connsiteX17" fmla="*/ 100883 w 819562"/>
                  <a:gd name="connsiteY17" fmla="*/ 241385 h 1090318"/>
                  <a:gd name="connsiteX18" fmla="*/ 8809 w 819562"/>
                  <a:gd name="connsiteY18" fmla="*/ 85 h 109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9562" h="1090318">
                    <a:moveTo>
                      <a:pt x="8809" y="85"/>
                    </a:moveTo>
                    <a:cubicBezTo>
                      <a:pt x="49553" y="-4679"/>
                      <a:pt x="256457" y="193759"/>
                      <a:pt x="345357" y="212809"/>
                    </a:cubicBezTo>
                    <a:cubicBezTo>
                      <a:pt x="434257" y="231859"/>
                      <a:pt x="486117" y="113855"/>
                      <a:pt x="542209" y="114385"/>
                    </a:cubicBezTo>
                    <a:cubicBezTo>
                      <a:pt x="598301" y="114913"/>
                      <a:pt x="586657" y="174181"/>
                      <a:pt x="681909" y="215985"/>
                    </a:cubicBezTo>
                    <a:cubicBezTo>
                      <a:pt x="705721" y="226437"/>
                      <a:pt x="744085" y="234307"/>
                      <a:pt x="788369" y="241905"/>
                    </a:cubicBezTo>
                    <a:lnTo>
                      <a:pt x="804357" y="244537"/>
                    </a:lnTo>
                    <a:lnTo>
                      <a:pt x="814937" y="269711"/>
                    </a:lnTo>
                    <a:cubicBezTo>
                      <a:pt x="819327" y="285471"/>
                      <a:pt x="820815" y="300385"/>
                      <a:pt x="818433" y="314409"/>
                    </a:cubicBezTo>
                    <a:cubicBezTo>
                      <a:pt x="799385" y="426593"/>
                      <a:pt x="572901" y="411777"/>
                      <a:pt x="513633" y="504909"/>
                    </a:cubicBezTo>
                    <a:cubicBezTo>
                      <a:pt x="454365" y="598041"/>
                      <a:pt x="541149" y="775841"/>
                      <a:pt x="462833" y="873209"/>
                    </a:cubicBezTo>
                    <a:cubicBezTo>
                      <a:pt x="384517" y="970577"/>
                      <a:pt x="110409" y="1104453"/>
                      <a:pt x="43733" y="1089109"/>
                    </a:cubicBezTo>
                    <a:cubicBezTo>
                      <a:pt x="-22943" y="1073761"/>
                      <a:pt x="41617" y="880617"/>
                      <a:pt x="62783" y="781133"/>
                    </a:cubicBezTo>
                    <a:cubicBezTo>
                      <a:pt x="83949" y="681649"/>
                      <a:pt x="242701" y="539833"/>
                      <a:pt x="246933" y="479509"/>
                    </a:cubicBezTo>
                    <a:cubicBezTo>
                      <a:pt x="249049" y="449347"/>
                      <a:pt x="222987" y="426725"/>
                      <a:pt x="189585" y="415413"/>
                    </a:cubicBezTo>
                    <a:lnTo>
                      <a:pt x="170995" y="412605"/>
                    </a:lnTo>
                    <a:lnTo>
                      <a:pt x="169741" y="410849"/>
                    </a:lnTo>
                    <a:cubicBezTo>
                      <a:pt x="155121" y="397621"/>
                      <a:pt x="136601" y="387699"/>
                      <a:pt x="129457" y="368385"/>
                    </a:cubicBezTo>
                    <a:cubicBezTo>
                      <a:pt x="115171" y="329755"/>
                      <a:pt x="120991" y="302767"/>
                      <a:pt x="100883" y="241385"/>
                    </a:cubicBezTo>
                    <a:cubicBezTo>
                      <a:pt x="80775" y="180001"/>
                      <a:pt x="-31939" y="4845"/>
                      <a:pt x="8809" y="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3" name="フリーフォーム: 図形 1082">
                <a:extLst>
                  <a:ext uri="{FF2B5EF4-FFF2-40B4-BE49-F238E27FC236}">
                    <a16:creationId xmlns:a16="http://schemas.microsoft.com/office/drawing/2014/main" id="{10EC6006-AFE1-32EB-6061-89D35C745FEB}"/>
                  </a:ext>
                </a:extLst>
              </p:cNvPr>
              <p:cNvSpPr/>
              <p:nvPr/>
            </p:nvSpPr>
            <p:spPr>
              <a:xfrm>
                <a:off x="24383278" y="19134072"/>
                <a:ext cx="728930" cy="870812"/>
              </a:xfrm>
              <a:custGeom>
                <a:avLst/>
                <a:gdLst>
                  <a:gd name="connsiteX0" fmla="*/ 518246 w 728930"/>
                  <a:gd name="connsiteY0" fmla="*/ 1628 h 870812"/>
                  <a:gd name="connsiteX1" fmla="*/ 578572 w 728930"/>
                  <a:gd name="connsiteY1" fmla="*/ 4828 h 870812"/>
                  <a:gd name="connsiteX2" fmla="*/ 727798 w 728930"/>
                  <a:gd name="connsiteY2" fmla="*/ 201680 h 870812"/>
                  <a:gd name="connsiteX3" fmla="*/ 728930 w 728930"/>
                  <a:gd name="connsiteY3" fmla="*/ 202822 h 870812"/>
                  <a:gd name="connsiteX4" fmla="*/ 728108 w 728930"/>
                  <a:gd name="connsiteY4" fmla="*/ 270282 h 870812"/>
                  <a:gd name="connsiteX5" fmla="*/ 664298 w 728930"/>
                  <a:gd name="connsiteY5" fmla="*/ 674752 h 870812"/>
                  <a:gd name="connsiteX6" fmla="*/ 429346 w 728930"/>
                  <a:gd name="connsiteY6" fmla="*/ 773178 h 870812"/>
                  <a:gd name="connsiteX7" fmla="*/ 298774 w 728930"/>
                  <a:gd name="connsiteY7" fmla="*/ 846996 h 870812"/>
                  <a:gd name="connsiteX8" fmla="*/ 250766 w 728930"/>
                  <a:gd name="connsiteY8" fmla="*/ 870812 h 870812"/>
                  <a:gd name="connsiteX9" fmla="*/ 248372 w 728930"/>
                  <a:gd name="connsiteY9" fmla="*/ 868428 h 870812"/>
                  <a:gd name="connsiteX10" fmla="*/ 22946 w 728930"/>
                  <a:gd name="connsiteY10" fmla="*/ 754128 h 870812"/>
                  <a:gd name="connsiteX11" fmla="*/ 115022 w 728930"/>
                  <a:gd name="connsiteY11" fmla="*/ 525528 h 870812"/>
                  <a:gd name="connsiteX12" fmla="*/ 722 w 728930"/>
                  <a:gd name="connsiteY12" fmla="*/ 487428 h 870812"/>
                  <a:gd name="connsiteX13" fmla="*/ 64222 w 728930"/>
                  <a:gd name="connsiteY13" fmla="*/ 319152 h 870812"/>
                  <a:gd name="connsiteX14" fmla="*/ 19772 w 728930"/>
                  <a:gd name="connsiteY14" fmla="*/ 230252 h 870812"/>
                  <a:gd name="connsiteX15" fmla="*/ 35102 w 728930"/>
                  <a:gd name="connsiteY15" fmla="*/ 169532 h 870812"/>
                  <a:gd name="connsiteX16" fmla="*/ 37922 w 728930"/>
                  <a:gd name="connsiteY16" fmla="*/ 160988 h 870812"/>
                  <a:gd name="connsiteX17" fmla="*/ 88034 w 728930"/>
                  <a:gd name="connsiteY17" fmla="*/ 143536 h 870812"/>
                  <a:gd name="connsiteX18" fmla="*/ 289646 w 728930"/>
                  <a:gd name="connsiteY18" fmla="*/ 71504 h 870812"/>
                  <a:gd name="connsiteX19" fmla="*/ 518246 w 728930"/>
                  <a:gd name="connsiteY19" fmla="*/ 1628 h 87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8930" h="870812">
                    <a:moveTo>
                      <a:pt x="518246" y="1628"/>
                    </a:moveTo>
                    <a:cubicBezTo>
                      <a:pt x="540074" y="-1124"/>
                      <a:pt x="560316" y="-596"/>
                      <a:pt x="578572" y="4828"/>
                    </a:cubicBezTo>
                    <a:cubicBezTo>
                      <a:pt x="651598" y="26524"/>
                      <a:pt x="681760" y="154584"/>
                      <a:pt x="727798" y="201680"/>
                    </a:cubicBezTo>
                    <a:lnTo>
                      <a:pt x="728930" y="202822"/>
                    </a:lnTo>
                    <a:lnTo>
                      <a:pt x="728108" y="270282"/>
                    </a:lnTo>
                    <a:cubicBezTo>
                      <a:pt x="721722" y="423812"/>
                      <a:pt x="693734" y="598684"/>
                      <a:pt x="664298" y="674752"/>
                    </a:cubicBezTo>
                    <a:cubicBezTo>
                      <a:pt x="617202" y="796460"/>
                      <a:pt x="514014" y="735608"/>
                      <a:pt x="429346" y="773178"/>
                    </a:cubicBezTo>
                    <a:cubicBezTo>
                      <a:pt x="387014" y="791964"/>
                      <a:pt x="343886" y="821200"/>
                      <a:pt x="298774" y="846996"/>
                    </a:cubicBezTo>
                    <a:lnTo>
                      <a:pt x="250766" y="870812"/>
                    </a:lnTo>
                    <a:lnTo>
                      <a:pt x="248372" y="868428"/>
                    </a:lnTo>
                    <a:cubicBezTo>
                      <a:pt x="192280" y="821332"/>
                      <a:pt x="45172" y="811280"/>
                      <a:pt x="22946" y="754128"/>
                    </a:cubicBezTo>
                    <a:cubicBezTo>
                      <a:pt x="722" y="696980"/>
                      <a:pt x="118726" y="569980"/>
                      <a:pt x="115022" y="525528"/>
                    </a:cubicBezTo>
                    <a:cubicBezTo>
                      <a:pt x="111318" y="481080"/>
                      <a:pt x="9190" y="521824"/>
                      <a:pt x="722" y="487428"/>
                    </a:cubicBezTo>
                    <a:cubicBezTo>
                      <a:pt x="-7746" y="453032"/>
                      <a:pt x="61046" y="362016"/>
                      <a:pt x="64222" y="319152"/>
                    </a:cubicBezTo>
                    <a:cubicBezTo>
                      <a:pt x="67398" y="276292"/>
                      <a:pt x="6542" y="291108"/>
                      <a:pt x="19772" y="230252"/>
                    </a:cubicBezTo>
                    <a:cubicBezTo>
                      <a:pt x="23080" y="215040"/>
                      <a:pt x="28206" y="193776"/>
                      <a:pt x="35102" y="169532"/>
                    </a:cubicBezTo>
                    <a:lnTo>
                      <a:pt x="37922" y="160988"/>
                    </a:lnTo>
                    <a:lnTo>
                      <a:pt x="88034" y="143536"/>
                    </a:lnTo>
                    <a:cubicBezTo>
                      <a:pt x="158942" y="117144"/>
                      <a:pt x="234084" y="87380"/>
                      <a:pt x="289646" y="71504"/>
                    </a:cubicBezTo>
                    <a:cubicBezTo>
                      <a:pt x="372990" y="47692"/>
                      <a:pt x="452762" y="9888"/>
                      <a:pt x="518246" y="162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4" name="フリーフォーム: 図形 1083">
                <a:extLst>
                  <a:ext uri="{FF2B5EF4-FFF2-40B4-BE49-F238E27FC236}">
                    <a16:creationId xmlns:a16="http://schemas.microsoft.com/office/drawing/2014/main" id="{62BF15B0-9096-D064-05FD-5F886F980CB0}"/>
                  </a:ext>
                </a:extLst>
              </p:cNvPr>
              <p:cNvSpPr/>
              <p:nvPr/>
            </p:nvSpPr>
            <p:spPr>
              <a:xfrm>
                <a:off x="24634044" y="19336894"/>
                <a:ext cx="938196" cy="1040234"/>
              </a:xfrm>
              <a:custGeom>
                <a:avLst/>
                <a:gdLst>
                  <a:gd name="connsiteX0" fmla="*/ 478164 w 938196"/>
                  <a:gd name="connsiteY0" fmla="*/ 0 h 1040234"/>
                  <a:gd name="connsiteX1" fmla="*/ 509898 w 938196"/>
                  <a:gd name="connsiteY1" fmla="*/ 32046 h 1040234"/>
                  <a:gd name="connsiteX2" fmla="*/ 604032 w 938196"/>
                  <a:gd name="connsiteY2" fmla="*/ 84582 h 1040234"/>
                  <a:gd name="connsiteX3" fmla="*/ 750080 w 938196"/>
                  <a:gd name="connsiteY3" fmla="*/ 2030 h 1040234"/>
                  <a:gd name="connsiteX4" fmla="*/ 896130 w 938196"/>
                  <a:gd name="connsiteY4" fmla="*/ 91330 h 1040234"/>
                  <a:gd name="connsiteX5" fmla="*/ 938196 w 938196"/>
                  <a:gd name="connsiteY5" fmla="*/ 111806 h 1040234"/>
                  <a:gd name="connsiteX6" fmla="*/ 895374 w 938196"/>
                  <a:gd name="connsiteY6" fmla="*/ 198694 h 1040234"/>
                  <a:gd name="connsiteX7" fmla="*/ 702456 w 938196"/>
                  <a:gd name="connsiteY7" fmla="*/ 627506 h 1040234"/>
                  <a:gd name="connsiteX8" fmla="*/ 868548 w 938196"/>
                  <a:gd name="connsiteY8" fmla="*/ 1015650 h 1040234"/>
                  <a:gd name="connsiteX9" fmla="*/ 878880 w 938196"/>
                  <a:gd name="connsiteY9" fmla="*/ 1040234 h 1040234"/>
                  <a:gd name="connsiteX10" fmla="*/ 862892 w 938196"/>
                  <a:gd name="connsiteY10" fmla="*/ 1037602 h 1040234"/>
                  <a:gd name="connsiteX11" fmla="*/ 756432 w 938196"/>
                  <a:gd name="connsiteY11" fmla="*/ 1011682 h 1040234"/>
                  <a:gd name="connsiteX12" fmla="*/ 616732 w 938196"/>
                  <a:gd name="connsiteY12" fmla="*/ 910082 h 1040234"/>
                  <a:gd name="connsiteX13" fmla="*/ 419880 w 938196"/>
                  <a:gd name="connsiteY13" fmla="*/ 1008506 h 1040234"/>
                  <a:gd name="connsiteX14" fmla="*/ 83332 w 938196"/>
                  <a:gd name="connsiteY14" fmla="*/ 795782 h 1040234"/>
                  <a:gd name="connsiteX15" fmla="*/ 76968 w 938196"/>
                  <a:gd name="connsiteY15" fmla="*/ 802630 h 1040234"/>
                  <a:gd name="connsiteX16" fmla="*/ 76328 w 938196"/>
                  <a:gd name="connsiteY16" fmla="*/ 801998 h 1040234"/>
                  <a:gd name="connsiteX17" fmla="*/ 12570 w 938196"/>
                  <a:gd name="connsiteY17" fmla="*/ 680502 h 1040234"/>
                  <a:gd name="connsiteX18" fmla="*/ 0 w 938196"/>
                  <a:gd name="connsiteY18" fmla="*/ 667990 h 1040234"/>
                  <a:gd name="connsiteX19" fmla="*/ 48008 w 938196"/>
                  <a:gd name="connsiteY19" fmla="*/ 644174 h 1040234"/>
                  <a:gd name="connsiteX20" fmla="*/ 178580 w 938196"/>
                  <a:gd name="connsiteY20" fmla="*/ 570356 h 1040234"/>
                  <a:gd name="connsiteX21" fmla="*/ 413532 w 938196"/>
                  <a:gd name="connsiteY21" fmla="*/ 471930 h 1040234"/>
                  <a:gd name="connsiteX22" fmla="*/ 477342 w 938196"/>
                  <a:gd name="connsiteY22" fmla="*/ 67460 h 1040234"/>
                  <a:gd name="connsiteX23" fmla="*/ 478164 w 938196"/>
                  <a:gd name="connsiteY23" fmla="*/ 0 h 10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38196" h="1040234">
                    <a:moveTo>
                      <a:pt x="478164" y="0"/>
                    </a:moveTo>
                    <a:lnTo>
                      <a:pt x="509898" y="32046"/>
                    </a:lnTo>
                    <a:cubicBezTo>
                      <a:pt x="541424" y="62656"/>
                      <a:pt x="569900" y="84186"/>
                      <a:pt x="604032" y="84582"/>
                    </a:cubicBezTo>
                    <a:cubicBezTo>
                      <a:pt x="649540" y="85110"/>
                      <a:pt x="672294" y="8382"/>
                      <a:pt x="750080" y="2030"/>
                    </a:cubicBezTo>
                    <a:cubicBezTo>
                      <a:pt x="788974" y="-1142"/>
                      <a:pt x="840172" y="56270"/>
                      <a:pt x="896130" y="91330"/>
                    </a:cubicBezTo>
                    <a:lnTo>
                      <a:pt x="938196" y="111806"/>
                    </a:lnTo>
                    <a:lnTo>
                      <a:pt x="895374" y="198694"/>
                    </a:lnTo>
                    <a:cubicBezTo>
                      <a:pt x="812258" y="356310"/>
                      <a:pt x="714364" y="501830"/>
                      <a:pt x="702456" y="627506"/>
                    </a:cubicBezTo>
                    <a:cubicBezTo>
                      <a:pt x="688170" y="778318"/>
                      <a:pt x="813186" y="911274"/>
                      <a:pt x="868548" y="1015650"/>
                    </a:cubicBezTo>
                    <a:lnTo>
                      <a:pt x="878880" y="1040234"/>
                    </a:lnTo>
                    <a:lnTo>
                      <a:pt x="862892" y="1037602"/>
                    </a:lnTo>
                    <a:cubicBezTo>
                      <a:pt x="818608" y="1030006"/>
                      <a:pt x="780244" y="1022134"/>
                      <a:pt x="756432" y="1011682"/>
                    </a:cubicBezTo>
                    <a:cubicBezTo>
                      <a:pt x="661180" y="969878"/>
                      <a:pt x="672824" y="910610"/>
                      <a:pt x="616732" y="910082"/>
                    </a:cubicBezTo>
                    <a:cubicBezTo>
                      <a:pt x="560640" y="909554"/>
                      <a:pt x="508780" y="1027558"/>
                      <a:pt x="419880" y="1008506"/>
                    </a:cubicBezTo>
                    <a:cubicBezTo>
                      <a:pt x="330980" y="989458"/>
                      <a:pt x="124076" y="791018"/>
                      <a:pt x="83332" y="795782"/>
                    </a:cubicBezTo>
                    <a:lnTo>
                      <a:pt x="76968" y="802630"/>
                    </a:lnTo>
                    <a:lnTo>
                      <a:pt x="76328" y="801998"/>
                    </a:lnTo>
                    <a:cubicBezTo>
                      <a:pt x="22790" y="742366"/>
                      <a:pt x="40248" y="714214"/>
                      <a:pt x="12570" y="680502"/>
                    </a:cubicBezTo>
                    <a:lnTo>
                      <a:pt x="0" y="667990"/>
                    </a:lnTo>
                    <a:lnTo>
                      <a:pt x="48008" y="644174"/>
                    </a:lnTo>
                    <a:cubicBezTo>
                      <a:pt x="93120" y="618378"/>
                      <a:pt x="136248" y="589142"/>
                      <a:pt x="178580" y="570356"/>
                    </a:cubicBezTo>
                    <a:cubicBezTo>
                      <a:pt x="263248" y="532786"/>
                      <a:pt x="366436" y="593638"/>
                      <a:pt x="413532" y="471930"/>
                    </a:cubicBezTo>
                    <a:cubicBezTo>
                      <a:pt x="442968" y="395862"/>
                      <a:pt x="470956" y="220990"/>
                      <a:pt x="477342" y="67460"/>
                    </a:cubicBezTo>
                    <a:lnTo>
                      <a:pt x="4781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5" name="フリーフォーム: 図形 1084">
                <a:extLst>
                  <a:ext uri="{FF2B5EF4-FFF2-40B4-BE49-F238E27FC236}">
                    <a16:creationId xmlns:a16="http://schemas.microsoft.com/office/drawing/2014/main" id="{CD3C162B-D3DC-1040-F1E4-BC00FAD2B46F}"/>
                  </a:ext>
                </a:extLst>
              </p:cNvPr>
              <p:cNvSpPr/>
              <p:nvPr/>
            </p:nvSpPr>
            <p:spPr>
              <a:xfrm>
                <a:off x="23654704" y="19228843"/>
                <a:ext cx="979340" cy="967358"/>
              </a:xfrm>
              <a:custGeom>
                <a:avLst/>
                <a:gdLst>
                  <a:gd name="connsiteX0" fmla="*/ 535298 w 979340"/>
                  <a:gd name="connsiteY0" fmla="*/ 273 h 967358"/>
                  <a:gd name="connsiteX1" fmla="*/ 554672 w 979340"/>
                  <a:gd name="connsiteY1" fmla="*/ 5309 h 967358"/>
                  <a:gd name="connsiteX2" fmla="*/ 640396 w 979340"/>
                  <a:gd name="connsiteY2" fmla="*/ 100557 h 967358"/>
                  <a:gd name="connsiteX3" fmla="*/ 716396 w 979340"/>
                  <a:gd name="connsiteY3" fmla="*/ 83665 h 967358"/>
                  <a:gd name="connsiteX4" fmla="*/ 766496 w 979340"/>
                  <a:gd name="connsiteY4" fmla="*/ 66217 h 967358"/>
                  <a:gd name="connsiteX5" fmla="*/ 763676 w 979340"/>
                  <a:gd name="connsiteY5" fmla="*/ 74761 h 967358"/>
                  <a:gd name="connsiteX6" fmla="*/ 748346 w 979340"/>
                  <a:gd name="connsiteY6" fmla="*/ 135481 h 967358"/>
                  <a:gd name="connsiteX7" fmla="*/ 792796 w 979340"/>
                  <a:gd name="connsiteY7" fmla="*/ 224381 h 967358"/>
                  <a:gd name="connsiteX8" fmla="*/ 729296 w 979340"/>
                  <a:gd name="connsiteY8" fmla="*/ 392657 h 967358"/>
                  <a:gd name="connsiteX9" fmla="*/ 843596 w 979340"/>
                  <a:gd name="connsiteY9" fmla="*/ 430757 h 967358"/>
                  <a:gd name="connsiteX10" fmla="*/ 751520 w 979340"/>
                  <a:gd name="connsiteY10" fmla="*/ 659357 h 967358"/>
                  <a:gd name="connsiteX11" fmla="*/ 976946 w 979340"/>
                  <a:gd name="connsiteY11" fmla="*/ 773657 h 967358"/>
                  <a:gd name="connsiteX12" fmla="*/ 979340 w 979340"/>
                  <a:gd name="connsiteY12" fmla="*/ 776041 h 967358"/>
                  <a:gd name="connsiteX13" fmla="*/ 958044 w 979340"/>
                  <a:gd name="connsiteY13" fmla="*/ 786605 h 967358"/>
                  <a:gd name="connsiteX14" fmla="*/ 884872 w 979340"/>
                  <a:gd name="connsiteY14" fmla="*/ 805407 h 967358"/>
                  <a:gd name="connsiteX15" fmla="*/ 554672 w 979340"/>
                  <a:gd name="connsiteY15" fmla="*/ 738733 h 967358"/>
                  <a:gd name="connsiteX16" fmla="*/ 214946 w 979340"/>
                  <a:gd name="connsiteY16" fmla="*/ 967333 h 967358"/>
                  <a:gd name="connsiteX17" fmla="*/ 203908 w 979340"/>
                  <a:gd name="connsiteY17" fmla="*/ 966743 h 967358"/>
                  <a:gd name="connsiteX18" fmla="*/ 199320 w 979340"/>
                  <a:gd name="connsiteY18" fmla="*/ 962767 h 967358"/>
                  <a:gd name="connsiteX19" fmla="*/ 183196 w 979340"/>
                  <a:gd name="connsiteY19" fmla="*/ 922881 h 967358"/>
                  <a:gd name="connsiteX20" fmla="*/ 205420 w 979340"/>
                  <a:gd name="connsiteY20" fmla="*/ 605381 h 967358"/>
                  <a:gd name="connsiteX21" fmla="*/ 11746 w 979340"/>
                  <a:gd name="connsiteY21" fmla="*/ 583157 h 967358"/>
                  <a:gd name="connsiteX22" fmla="*/ 43496 w 979340"/>
                  <a:gd name="connsiteY22" fmla="*/ 386309 h 967358"/>
                  <a:gd name="connsiteX23" fmla="*/ 201180 w 979340"/>
                  <a:gd name="connsiteY23" fmla="*/ 215749 h 967358"/>
                  <a:gd name="connsiteX24" fmla="*/ 212692 w 979340"/>
                  <a:gd name="connsiteY24" fmla="*/ 197589 h 967358"/>
                  <a:gd name="connsiteX25" fmla="*/ 228440 w 979340"/>
                  <a:gd name="connsiteY25" fmla="*/ 211881 h 967358"/>
                  <a:gd name="connsiteX26" fmla="*/ 326072 w 979340"/>
                  <a:gd name="connsiteY26" fmla="*/ 272009 h 967358"/>
                  <a:gd name="connsiteX27" fmla="*/ 472120 w 979340"/>
                  <a:gd name="connsiteY27" fmla="*/ 40233 h 967358"/>
                  <a:gd name="connsiteX28" fmla="*/ 535298 w 979340"/>
                  <a:gd name="connsiteY28" fmla="*/ 273 h 9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9340" h="967358">
                    <a:moveTo>
                      <a:pt x="535298" y="273"/>
                    </a:moveTo>
                    <a:cubicBezTo>
                      <a:pt x="541376" y="941"/>
                      <a:pt x="547660" y="2793"/>
                      <a:pt x="554672" y="5309"/>
                    </a:cubicBezTo>
                    <a:cubicBezTo>
                      <a:pt x="582716" y="15361"/>
                      <a:pt x="563138" y="105321"/>
                      <a:pt x="640396" y="100557"/>
                    </a:cubicBezTo>
                    <a:cubicBezTo>
                      <a:pt x="659710" y="99365"/>
                      <a:pt x="686036" y="93017"/>
                      <a:pt x="716396" y="83665"/>
                    </a:cubicBezTo>
                    <a:lnTo>
                      <a:pt x="766496" y="66217"/>
                    </a:lnTo>
                    <a:lnTo>
                      <a:pt x="763676" y="74761"/>
                    </a:lnTo>
                    <a:cubicBezTo>
                      <a:pt x="756780" y="99005"/>
                      <a:pt x="751654" y="120269"/>
                      <a:pt x="748346" y="135481"/>
                    </a:cubicBezTo>
                    <a:cubicBezTo>
                      <a:pt x="735116" y="196337"/>
                      <a:pt x="795972" y="181521"/>
                      <a:pt x="792796" y="224381"/>
                    </a:cubicBezTo>
                    <a:cubicBezTo>
                      <a:pt x="789620" y="267245"/>
                      <a:pt x="720828" y="358261"/>
                      <a:pt x="729296" y="392657"/>
                    </a:cubicBezTo>
                    <a:cubicBezTo>
                      <a:pt x="737764" y="427053"/>
                      <a:pt x="839892" y="386309"/>
                      <a:pt x="843596" y="430757"/>
                    </a:cubicBezTo>
                    <a:cubicBezTo>
                      <a:pt x="847300" y="475209"/>
                      <a:pt x="729296" y="602209"/>
                      <a:pt x="751520" y="659357"/>
                    </a:cubicBezTo>
                    <a:cubicBezTo>
                      <a:pt x="773746" y="716509"/>
                      <a:pt x="920854" y="726561"/>
                      <a:pt x="976946" y="773657"/>
                    </a:cubicBezTo>
                    <a:lnTo>
                      <a:pt x="979340" y="776041"/>
                    </a:lnTo>
                    <a:lnTo>
                      <a:pt x="958044" y="786605"/>
                    </a:lnTo>
                    <a:cubicBezTo>
                      <a:pt x="934348" y="796047"/>
                      <a:pt x="910008" y="802893"/>
                      <a:pt x="884872" y="805407"/>
                    </a:cubicBezTo>
                    <a:cubicBezTo>
                      <a:pt x="784328" y="815461"/>
                      <a:pt x="666324" y="711745"/>
                      <a:pt x="554672" y="738733"/>
                    </a:cubicBezTo>
                    <a:cubicBezTo>
                      <a:pt x="443016" y="765721"/>
                      <a:pt x="365758" y="969977"/>
                      <a:pt x="214946" y="967333"/>
                    </a:cubicBezTo>
                    <a:lnTo>
                      <a:pt x="203908" y="966743"/>
                    </a:lnTo>
                    <a:lnTo>
                      <a:pt x="199320" y="962767"/>
                    </a:lnTo>
                    <a:cubicBezTo>
                      <a:pt x="191596" y="952845"/>
                      <a:pt x="185576" y="940079"/>
                      <a:pt x="183196" y="922881"/>
                    </a:cubicBezTo>
                    <a:cubicBezTo>
                      <a:pt x="173672" y="854089"/>
                      <a:pt x="233996" y="662005"/>
                      <a:pt x="205420" y="605381"/>
                    </a:cubicBezTo>
                    <a:cubicBezTo>
                      <a:pt x="176846" y="548761"/>
                      <a:pt x="38734" y="619669"/>
                      <a:pt x="11746" y="583157"/>
                    </a:cubicBezTo>
                    <a:cubicBezTo>
                      <a:pt x="-15242" y="546645"/>
                      <a:pt x="8042" y="456157"/>
                      <a:pt x="43496" y="386309"/>
                    </a:cubicBezTo>
                    <a:cubicBezTo>
                      <a:pt x="70086" y="333921"/>
                      <a:pt x="158590" y="270817"/>
                      <a:pt x="201180" y="215749"/>
                    </a:cubicBezTo>
                    <a:lnTo>
                      <a:pt x="212692" y="197589"/>
                    </a:lnTo>
                    <a:lnTo>
                      <a:pt x="228440" y="211881"/>
                    </a:lnTo>
                    <a:cubicBezTo>
                      <a:pt x="264026" y="246341"/>
                      <a:pt x="295644" y="281797"/>
                      <a:pt x="326072" y="272009"/>
                    </a:cubicBezTo>
                    <a:cubicBezTo>
                      <a:pt x="386924" y="252429"/>
                      <a:pt x="434020" y="84681"/>
                      <a:pt x="472120" y="40233"/>
                    </a:cubicBezTo>
                    <a:cubicBezTo>
                      <a:pt x="500696" y="6893"/>
                      <a:pt x="517066" y="-1735"/>
                      <a:pt x="535298" y="273"/>
                    </a:cubicBezTo>
                    <a:close/>
                  </a:path>
                </a:pathLst>
              </a:custGeom>
              <a:solidFill>
                <a:schemeClr val="tx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6" name="フリーフォーム: 図形 1085">
                <a:extLst>
                  <a:ext uri="{FF2B5EF4-FFF2-40B4-BE49-F238E27FC236}">
                    <a16:creationId xmlns:a16="http://schemas.microsoft.com/office/drawing/2014/main" id="{5DE9AFEE-7F69-680C-FE0E-7CA56A12C764}"/>
                  </a:ext>
                </a:extLst>
              </p:cNvPr>
              <p:cNvSpPr/>
              <p:nvPr/>
            </p:nvSpPr>
            <p:spPr>
              <a:xfrm>
                <a:off x="23858612" y="19963078"/>
                <a:ext cx="950814" cy="463545"/>
              </a:xfrm>
              <a:custGeom>
                <a:avLst/>
                <a:gdLst>
                  <a:gd name="connsiteX0" fmla="*/ 392884 w 950814"/>
                  <a:gd name="connsiteY0" fmla="*/ 26 h 463545"/>
                  <a:gd name="connsiteX1" fmla="*/ 680964 w 950814"/>
                  <a:gd name="connsiteY1" fmla="*/ 71172 h 463545"/>
                  <a:gd name="connsiteX2" fmla="*/ 754136 w 950814"/>
                  <a:gd name="connsiteY2" fmla="*/ 52370 h 463545"/>
                  <a:gd name="connsiteX3" fmla="*/ 775432 w 950814"/>
                  <a:gd name="connsiteY3" fmla="*/ 41806 h 463545"/>
                  <a:gd name="connsiteX4" fmla="*/ 788002 w 950814"/>
                  <a:gd name="connsiteY4" fmla="*/ 54318 h 463545"/>
                  <a:gd name="connsiteX5" fmla="*/ 851760 w 950814"/>
                  <a:gd name="connsiteY5" fmla="*/ 175814 h 463545"/>
                  <a:gd name="connsiteX6" fmla="*/ 852400 w 950814"/>
                  <a:gd name="connsiteY6" fmla="*/ 176446 h 463545"/>
                  <a:gd name="connsiteX7" fmla="*/ 850196 w 950814"/>
                  <a:gd name="connsiteY7" fmla="*/ 178814 h 463545"/>
                  <a:gd name="connsiteX8" fmla="*/ 941240 w 950814"/>
                  <a:gd name="connsiteY8" fmla="*/ 387046 h 463545"/>
                  <a:gd name="connsiteX9" fmla="*/ 950814 w 950814"/>
                  <a:gd name="connsiteY9" fmla="*/ 410840 h 463545"/>
                  <a:gd name="connsiteX10" fmla="*/ 903712 w 950814"/>
                  <a:gd name="connsiteY10" fmla="*/ 425496 h 463545"/>
                  <a:gd name="connsiteX11" fmla="*/ 623020 w 950814"/>
                  <a:gd name="connsiteY11" fmla="*/ 463286 h 463545"/>
                  <a:gd name="connsiteX12" fmla="*/ 282500 w 950814"/>
                  <a:gd name="connsiteY12" fmla="*/ 348986 h 463545"/>
                  <a:gd name="connsiteX13" fmla="*/ 130100 w 950814"/>
                  <a:gd name="connsiteY13" fmla="*/ 370416 h 463545"/>
                  <a:gd name="connsiteX14" fmla="*/ 73434 w 950814"/>
                  <a:gd name="connsiteY14" fmla="*/ 346474 h 463545"/>
                  <a:gd name="connsiteX15" fmla="*/ 44880 w 950814"/>
                  <a:gd name="connsiteY15" fmla="*/ 330864 h 463545"/>
                  <a:gd name="connsiteX16" fmla="*/ 55984 w 950814"/>
                  <a:gd name="connsiteY16" fmla="*/ 307562 h 463545"/>
                  <a:gd name="connsiteX17" fmla="*/ 58664 w 950814"/>
                  <a:gd name="connsiteY17" fmla="*/ 283898 h 463545"/>
                  <a:gd name="connsiteX18" fmla="*/ 21752 w 950814"/>
                  <a:gd name="connsiteY18" fmla="*/ 251354 h 463545"/>
                  <a:gd name="connsiteX19" fmla="*/ 0 w 950814"/>
                  <a:gd name="connsiteY19" fmla="*/ 232508 h 463545"/>
                  <a:gd name="connsiteX20" fmla="*/ 11038 w 950814"/>
                  <a:gd name="connsiteY20" fmla="*/ 233098 h 463545"/>
                  <a:gd name="connsiteX21" fmla="*/ 350764 w 950814"/>
                  <a:gd name="connsiteY21" fmla="*/ 4498 h 463545"/>
                  <a:gd name="connsiteX22" fmla="*/ 392884 w 950814"/>
                  <a:gd name="connsiteY22" fmla="*/ 26 h 4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50814" h="463545">
                    <a:moveTo>
                      <a:pt x="392884" y="26"/>
                    </a:moveTo>
                    <a:cubicBezTo>
                      <a:pt x="491644" y="1662"/>
                      <a:pt x="592988" y="79970"/>
                      <a:pt x="680964" y="71172"/>
                    </a:cubicBezTo>
                    <a:cubicBezTo>
                      <a:pt x="706100" y="68658"/>
                      <a:pt x="730440" y="61812"/>
                      <a:pt x="754136" y="52370"/>
                    </a:cubicBezTo>
                    <a:lnTo>
                      <a:pt x="775432" y="41806"/>
                    </a:lnTo>
                    <a:lnTo>
                      <a:pt x="788002" y="54318"/>
                    </a:lnTo>
                    <a:cubicBezTo>
                      <a:pt x="815680" y="88030"/>
                      <a:pt x="798222" y="116182"/>
                      <a:pt x="851760" y="175814"/>
                    </a:cubicBezTo>
                    <a:lnTo>
                      <a:pt x="852400" y="176446"/>
                    </a:lnTo>
                    <a:lnTo>
                      <a:pt x="850196" y="178814"/>
                    </a:lnTo>
                    <a:cubicBezTo>
                      <a:pt x="845428" y="211676"/>
                      <a:pt x="912588" y="323596"/>
                      <a:pt x="941240" y="387046"/>
                    </a:cubicBezTo>
                    <a:lnTo>
                      <a:pt x="950814" y="410840"/>
                    </a:lnTo>
                    <a:lnTo>
                      <a:pt x="903712" y="425496"/>
                    </a:lnTo>
                    <a:cubicBezTo>
                      <a:pt x="813364" y="450262"/>
                      <a:pt x="700906" y="465766"/>
                      <a:pt x="623020" y="463286"/>
                    </a:cubicBezTo>
                    <a:cubicBezTo>
                      <a:pt x="498400" y="459316"/>
                      <a:pt x="364654" y="364462"/>
                      <a:pt x="282500" y="348986"/>
                    </a:cubicBezTo>
                    <a:cubicBezTo>
                      <a:pt x="200348" y="333506"/>
                      <a:pt x="195584" y="394228"/>
                      <a:pt x="130100" y="370416"/>
                    </a:cubicBezTo>
                    <a:cubicBezTo>
                      <a:pt x="113728" y="364462"/>
                      <a:pt x="94308" y="356452"/>
                      <a:pt x="73434" y="346474"/>
                    </a:cubicBezTo>
                    <a:lnTo>
                      <a:pt x="44880" y="330864"/>
                    </a:lnTo>
                    <a:lnTo>
                      <a:pt x="55984" y="307562"/>
                    </a:lnTo>
                    <a:cubicBezTo>
                      <a:pt x="58332" y="299244"/>
                      <a:pt x="59192" y="291042"/>
                      <a:pt x="58664" y="283898"/>
                    </a:cubicBezTo>
                    <a:cubicBezTo>
                      <a:pt x="57604" y="269610"/>
                      <a:pt x="40142" y="262994"/>
                      <a:pt x="21752" y="251354"/>
                    </a:cubicBezTo>
                    <a:lnTo>
                      <a:pt x="0" y="232508"/>
                    </a:lnTo>
                    <a:lnTo>
                      <a:pt x="11038" y="233098"/>
                    </a:lnTo>
                    <a:cubicBezTo>
                      <a:pt x="161850" y="235742"/>
                      <a:pt x="239108" y="31486"/>
                      <a:pt x="350764" y="4498"/>
                    </a:cubicBezTo>
                    <a:cubicBezTo>
                      <a:pt x="364720" y="1124"/>
                      <a:pt x="378776" y="-206"/>
                      <a:pt x="392884" y="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7" name="フリーフォーム: 図形 1086">
                <a:extLst>
                  <a:ext uri="{FF2B5EF4-FFF2-40B4-BE49-F238E27FC236}">
                    <a16:creationId xmlns:a16="http://schemas.microsoft.com/office/drawing/2014/main" id="{0BA40911-54CA-ECA2-C0A0-058D5A048685}"/>
                  </a:ext>
                </a:extLst>
              </p:cNvPr>
              <p:cNvSpPr/>
              <p:nvPr/>
            </p:nvSpPr>
            <p:spPr>
              <a:xfrm>
                <a:off x="23498031" y="20259216"/>
                <a:ext cx="724637" cy="716767"/>
              </a:xfrm>
              <a:custGeom>
                <a:avLst/>
                <a:gdLst>
                  <a:gd name="connsiteX0" fmla="*/ 127146 w 724637"/>
                  <a:gd name="connsiteY0" fmla="*/ 461 h 716767"/>
                  <a:gd name="connsiteX1" fmla="*/ 352570 w 724637"/>
                  <a:gd name="connsiteY1" fmla="*/ 63961 h 716767"/>
                  <a:gd name="connsiteX2" fmla="*/ 404958 w 724637"/>
                  <a:gd name="connsiteY2" fmla="*/ 35783 h 716767"/>
                  <a:gd name="connsiteX3" fmla="*/ 405462 w 724637"/>
                  <a:gd name="connsiteY3" fmla="*/ 34727 h 716767"/>
                  <a:gd name="connsiteX4" fmla="*/ 434016 w 724637"/>
                  <a:gd name="connsiteY4" fmla="*/ 50337 h 716767"/>
                  <a:gd name="connsiteX5" fmla="*/ 490682 w 724637"/>
                  <a:gd name="connsiteY5" fmla="*/ 74279 h 716767"/>
                  <a:gd name="connsiteX6" fmla="*/ 593820 w 724637"/>
                  <a:gd name="connsiteY6" fmla="*/ 53015 h 716767"/>
                  <a:gd name="connsiteX7" fmla="*/ 623718 w 724637"/>
                  <a:gd name="connsiteY7" fmla="*/ 52915 h 716767"/>
                  <a:gd name="connsiteX8" fmla="*/ 622172 w 724637"/>
                  <a:gd name="connsiteY8" fmla="*/ 138423 h 716767"/>
                  <a:gd name="connsiteX9" fmla="*/ 631176 w 724637"/>
                  <a:gd name="connsiteY9" fmla="*/ 202865 h 716767"/>
                  <a:gd name="connsiteX10" fmla="*/ 701778 w 724637"/>
                  <a:gd name="connsiteY10" fmla="*/ 260965 h 716767"/>
                  <a:gd name="connsiteX11" fmla="*/ 714566 w 724637"/>
                  <a:gd name="connsiteY11" fmla="*/ 265729 h 716767"/>
                  <a:gd name="connsiteX12" fmla="*/ 715266 w 724637"/>
                  <a:gd name="connsiteY12" fmla="*/ 269839 h 716767"/>
                  <a:gd name="connsiteX13" fmla="*/ 719282 w 724637"/>
                  <a:gd name="connsiteY13" fmla="*/ 367173 h 716767"/>
                  <a:gd name="connsiteX14" fmla="*/ 581170 w 724637"/>
                  <a:gd name="connsiteY14" fmla="*/ 462423 h 716767"/>
                  <a:gd name="connsiteX15" fmla="*/ 564074 w 724637"/>
                  <a:gd name="connsiteY15" fmla="*/ 502997 h 716767"/>
                  <a:gd name="connsiteX16" fmla="*/ 559708 w 724637"/>
                  <a:gd name="connsiteY16" fmla="*/ 528677 h 716767"/>
                  <a:gd name="connsiteX17" fmla="*/ 519110 w 724637"/>
                  <a:gd name="connsiteY17" fmla="*/ 537729 h 716767"/>
                  <a:gd name="connsiteX18" fmla="*/ 466870 w 724637"/>
                  <a:gd name="connsiteY18" fmla="*/ 543385 h 716767"/>
                  <a:gd name="connsiteX19" fmla="*/ 285894 w 724637"/>
                  <a:gd name="connsiteY19" fmla="*/ 511637 h 716767"/>
                  <a:gd name="connsiteX20" fmla="*/ 244620 w 724637"/>
                  <a:gd name="connsiteY20" fmla="*/ 714837 h 716767"/>
                  <a:gd name="connsiteX21" fmla="*/ 149370 w 724637"/>
                  <a:gd name="connsiteY21" fmla="*/ 613237 h 716767"/>
                  <a:gd name="connsiteX22" fmla="*/ 69994 w 724637"/>
                  <a:gd name="connsiteY22" fmla="*/ 600537 h 716767"/>
                  <a:gd name="connsiteX23" fmla="*/ 60470 w 724637"/>
                  <a:gd name="connsiteY23" fmla="*/ 400509 h 716767"/>
                  <a:gd name="connsiteX24" fmla="*/ 4118 w 724637"/>
                  <a:gd name="connsiteY24" fmla="*/ 251497 h 716767"/>
                  <a:gd name="connsiteX25" fmla="*/ 0 w 724637"/>
                  <a:gd name="connsiteY25" fmla="*/ 247865 h 716767"/>
                  <a:gd name="connsiteX26" fmla="*/ 938 w 724637"/>
                  <a:gd name="connsiteY26" fmla="*/ 203265 h 716767"/>
                  <a:gd name="connsiteX27" fmla="*/ 16020 w 724637"/>
                  <a:gd name="connsiteY27" fmla="*/ 105237 h 716767"/>
                  <a:gd name="connsiteX28" fmla="*/ 127146 w 724637"/>
                  <a:gd name="connsiteY28" fmla="*/ 461 h 71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4637" h="716767">
                    <a:moveTo>
                      <a:pt x="127146" y="461"/>
                    </a:moveTo>
                    <a:cubicBezTo>
                      <a:pt x="183238" y="-6419"/>
                      <a:pt x="303886" y="66077"/>
                      <a:pt x="352570" y="63961"/>
                    </a:cubicBezTo>
                    <a:cubicBezTo>
                      <a:pt x="376912" y="62903"/>
                      <a:pt x="394110" y="50997"/>
                      <a:pt x="404958" y="35783"/>
                    </a:cubicBezTo>
                    <a:lnTo>
                      <a:pt x="405462" y="34727"/>
                    </a:lnTo>
                    <a:lnTo>
                      <a:pt x="434016" y="50337"/>
                    </a:lnTo>
                    <a:cubicBezTo>
                      <a:pt x="454890" y="60315"/>
                      <a:pt x="474310" y="68325"/>
                      <a:pt x="490682" y="74279"/>
                    </a:cubicBezTo>
                    <a:cubicBezTo>
                      <a:pt x="539794" y="92137"/>
                      <a:pt x="554754" y="62447"/>
                      <a:pt x="593820" y="53015"/>
                    </a:cubicBezTo>
                    <a:lnTo>
                      <a:pt x="623718" y="52915"/>
                    </a:lnTo>
                    <a:lnTo>
                      <a:pt x="622172" y="138423"/>
                    </a:lnTo>
                    <a:cubicBezTo>
                      <a:pt x="621676" y="164889"/>
                      <a:pt x="622940" y="187685"/>
                      <a:pt x="631176" y="202865"/>
                    </a:cubicBezTo>
                    <a:cubicBezTo>
                      <a:pt x="655882" y="248409"/>
                      <a:pt x="675230" y="252873"/>
                      <a:pt x="701778" y="260965"/>
                    </a:cubicBezTo>
                    <a:lnTo>
                      <a:pt x="714566" y="265729"/>
                    </a:lnTo>
                    <a:lnTo>
                      <a:pt x="715266" y="269839"/>
                    </a:lnTo>
                    <a:cubicBezTo>
                      <a:pt x="722854" y="307145"/>
                      <a:pt x="729800" y="341575"/>
                      <a:pt x="719282" y="367173"/>
                    </a:cubicBezTo>
                    <a:cubicBezTo>
                      <a:pt x="698250" y="418369"/>
                      <a:pt x="616890" y="413211"/>
                      <a:pt x="581170" y="462423"/>
                    </a:cubicBezTo>
                    <a:cubicBezTo>
                      <a:pt x="572240" y="474725"/>
                      <a:pt x="567402" y="488295"/>
                      <a:pt x="564074" y="502997"/>
                    </a:cubicBezTo>
                    <a:lnTo>
                      <a:pt x="559708" y="528677"/>
                    </a:lnTo>
                    <a:lnTo>
                      <a:pt x="519110" y="537729"/>
                    </a:lnTo>
                    <a:cubicBezTo>
                      <a:pt x="500372" y="541401"/>
                      <a:pt x="482348" y="543913"/>
                      <a:pt x="466870" y="543385"/>
                    </a:cubicBezTo>
                    <a:cubicBezTo>
                      <a:pt x="404958" y="541269"/>
                      <a:pt x="322938" y="483061"/>
                      <a:pt x="285894" y="511637"/>
                    </a:cubicBezTo>
                    <a:cubicBezTo>
                      <a:pt x="248854" y="540209"/>
                      <a:pt x="267374" y="697901"/>
                      <a:pt x="244620" y="714837"/>
                    </a:cubicBezTo>
                    <a:cubicBezTo>
                      <a:pt x="221866" y="731769"/>
                      <a:pt x="178474" y="632285"/>
                      <a:pt x="149370" y="613237"/>
                    </a:cubicBezTo>
                    <a:cubicBezTo>
                      <a:pt x="120266" y="594185"/>
                      <a:pt x="84812" y="635989"/>
                      <a:pt x="69994" y="600537"/>
                    </a:cubicBezTo>
                    <a:cubicBezTo>
                      <a:pt x="55178" y="565081"/>
                      <a:pt x="89574" y="465597"/>
                      <a:pt x="60470" y="400509"/>
                    </a:cubicBezTo>
                    <a:cubicBezTo>
                      <a:pt x="42280" y="359829"/>
                      <a:pt x="39386" y="294141"/>
                      <a:pt x="4118" y="251497"/>
                    </a:cubicBezTo>
                    <a:lnTo>
                      <a:pt x="0" y="247865"/>
                    </a:lnTo>
                    <a:lnTo>
                      <a:pt x="938" y="203265"/>
                    </a:lnTo>
                    <a:cubicBezTo>
                      <a:pt x="2130" y="166621"/>
                      <a:pt x="5172" y="130637"/>
                      <a:pt x="16020" y="105237"/>
                    </a:cubicBezTo>
                    <a:cubicBezTo>
                      <a:pt x="37716" y="54437"/>
                      <a:pt x="71054" y="7341"/>
                      <a:pt x="127146" y="46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8" name="フリーフォーム: 図形 1087">
                <a:extLst>
                  <a:ext uri="{FF2B5EF4-FFF2-40B4-BE49-F238E27FC236}">
                    <a16:creationId xmlns:a16="http://schemas.microsoft.com/office/drawing/2014/main" id="{D1F6416C-52B2-0BBA-8157-8140322392A6}"/>
                  </a:ext>
                </a:extLst>
              </p:cNvPr>
              <p:cNvSpPr/>
              <p:nvPr/>
            </p:nvSpPr>
            <p:spPr>
              <a:xfrm>
                <a:off x="24057738" y="20524945"/>
                <a:ext cx="668652" cy="509961"/>
              </a:xfrm>
              <a:custGeom>
                <a:avLst/>
                <a:gdLst>
                  <a:gd name="connsiteX0" fmla="*/ 154858 w 668652"/>
                  <a:gd name="connsiteY0" fmla="*/ 0 h 509961"/>
                  <a:gd name="connsiteX1" fmla="*/ 171482 w 668652"/>
                  <a:gd name="connsiteY1" fmla="*/ 6194 h 509961"/>
                  <a:gd name="connsiteX2" fmla="*/ 333406 w 668652"/>
                  <a:gd name="connsiteY2" fmla="*/ 60962 h 509961"/>
                  <a:gd name="connsiteX3" fmla="*/ 445326 w 668652"/>
                  <a:gd name="connsiteY3" fmla="*/ 151450 h 509961"/>
                  <a:gd name="connsiteX4" fmla="*/ 476282 w 668652"/>
                  <a:gd name="connsiteY4" fmla="*/ 27624 h 509961"/>
                  <a:gd name="connsiteX5" fmla="*/ 599808 w 668652"/>
                  <a:gd name="connsiteY5" fmla="*/ 60516 h 509961"/>
                  <a:gd name="connsiteX6" fmla="*/ 668652 w 668652"/>
                  <a:gd name="connsiteY6" fmla="*/ 100534 h 509961"/>
                  <a:gd name="connsiteX7" fmla="*/ 641578 w 668652"/>
                  <a:gd name="connsiteY7" fmla="*/ 136566 h 509961"/>
                  <a:gd name="connsiteX8" fmla="*/ 570738 w 668652"/>
                  <a:gd name="connsiteY8" fmla="*/ 268132 h 509961"/>
                  <a:gd name="connsiteX9" fmla="*/ 624712 w 668652"/>
                  <a:gd name="connsiteY9" fmla="*/ 382432 h 509961"/>
                  <a:gd name="connsiteX10" fmla="*/ 577086 w 668652"/>
                  <a:gd name="connsiteY10" fmla="*/ 509432 h 509961"/>
                  <a:gd name="connsiteX11" fmla="*/ 446912 w 668652"/>
                  <a:gd name="connsiteY11" fmla="*/ 331632 h 509961"/>
                  <a:gd name="connsiteX12" fmla="*/ 196086 w 668652"/>
                  <a:gd name="connsiteY12" fmla="*/ 395132 h 509961"/>
                  <a:gd name="connsiteX13" fmla="*/ 169790 w 668652"/>
                  <a:gd name="connsiteY13" fmla="*/ 430860 h 509961"/>
                  <a:gd name="connsiteX14" fmla="*/ 160324 w 668652"/>
                  <a:gd name="connsiteY14" fmla="*/ 463244 h 509961"/>
                  <a:gd name="connsiteX15" fmla="*/ 157590 w 668652"/>
                  <a:gd name="connsiteY15" fmla="*/ 462400 h 509961"/>
                  <a:gd name="connsiteX16" fmla="*/ 62738 w 668652"/>
                  <a:gd name="connsiteY16" fmla="*/ 430056 h 509961"/>
                  <a:gd name="connsiteX17" fmla="*/ 97662 w 668652"/>
                  <a:gd name="connsiteY17" fmla="*/ 258608 h 509961"/>
                  <a:gd name="connsiteX18" fmla="*/ 15906 w 668652"/>
                  <a:gd name="connsiteY18" fmla="*/ 259400 h 509961"/>
                  <a:gd name="connsiteX19" fmla="*/ 0 w 668652"/>
                  <a:gd name="connsiteY19" fmla="*/ 262948 h 509961"/>
                  <a:gd name="connsiteX20" fmla="*/ 4366 w 668652"/>
                  <a:gd name="connsiteY20" fmla="*/ 237268 h 509961"/>
                  <a:gd name="connsiteX21" fmla="*/ 21462 w 668652"/>
                  <a:gd name="connsiteY21" fmla="*/ 196694 h 509961"/>
                  <a:gd name="connsiteX22" fmla="*/ 159574 w 668652"/>
                  <a:gd name="connsiteY22" fmla="*/ 101444 h 509961"/>
                  <a:gd name="connsiteX23" fmla="*/ 155558 w 668652"/>
                  <a:gd name="connsiteY23" fmla="*/ 4110 h 509961"/>
                  <a:gd name="connsiteX24" fmla="*/ 154858 w 668652"/>
                  <a:gd name="connsiteY24" fmla="*/ 0 h 5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68652" h="509961">
                    <a:moveTo>
                      <a:pt x="154858" y="0"/>
                    </a:moveTo>
                    <a:lnTo>
                      <a:pt x="171482" y="6194"/>
                    </a:lnTo>
                    <a:cubicBezTo>
                      <a:pt x="215138" y="26832"/>
                      <a:pt x="287766" y="36752"/>
                      <a:pt x="333406" y="60962"/>
                    </a:cubicBezTo>
                    <a:cubicBezTo>
                      <a:pt x="379046" y="85172"/>
                      <a:pt x="421514" y="157006"/>
                      <a:pt x="445326" y="151450"/>
                    </a:cubicBezTo>
                    <a:cubicBezTo>
                      <a:pt x="469138" y="145894"/>
                      <a:pt x="428656" y="24848"/>
                      <a:pt x="476282" y="27624"/>
                    </a:cubicBezTo>
                    <a:cubicBezTo>
                      <a:pt x="500094" y="29014"/>
                      <a:pt x="549306" y="38540"/>
                      <a:pt x="599808" y="60516"/>
                    </a:cubicBezTo>
                    <a:lnTo>
                      <a:pt x="668652" y="100534"/>
                    </a:lnTo>
                    <a:lnTo>
                      <a:pt x="641578" y="136566"/>
                    </a:lnTo>
                    <a:cubicBezTo>
                      <a:pt x="608704" y="185712"/>
                      <a:pt x="580262" y="238498"/>
                      <a:pt x="570738" y="268132"/>
                    </a:cubicBezTo>
                    <a:cubicBezTo>
                      <a:pt x="551686" y="327396"/>
                      <a:pt x="623654" y="342212"/>
                      <a:pt x="624712" y="382432"/>
                    </a:cubicBezTo>
                    <a:cubicBezTo>
                      <a:pt x="625770" y="422648"/>
                      <a:pt x="606720" y="517896"/>
                      <a:pt x="577086" y="509432"/>
                    </a:cubicBezTo>
                    <a:cubicBezTo>
                      <a:pt x="547454" y="500964"/>
                      <a:pt x="510412" y="350680"/>
                      <a:pt x="446912" y="331632"/>
                    </a:cubicBezTo>
                    <a:cubicBezTo>
                      <a:pt x="383412" y="312580"/>
                      <a:pt x="290278" y="303584"/>
                      <a:pt x="196086" y="395132"/>
                    </a:cubicBezTo>
                    <a:cubicBezTo>
                      <a:pt x="184312" y="406576"/>
                      <a:pt x="175788" y="418520"/>
                      <a:pt x="169790" y="430860"/>
                    </a:cubicBezTo>
                    <a:lnTo>
                      <a:pt x="160324" y="463244"/>
                    </a:lnTo>
                    <a:lnTo>
                      <a:pt x="157590" y="462400"/>
                    </a:lnTo>
                    <a:cubicBezTo>
                      <a:pt x="116316" y="454796"/>
                      <a:pt x="76232" y="452280"/>
                      <a:pt x="62738" y="430056"/>
                    </a:cubicBezTo>
                    <a:cubicBezTo>
                      <a:pt x="35750" y="385608"/>
                      <a:pt x="123590" y="284008"/>
                      <a:pt x="97662" y="258608"/>
                    </a:cubicBezTo>
                    <a:cubicBezTo>
                      <a:pt x="84698" y="245908"/>
                      <a:pt x="52550" y="251200"/>
                      <a:pt x="15906" y="259400"/>
                    </a:cubicBezTo>
                    <a:lnTo>
                      <a:pt x="0" y="262948"/>
                    </a:lnTo>
                    <a:lnTo>
                      <a:pt x="4366" y="237268"/>
                    </a:lnTo>
                    <a:cubicBezTo>
                      <a:pt x="7694" y="222566"/>
                      <a:pt x="12532" y="208996"/>
                      <a:pt x="21462" y="196694"/>
                    </a:cubicBezTo>
                    <a:cubicBezTo>
                      <a:pt x="57182" y="147482"/>
                      <a:pt x="138542" y="152640"/>
                      <a:pt x="159574" y="101444"/>
                    </a:cubicBezTo>
                    <a:cubicBezTo>
                      <a:pt x="170092" y="75846"/>
                      <a:pt x="163146" y="41416"/>
                      <a:pt x="155558" y="4110"/>
                    </a:cubicBezTo>
                    <a:lnTo>
                      <a:pt x="1548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9" name="フリーフォーム: 図形 1088">
                <a:extLst>
                  <a:ext uri="{FF2B5EF4-FFF2-40B4-BE49-F238E27FC236}">
                    <a16:creationId xmlns:a16="http://schemas.microsoft.com/office/drawing/2014/main" id="{53E9610B-698F-3A01-FAC4-339C86BD2501}"/>
                  </a:ext>
                </a:extLst>
              </p:cNvPr>
              <p:cNvSpPr/>
              <p:nvPr/>
            </p:nvSpPr>
            <p:spPr>
              <a:xfrm>
                <a:off x="24120108" y="20312065"/>
                <a:ext cx="759454" cy="364635"/>
              </a:xfrm>
              <a:custGeom>
                <a:avLst/>
                <a:gdLst>
                  <a:gd name="connsiteX0" fmla="*/ 21004 w 759454"/>
                  <a:gd name="connsiteY0" fmla="*/ 0 h 364635"/>
                  <a:gd name="connsiteX1" fmla="*/ 361524 w 759454"/>
                  <a:gd name="connsiteY1" fmla="*/ 114300 h 364635"/>
                  <a:gd name="connsiteX2" fmla="*/ 642216 w 759454"/>
                  <a:gd name="connsiteY2" fmla="*/ 76510 h 364635"/>
                  <a:gd name="connsiteX3" fmla="*/ 689318 w 759454"/>
                  <a:gd name="connsiteY3" fmla="*/ 61854 h 364635"/>
                  <a:gd name="connsiteX4" fmla="*/ 689342 w 759454"/>
                  <a:gd name="connsiteY4" fmla="*/ 61912 h 364635"/>
                  <a:gd name="connsiteX5" fmla="*/ 717916 w 759454"/>
                  <a:gd name="connsiteY5" fmla="*/ 188912 h 364635"/>
                  <a:gd name="connsiteX6" fmla="*/ 758200 w 759454"/>
                  <a:gd name="connsiteY6" fmla="*/ 231376 h 364635"/>
                  <a:gd name="connsiteX7" fmla="*/ 759454 w 759454"/>
                  <a:gd name="connsiteY7" fmla="*/ 233132 h 364635"/>
                  <a:gd name="connsiteX8" fmla="*/ 725036 w 759454"/>
                  <a:gd name="connsiteY8" fmla="*/ 227928 h 364635"/>
                  <a:gd name="connsiteX9" fmla="*/ 676642 w 759454"/>
                  <a:gd name="connsiteY9" fmla="*/ 239712 h 364635"/>
                  <a:gd name="connsiteX10" fmla="*/ 630034 w 759454"/>
                  <a:gd name="connsiteY10" fmla="*/ 281804 h 364635"/>
                  <a:gd name="connsiteX11" fmla="*/ 606282 w 759454"/>
                  <a:gd name="connsiteY11" fmla="*/ 313414 h 364635"/>
                  <a:gd name="connsiteX12" fmla="*/ 537438 w 759454"/>
                  <a:gd name="connsiteY12" fmla="*/ 273396 h 364635"/>
                  <a:gd name="connsiteX13" fmla="*/ 413912 w 759454"/>
                  <a:gd name="connsiteY13" fmla="*/ 240504 h 364635"/>
                  <a:gd name="connsiteX14" fmla="*/ 382956 w 759454"/>
                  <a:gd name="connsiteY14" fmla="*/ 364330 h 364635"/>
                  <a:gd name="connsiteX15" fmla="*/ 271036 w 759454"/>
                  <a:gd name="connsiteY15" fmla="*/ 273842 h 364635"/>
                  <a:gd name="connsiteX16" fmla="*/ 109112 w 759454"/>
                  <a:gd name="connsiteY16" fmla="*/ 219074 h 364635"/>
                  <a:gd name="connsiteX17" fmla="*/ 9098 w 759454"/>
                  <a:gd name="connsiteY17" fmla="*/ 150016 h 364635"/>
                  <a:gd name="connsiteX18" fmla="*/ 94 w 759454"/>
                  <a:gd name="connsiteY18" fmla="*/ 85574 h 364635"/>
                  <a:gd name="connsiteX19" fmla="*/ 1640 w 759454"/>
                  <a:gd name="connsiteY19" fmla="*/ 66 h 364635"/>
                  <a:gd name="connsiteX20" fmla="*/ 21004 w 759454"/>
                  <a:gd name="connsiteY20" fmla="*/ 0 h 36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9454" h="364635">
                    <a:moveTo>
                      <a:pt x="21004" y="0"/>
                    </a:moveTo>
                    <a:cubicBezTo>
                      <a:pt x="103158" y="15476"/>
                      <a:pt x="236904" y="110330"/>
                      <a:pt x="361524" y="114300"/>
                    </a:cubicBezTo>
                    <a:cubicBezTo>
                      <a:pt x="439410" y="116780"/>
                      <a:pt x="551868" y="101276"/>
                      <a:pt x="642216" y="76510"/>
                    </a:cubicBezTo>
                    <a:lnTo>
                      <a:pt x="689318" y="61854"/>
                    </a:lnTo>
                    <a:lnTo>
                      <a:pt x="689342" y="61912"/>
                    </a:lnTo>
                    <a:cubicBezTo>
                      <a:pt x="709450" y="123296"/>
                      <a:pt x="703630" y="150284"/>
                      <a:pt x="717916" y="188912"/>
                    </a:cubicBezTo>
                    <a:cubicBezTo>
                      <a:pt x="725060" y="208228"/>
                      <a:pt x="743580" y="218148"/>
                      <a:pt x="758200" y="231376"/>
                    </a:cubicBezTo>
                    <a:lnTo>
                      <a:pt x="759454" y="233132"/>
                    </a:lnTo>
                    <a:lnTo>
                      <a:pt x="725036" y="227928"/>
                    </a:lnTo>
                    <a:cubicBezTo>
                      <a:pt x="707268" y="228400"/>
                      <a:pt x="690268" y="232172"/>
                      <a:pt x="676642" y="239712"/>
                    </a:cubicBezTo>
                    <a:cubicBezTo>
                      <a:pt x="663016" y="247252"/>
                      <a:pt x="646876" y="262400"/>
                      <a:pt x="630034" y="281804"/>
                    </a:cubicBezTo>
                    <a:lnTo>
                      <a:pt x="606282" y="313414"/>
                    </a:lnTo>
                    <a:lnTo>
                      <a:pt x="537438" y="273396"/>
                    </a:lnTo>
                    <a:cubicBezTo>
                      <a:pt x="486936" y="251420"/>
                      <a:pt x="437724" y="241894"/>
                      <a:pt x="413912" y="240504"/>
                    </a:cubicBezTo>
                    <a:cubicBezTo>
                      <a:pt x="366286" y="237728"/>
                      <a:pt x="406768" y="358774"/>
                      <a:pt x="382956" y="364330"/>
                    </a:cubicBezTo>
                    <a:cubicBezTo>
                      <a:pt x="359144" y="369886"/>
                      <a:pt x="316676" y="298052"/>
                      <a:pt x="271036" y="273842"/>
                    </a:cubicBezTo>
                    <a:cubicBezTo>
                      <a:pt x="225396" y="249632"/>
                      <a:pt x="152768" y="239712"/>
                      <a:pt x="109112" y="219074"/>
                    </a:cubicBezTo>
                    <a:cubicBezTo>
                      <a:pt x="65456" y="198436"/>
                      <a:pt x="42040" y="210740"/>
                      <a:pt x="9098" y="150016"/>
                    </a:cubicBezTo>
                    <a:cubicBezTo>
                      <a:pt x="862" y="134836"/>
                      <a:pt x="-402" y="112040"/>
                      <a:pt x="94" y="85574"/>
                    </a:cubicBezTo>
                    <a:lnTo>
                      <a:pt x="1640" y="66"/>
                    </a:lnTo>
                    <a:lnTo>
                      <a:pt x="210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5" name="矢印: 下 14">
              <a:extLst>
                <a:ext uri="{FF2B5EF4-FFF2-40B4-BE49-F238E27FC236}">
                  <a16:creationId xmlns:a16="http://schemas.microsoft.com/office/drawing/2014/main" id="{068703CC-2F3D-A429-6848-23098088DBBC}"/>
                </a:ext>
              </a:extLst>
            </p:cNvPr>
            <p:cNvSpPr/>
            <p:nvPr/>
          </p:nvSpPr>
          <p:spPr>
            <a:xfrm rot="5400000">
              <a:off x="5394815" y="4383337"/>
              <a:ext cx="114300" cy="425450"/>
            </a:xfrm>
            <a:prstGeom prst="downArrow">
              <a:avLst>
                <a:gd name="adj1" fmla="val 19565"/>
                <a:gd name="adj2" fmla="val 180979"/>
              </a:avLst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6B56CFBF-BC92-BDA3-BDBF-0BB9ABB1413C}"/>
                </a:ext>
              </a:extLst>
            </p:cNvPr>
            <p:cNvSpPr txBox="1"/>
            <p:nvPr/>
          </p:nvSpPr>
          <p:spPr>
            <a:xfrm>
              <a:off x="5591768" y="4481803"/>
              <a:ext cx="45397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652321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AAF157-9055-760B-FF95-65B56C4308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08" name="グループ化 1607">
            <a:extLst>
              <a:ext uri="{FF2B5EF4-FFF2-40B4-BE49-F238E27FC236}">
                <a16:creationId xmlns:a16="http://schemas.microsoft.com/office/drawing/2014/main" id="{AD14AF90-2540-F88D-D155-DADF53B1E74E}"/>
              </a:ext>
            </a:extLst>
          </p:cNvPr>
          <p:cNvGrpSpPr/>
          <p:nvPr/>
        </p:nvGrpSpPr>
        <p:grpSpPr>
          <a:xfrm>
            <a:off x="6552248" y="889000"/>
            <a:ext cx="2710541" cy="2639000"/>
            <a:chOff x="6552248" y="889000"/>
            <a:chExt cx="2710541" cy="2639000"/>
          </a:xfrm>
        </p:grpSpPr>
        <p:sp>
          <p:nvSpPr>
            <p:cNvPr id="1357" name="楕円 1356">
              <a:extLst>
                <a:ext uri="{FF2B5EF4-FFF2-40B4-BE49-F238E27FC236}">
                  <a16:creationId xmlns:a16="http://schemas.microsoft.com/office/drawing/2014/main" id="{502B2A82-CBFF-5FED-DDE7-DB84A3D729B8}"/>
                </a:ext>
              </a:extLst>
            </p:cNvPr>
            <p:cNvSpPr/>
            <p:nvPr/>
          </p:nvSpPr>
          <p:spPr>
            <a:xfrm>
              <a:off x="6626860" y="889000"/>
              <a:ext cx="2578100" cy="2578100"/>
            </a:xfrm>
            <a:prstGeom prst="ellipse">
              <a:avLst/>
            </a:prstGeom>
            <a:solidFill>
              <a:srgbClr val="66FF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2" name="テキスト ボックス 1351">
              <a:extLst>
                <a:ext uri="{FF2B5EF4-FFF2-40B4-BE49-F238E27FC236}">
                  <a16:creationId xmlns:a16="http://schemas.microsoft.com/office/drawing/2014/main" id="{B983F300-F207-C255-0E77-56089C23D5DD}"/>
                </a:ext>
              </a:extLst>
            </p:cNvPr>
            <p:cNvSpPr txBox="1"/>
            <p:nvPr/>
          </p:nvSpPr>
          <p:spPr>
            <a:xfrm>
              <a:off x="6552248" y="1182808"/>
              <a:ext cx="100540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群馬</a:t>
              </a:r>
            </a:p>
          </p:txBody>
        </p:sp>
        <p:sp>
          <p:nvSpPr>
            <p:cNvPr id="1354" name="テキスト ボックス 1353">
              <a:extLst>
                <a:ext uri="{FF2B5EF4-FFF2-40B4-BE49-F238E27FC236}">
                  <a16:creationId xmlns:a16="http://schemas.microsoft.com/office/drawing/2014/main" id="{FB28A698-96A0-9D05-3AB3-EB14544AE6A8}"/>
                </a:ext>
              </a:extLst>
            </p:cNvPr>
            <p:cNvSpPr txBox="1"/>
            <p:nvPr/>
          </p:nvSpPr>
          <p:spPr>
            <a:xfrm>
              <a:off x="7640229" y="2943225"/>
              <a:ext cx="162256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kumimoji="1" lang="en-US" altLang="ja-JP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Gunma</a:t>
              </a:r>
              <a:endPara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1816" name="グループ化 1815">
              <a:extLst>
                <a:ext uri="{FF2B5EF4-FFF2-40B4-BE49-F238E27FC236}">
                  <a16:creationId xmlns:a16="http://schemas.microsoft.com/office/drawing/2014/main" id="{CC6E9E68-0F11-9FDF-244E-16CFF2AE2EF4}"/>
                </a:ext>
              </a:extLst>
            </p:cNvPr>
            <p:cNvGrpSpPr/>
            <p:nvPr/>
          </p:nvGrpSpPr>
          <p:grpSpPr>
            <a:xfrm>
              <a:off x="6624319" y="1208787"/>
              <a:ext cx="2594610" cy="2133600"/>
              <a:chOff x="-7704927" y="-11435358"/>
              <a:chExt cx="77301986" cy="80410136"/>
            </a:xfrm>
            <a:solidFill>
              <a:schemeClr val="tx1"/>
            </a:solidFill>
          </p:grpSpPr>
          <p:sp>
            <p:nvSpPr>
              <p:cNvPr id="1817" name="フリーフォーム: 図形 1816">
                <a:extLst>
                  <a:ext uri="{FF2B5EF4-FFF2-40B4-BE49-F238E27FC236}">
                    <a16:creationId xmlns:a16="http://schemas.microsoft.com/office/drawing/2014/main" id="{2D6C9124-660B-E199-9B85-8CADD97A404F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8" name="フリーフォーム: 図形 1817">
                <a:extLst>
                  <a:ext uri="{FF2B5EF4-FFF2-40B4-BE49-F238E27FC236}">
                    <a16:creationId xmlns:a16="http://schemas.microsoft.com/office/drawing/2014/main" id="{8ED7FE6E-8C83-2809-E0C2-666C3AB5D732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9" name="フリーフォーム: 図形 1818">
                <a:extLst>
                  <a:ext uri="{FF2B5EF4-FFF2-40B4-BE49-F238E27FC236}">
                    <a16:creationId xmlns:a16="http://schemas.microsoft.com/office/drawing/2014/main" id="{BCD9074D-E6C2-4BE6-CEE2-CB165A5CB309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0" name="フリーフォーム: 図形 1819">
                <a:extLst>
                  <a:ext uri="{FF2B5EF4-FFF2-40B4-BE49-F238E27FC236}">
                    <a16:creationId xmlns:a16="http://schemas.microsoft.com/office/drawing/2014/main" id="{6FCC222A-2992-6866-BCED-72EE5DC77E58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1" name="フリーフォーム: 図形 1820">
                <a:extLst>
                  <a:ext uri="{FF2B5EF4-FFF2-40B4-BE49-F238E27FC236}">
                    <a16:creationId xmlns:a16="http://schemas.microsoft.com/office/drawing/2014/main" id="{1AC32F12-9E95-984F-FE7E-1BAA5BD20C19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2" name="フリーフォーム: 図形 1821">
                <a:extLst>
                  <a:ext uri="{FF2B5EF4-FFF2-40B4-BE49-F238E27FC236}">
                    <a16:creationId xmlns:a16="http://schemas.microsoft.com/office/drawing/2014/main" id="{21572F70-642F-66F8-A4F3-90F42E18F001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3" name="フリーフォーム: 図形 1822">
                <a:extLst>
                  <a:ext uri="{FF2B5EF4-FFF2-40B4-BE49-F238E27FC236}">
                    <a16:creationId xmlns:a16="http://schemas.microsoft.com/office/drawing/2014/main" id="{F2E617F5-8EBD-A3C9-7075-BD2959CB9027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4" name="フリーフォーム: 図形 1823">
                <a:extLst>
                  <a:ext uri="{FF2B5EF4-FFF2-40B4-BE49-F238E27FC236}">
                    <a16:creationId xmlns:a16="http://schemas.microsoft.com/office/drawing/2014/main" id="{4EDE3FF0-355C-4DB4-A98C-E7D159BCF898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5" name="フリーフォーム: 図形 1824">
                <a:extLst>
                  <a:ext uri="{FF2B5EF4-FFF2-40B4-BE49-F238E27FC236}">
                    <a16:creationId xmlns:a16="http://schemas.microsoft.com/office/drawing/2014/main" id="{4E76C1B0-109A-6F3D-B0D0-F891CA3940A9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6" name="フリーフォーム: 図形 1825">
                <a:extLst>
                  <a:ext uri="{FF2B5EF4-FFF2-40B4-BE49-F238E27FC236}">
                    <a16:creationId xmlns:a16="http://schemas.microsoft.com/office/drawing/2014/main" id="{D8716F20-D569-458B-C8BB-7485D69D262C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7" name="フリーフォーム: 図形 1826">
                <a:extLst>
                  <a:ext uri="{FF2B5EF4-FFF2-40B4-BE49-F238E27FC236}">
                    <a16:creationId xmlns:a16="http://schemas.microsoft.com/office/drawing/2014/main" id="{D84FB5F9-C0CD-1E97-84C4-95941AC5ECF2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8" name="フリーフォーム: 図形 1827">
                <a:extLst>
                  <a:ext uri="{FF2B5EF4-FFF2-40B4-BE49-F238E27FC236}">
                    <a16:creationId xmlns:a16="http://schemas.microsoft.com/office/drawing/2014/main" id="{F813126C-7939-05AC-7319-8D173F32BECC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9" name="フリーフォーム: 図形 1828">
                <a:extLst>
                  <a:ext uri="{FF2B5EF4-FFF2-40B4-BE49-F238E27FC236}">
                    <a16:creationId xmlns:a16="http://schemas.microsoft.com/office/drawing/2014/main" id="{6D9CF8AE-2A94-3D12-00C2-F7D4E67FDEFB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0" name="フリーフォーム: 図形 1829">
                <a:extLst>
                  <a:ext uri="{FF2B5EF4-FFF2-40B4-BE49-F238E27FC236}">
                    <a16:creationId xmlns:a16="http://schemas.microsoft.com/office/drawing/2014/main" id="{1E72ED02-78BA-51A0-FC0F-F080C03DACA5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1" name="フリーフォーム: 図形 1830">
                <a:extLst>
                  <a:ext uri="{FF2B5EF4-FFF2-40B4-BE49-F238E27FC236}">
                    <a16:creationId xmlns:a16="http://schemas.microsoft.com/office/drawing/2014/main" id="{38CF1A18-D21C-E0AF-B6A9-23F0C2206EFF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2" name="フリーフォーム: 図形 1831">
                <a:extLst>
                  <a:ext uri="{FF2B5EF4-FFF2-40B4-BE49-F238E27FC236}">
                    <a16:creationId xmlns:a16="http://schemas.microsoft.com/office/drawing/2014/main" id="{03EB96D6-4DE3-7A29-5901-E889FEAAD544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3" name="フリーフォーム: 図形 1832">
                <a:extLst>
                  <a:ext uri="{FF2B5EF4-FFF2-40B4-BE49-F238E27FC236}">
                    <a16:creationId xmlns:a16="http://schemas.microsoft.com/office/drawing/2014/main" id="{BBE81C14-45B4-AADE-2E50-9C266ECB2FD4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4" name="フリーフォーム: 図形 1833">
                <a:extLst>
                  <a:ext uri="{FF2B5EF4-FFF2-40B4-BE49-F238E27FC236}">
                    <a16:creationId xmlns:a16="http://schemas.microsoft.com/office/drawing/2014/main" id="{C9743DEA-B190-9395-1D63-CCA97D74C15B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5" name="フリーフォーム: 図形 1834">
                <a:extLst>
                  <a:ext uri="{FF2B5EF4-FFF2-40B4-BE49-F238E27FC236}">
                    <a16:creationId xmlns:a16="http://schemas.microsoft.com/office/drawing/2014/main" id="{3ED3C8AE-D234-228A-5162-52E942DF0F44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6" name="フリーフォーム: 図形 1835">
                <a:extLst>
                  <a:ext uri="{FF2B5EF4-FFF2-40B4-BE49-F238E27FC236}">
                    <a16:creationId xmlns:a16="http://schemas.microsoft.com/office/drawing/2014/main" id="{95503C8D-53F1-EFC3-EB19-46E2BBF62DEF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7" name="フリーフォーム: 図形 1836">
                <a:extLst>
                  <a:ext uri="{FF2B5EF4-FFF2-40B4-BE49-F238E27FC236}">
                    <a16:creationId xmlns:a16="http://schemas.microsoft.com/office/drawing/2014/main" id="{563232B0-4804-DDA6-719C-247A9EA3C4A9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8" name="フリーフォーム: 図形 1837">
                <a:extLst>
                  <a:ext uri="{FF2B5EF4-FFF2-40B4-BE49-F238E27FC236}">
                    <a16:creationId xmlns:a16="http://schemas.microsoft.com/office/drawing/2014/main" id="{DDFBEFB5-9ED4-6FFF-A558-78ABFF476AD3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9" name="フリーフォーム: 図形 1838">
                <a:extLst>
                  <a:ext uri="{FF2B5EF4-FFF2-40B4-BE49-F238E27FC236}">
                    <a16:creationId xmlns:a16="http://schemas.microsoft.com/office/drawing/2014/main" id="{B5471C9A-4756-83ED-97B8-FBE0DF3CD181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0" name="フリーフォーム: 図形 1839">
                <a:extLst>
                  <a:ext uri="{FF2B5EF4-FFF2-40B4-BE49-F238E27FC236}">
                    <a16:creationId xmlns:a16="http://schemas.microsoft.com/office/drawing/2014/main" id="{74608037-A290-E4D7-1DD6-8A378A2124BB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1" name="フリーフォーム: 図形 1840">
                <a:extLst>
                  <a:ext uri="{FF2B5EF4-FFF2-40B4-BE49-F238E27FC236}">
                    <a16:creationId xmlns:a16="http://schemas.microsoft.com/office/drawing/2014/main" id="{F3E0317C-24D0-A12D-82E4-56E19E03C00F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2" name="フリーフォーム: 図形 1841">
                <a:extLst>
                  <a:ext uri="{FF2B5EF4-FFF2-40B4-BE49-F238E27FC236}">
                    <a16:creationId xmlns:a16="http://schemas.microsoft.com/office/drawing/2014/main" id="{25691063-956D-2A9B-C9EF-943245BBD8B3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3" name="フリーフォーム: 図形 1842">
                <a:extLst>
                  <a:ext uri="{FF2B5EF4-FFF2-40B4-BE49-F238E27FC236}">
                    <a16:creationId xmlns:a16="http://schemas.microsoft.com/office/drawing/2014/main" id="{B3F27BFA-C0E5-7705-594F-C8514F7E1DD7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4" name="フリーフォーム: 図形 1843">
                <a:extLst>
                  <a:ext uri="{FF2B5EF4-FFF2-40B4-BE49-F238E27FC236}">
                    <a16:creationId xmlns:a16="http://schemas.microsoft.com/office/drawing/2014/main" id="{BA9D4663-D39D-DE6C-DC7A-C1BFC3390CEB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5" name="フリーフォーム: 図形 1844">
                <a:extLst>
                  <a:ext uri="{FF2B5EF4-FFF2-40B4-BE49-F238E27FC236}">
                    <a16:creationId xmlns:a16="http://schemas.microsoft.com/office/drawing/2014/main" id="{F8AD0021-2C1A-40B1-B578-6CF39AFB473A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6" name="フリーフォーム: 図形 1845">
                <a:extLst>
                  <a:ext uri="{FF2B5EF4-FFF2-40B4-BE49-F238E27FC236}">
                    <a16:creationId xmlns:a16="http://schemas.microsoft.com/office/drawing/2014/main" id="{54B31362-BBE0-3972-5A18-23D147062497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7" name="フリーフォーム: 図形 1846">
                <a:extLst>
                  <a:ext uri="{FF2B5EF4-FFF2-40B4-BE49-F238E27FC236}">
                    <a16:creationId xmlns:a16="http://schemas.microsoft.com/office/drawing/2014/main" id="{46C3A395-DCBB-16B0-E500-2440C5AEEBBA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8" name="フリーフォーム: 図形 1847">
                <a:extLst>
                  <a:ext uri="{FF2B5EF4-FFF2-40B4-BE49-F238E27FC236}">
                    <a16:creationId xmlns:a16="http://schemas.microsoft.com/office/drawing/2014/main" id="{523F028B-3ACD-BE0D-23A1-652DB6CBF1B1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9" name="フリーフォーム: 図形 1848">
                <a:extLst>
                  <a:ext uri="{FF2B5EF4-FFF2-40B4-BE49-F238E27FC236}">
                    <a16:creationId xmlns:a16="http://schemas.microsoft.com/office/drawing/2014/main" id="{58B1DF56-ADEF-F1B5-F2DF-98E7C8EE3792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0" name="フリーフォーム: 図形 1849">
                <a:extLst>
                  <a:ext uri="{FF2B5EF4-FFF2-40B4-BE49-F238E27FC236}">
                    <a16:creationId xmlns:a16="http://schemas.microsoft.com/office/drawing/2014/main" id="{15213ED8-D39C-CFB4-A62D-7FF0094C1E01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1" name="フリーフォーム: 図形 1850">
                <a:extLst>
                  <a:ext uri="{FF2B5EF4-FFF2-40B4-BE49-F238E27FC236}">
                    <a16:creationId xmlns:a16="http://schemas.microsoft.com/office/drawing/2014/main" id="{5CD86895-FA17-667E-C283-D890E2164CC0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2" name="フリーフォーム: 図形 1851">
                <a:extLst>
                  <a:ext uri="{FF2B5EF4-FFF2-40B4-BE49-F238E27FC236}">
                    <a16:creationId xmlns:a16="http://schemas.microsoft.com/office/drawing/2014/main" id="{BEB1B41C-37D0-40EE-B9B3-B028738FEB25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3" name="フリーフォーム: 図形 1852">
                <a:extLst>
                  <a:ext uri="{FF2B5EF4-FFF2-40B4-BE49-F238E27FC236}">
                    <a16:creationId xmlns:a16="http://schemas.microsoft.com/office/drawing/2014/main" id="{6968FFF4-29D1-5695-876D-7A19FDC4E838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4" name="フリーフォーム: 図形 1853">
                <a:extLst>
                  <a:ext uri="{FF2B5EF4-FFF2-40B4-BE49-F238E27FC236}">
                    <a16:creationId xmlns:a16="http://schemas.microsoft.com/office/drawing/2014/main" id="{BCEB7609-B3C8-9C58-63D4-82CB48631A23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5" name="フリーフォーム: 図形 1854">
                <a:extLst>
                  <a:ext uri="{FF2B5EF4-FFF2-40B4-BE49-F238E27FC236}">
                    <a16:creationId xmlns:a16="http://schemas.microsoft.com/office/drawing/2014/main" id="{5FC3A8C4-F986-E1BE-C2D2-B32FFF2423D5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6" name="フリーフォーム: 図形 1855">
                <a:extLst>
                  <a:ext uri="{FF2B5EF4-FFF2-40B4-BE49-F238E27FC236}">
                    <a16:creationId xmlns:a16="http://schemas.microsoft.com/office/drawing/2014/main" id="{906C9619-6291-E864-DC16-7A64593039BA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7" name="フリーフォーム: 図形 1856">
                <a:extLst>
                  <a:ext uri="{FF2B5EF4-FFF2-40B4-BE49-F238E27FC236}">
                    <a16:creationId xmlns:a16="http://schemas.microsoft.com/office/drawing/2014/main" id="{287C442D-2F99-6FF7-B478-7D0FBC8BF732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8" name="フリーフォーム: 図形 1857">
                <a:extLst>
                  <a:ext uri="{FF2B5EF4-FFF2-40B4-BE49-F238E27FC236}">
                    <a16:creationId xmlns:a16="http://schemas.microsoft.com/office/drawing/2014/main" id="{8D48D118-A0BF-B780-1AC7-5F5F24DD6EB1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9" name="フリーフォーム: 図形 1858">
                <a:extLst>
                  <a:ext uri="{FF2B5EF4-FFF2-40B4-BE49-F238E27FC236}">
                    <a16:creationId xmlns:a16="http://schemas.microsoft.com/office/drawing/2014/main" id="{FC6F641F-F297-2A12-6F68-7CD52676AACD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0" name="フリーフォーム: 図形 1859">
                <a:extLst>
                  <a:ext uri="{FF2B5EF4-FFF2-40B4-BE49-F238E27FC236}">
                    <a16:creationId xmlns:a16="http://schemas.microsoft.com/office/drawing/2014/main" id="{EE12E3BC-2D85-40F8-DE7D-9609BDDD2BC2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1" name="フリーフォーム: 図形 1860">
                <a:extLst>
                  <a:ext uri="{FF2B5EF4-FFF2-40B4-BE49-F238E27FC236}">
                    <a16:creationId xmlns:a16="http://schemas.microsoft.com/office/drawing/2014/main" id="{42021343-5DA7-174C-ADFF-11FAC67F8F12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2" name="フリーフォーム: 図形 1861">
                <a:extLst>
                  <a:ext uri="{FF2B5EF4-FFF2-40B4-BE49-F238E27FC236}">
                    <a16:creationId xmlns:a16="http://schemas.microsoft.com/office/drawing/2014/main" id="{3FAA7BCA-B5B5-A7B8-BA3C-C0264F868398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3" name="フリーフォーム: 図形 1862">
                <a:extLst>
                  <a:ext uri="{FF2B5EF4-FFF2-40B4-BE49-F238E27FC236}">
                    <a16:creationId xmlns:a16="http://schemas.microsoft.com/office/drawing/2014/main" id="{0337EA39-2196-0C53-82CF-418CB538EE16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4" name="フリーフォーム: 図形 1863">
                <a:extLst>
                  <a:ext uri="{FF2B5EF4-FFF2-40B4-BE49-F238E27FC236}">
                    <a16:creationId xmlns:a16="http://schemas.microsoft.com/office/drawing/2014/main" id="{4C257A64-EABC-DE33-9527-E9275E386C5C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2019" name="テキスト ボックス 2018">
            <a:extLst>
              <a:ext uri="{FF2B5EF4-FFF2-40B4-BE49-F238E27FC236}">
                <a16:creationId xmlns:a16="http://schemas.microsoft.com/office/drawing/2014/main" id="{58112BFB-3CEA-68A8-5CB2-93BE2B33D30C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群馬県の場所を示すイラスト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1610" name="グループ化 1609">
            <a:extLst>
              <a:ext uri="{FF2B5EF4-FFF2-40B4-BE49-F238E27FC236}">
                <a16:creationId xmlns:a16="http://schemas.microsoft.com/office/drawing/2014/main" id="{3D3E6B8F-5C8B-6DE6-FCE9-24E2E3A86EE8}"/>
              </a:ext>
            </a:extLst>
          </p:cNvPr>
          <p:cNvGrpSpPr/>
          <p:nvPr/>
        </p:nvGrpSpPr>
        <p:grpSpPr>
          <a:xfrm>
            <a:off x="6552248" y="3807460"/>
            <a:ext cx="2710541" cy="2578100"/>
            <a:chOff x="6552248" y="3807460"/>
            <a:chExt cx="2710541" cy="2578100"/>
          </a:xfrm>
        </p:grpSpPr>
        <p:sp>
          <p:nvSpPr>
            <p:cNvPr id="1706" name="楕円 1705">
              <a:extLst>
                <a:ext uri="{FF2B5EF4-FFF2-40B4-BE49-F238E27FC236}">
                  <a16:creationId xmlns:a16="http://schemas.microsoft.com/office/drawing/2014/main" id="{7E0CB72C-F303-C6B2-E8AB-676AE344E5A7}"/>
                </a:ext>
              </a:extLst>
            </p:cNvPr>
            <p:cNvSpPr/>
            <p:nvPr/>
          </p:nvSpPr>
          <p:spPr>
            <a:xfrm>
              <a:off x="6619240" y="3807460"/>
              <a:ext cx="2578100" cy="2578100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7" name="テキスト ボックス 1806">
              <a:extLst>
                <a:ext uri="{FF2B5EF4-FFF2-40B4-BE49-F238E27FC236}">
                  <a16:creationId xmlns:a16="http://schemas.microsoft.com/office/drawing/2014/main" id="{FC8D083F-D548-FB48-9C84-9D9778F5063B}"/>
                </a:ext>
              </a:extLst>
            </p:cNvPr>
            <p:cNvSpPr txBox="1"/>
            <p:nvPr/>
          </p:nvSpPr>
          <p:spPr>
            <a:xfrm>
              <a:off x="6552248" y="4040368"/>
              <a:ext cx="100540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群馬</a:t>
              </a:r>
            </a:p>
          </p:txBody>
        </p:sp>
        <p:sp>
          <p:nvSpPr>
            <p:cNvPr id="1808" name="テキスト ボックス 1807">
              <a:extLst>
                <a:ext uri="{FF2B5EF4-FFF2-40B4-BE49-F238E27FC236}">
                  <a16:creationId xmlns:a16="http://schemas.microsoft.com/office/drawing/2014/main" id="{8D716B25-D0D3-074F-67B6-0655A7AD546D}"/>
                </a:ext>
              </a:extLst>
            </p:cNvPr>
            <p:cNvSpPr txBox="1"/>
            <p:nvPr/>
          </p:nvSpPr>
          <p:spPr>
            <a:xfrm>
              <a:off x="7640229" y="5800785"/>
              <a:ext cx="162256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kumimoji="1" lang="en-US" altLang="ja-JP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Gunma</a:t>
              </a:r>
              <a:endPara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D9A3B573-559D-D475-EC1D-44F60EB36FC1}"/>
                </a:ext>
              </a:extLst>
            </p:cNvPr>
            <p:cNvGrpSpPr/>
            <p:nvPr/>
          </p:nvGrpSpPr>
          <p:grpSpPr>
            <a:xfrm>
              <a:off x="6606540" y="4051047"/>
              <a:ext cx="2594610" cy="2133599"/>
              <a:chOff x="6606540" y="4051047"/>
              <a:chExt cx="2594610" cy="2133599"/>
            </a:xfrm>
            <a:solidFill>
              <a:srgbClr val="006600"/>
            </a:solidFill>
          </p:grpSpPr>
          <p:grpSp>
            <p:nvGrpSpPr>
              <p:cNvPr id="1963" name="グループ化 1962">
                <a:extLst>
                  <a:ext uri="{FF2B5EF4-FFF2-40B4-BE49-F238E27FC236}">
                    <a16:creationId xmlns:a16="http://schemas.microsoft.com/office/drawing/2014/main" id="{7A25E476-84CB-E06E-8AC4-7E79BB359792}"/>
                  </a:ext>
                </a:extLst>
              </p:cNvPr>
              <p:cNvGrpSpPr/>
              <p:nvPr/>
            </p:nvGrpSpPr>
            <p:grpSpPr>
              <a:xfrm>
                <a:off x="6606540" y="4501795"/>
                <a:ext cx="1891659" cy="1682851"/>
                <a:chOff x="-7704927" y="5552245"/>
                <a:chExt cx="56358747" cy="63422533"/>
              </a:xfrm>
              <a:grpFill/>
            </p:grpSpPr>
            <p:sp>
              <p:nvSpPr>
                <p:cNvPr id="1964" name="フリーフォーム: 図形 1963">
                  <a:extLst>
                    <a:ext uri="{FF2B5EF4-FFF2-40B4-BE49-F238E27FC236}">
                      <a16:creationId xmlns:a16="http://schemas.microsoft.com/office/drawing/2014/main" id="{ADAF2B59-91DA-C24B-B8F9-251D25E9C6E4}"/>
                    </a:ext>
                  </a:extLst>
                </p:cNvPr>
                <p:cNvSpPr/>
                <p:nvPr/>
              </p:nvSpPr>
              <p:spPr>
                <a:xfrm>
                  <a:off x="18324070" y="34275498"/>
                  <a:ext cx="4997601" cy="4434699"/>
                </a:xfrm>
                <a:custGeom>
                  <a:avLst/>
                  <a:gdLst>
                    <a:gd name="connsiteX0" fmla="*/ 2412227 w 4997601"/>
                    <a:gd name="connsiteY0" fmla="*/ 1279 h 4434699"/>
                    <a:gd name="connsiteX1" fmla="*/ 2669031 w 4997601"/>
                    <a:gd name="connsiteY1" fmla="*/ 309779 h 4434699"/>
                    <a:gd name="connsiteX2" fmla="*/ 2897631 w 4997601"/>
                    <a:gd name="connsiteY2" fmla="*/ 700303 h 4434699"/>
                    <a:gd name="connsiteX3" fmla="*/ 3583431 w 4997601"/>
                    <a:gd name="connsiteY3" fmla="*/ 490751 h 4434699"/>
                    <a:gd name="connsiteX4" fmla="*/ 4116831 w 4997601"/>
                    <a:gd name="connsiteY4" fmla="*/ 557427 h 4434699"/>
                    <a:gd name="connsiteX5" fmla="*/ 4393743 w 4997601"/>
                    <a:gd name="connsiteY5" fmla="*/ 395855 h 4434699"/>
                    <a:gd name="connsiteX6" fmla="*/ 4420525 w 4997601"/>
                    <a:gd name="connsiteY6" fmla="*/ 366215 h 4434699"/>
                    <a:gd name="connsiteX7" fmla="*/ 4436515 w 4997601"/>
                    <a:gd name="connsiteY7" fmla="*/ 375115 h 4434699"/>
                    <a:gd name="connsiteX8" fmla="*/ 4640707 w 4997601"/>
                    <a:gd name="connsiteY8" fmla="*/ 471703 h 4434699"/>
                    <a:gd name="connsiteX9" fmla="*/ 4916931 w 4997601"/>
                    <a:gd name="connsiteY9" fmla="*/ 214527 h 4434699"/>
                    <a:gd name="connsiteX10" fmla="*/ 4967719 w 4997601"/>
                    <a:gd name="connsiteY10" fmla="*/ 191839 h 4434699"/>
                    <a:gd name="connsiteX11" fmla="*/ 4997601 w 4997601"/>
                    <a:gd name="connsiteY11" fmla="*/ 180843 h 4434699"/>
                    <a:gd name="connsiteX12" fmla="*/ 4991939 w 4997601"/>
                    <a:gd name="connsiteY12" fmla="*/ 202027 h 4434699"/>
                    <a:gd name="connsiteX13" fmla="*/ 4602607 w 4997601"/>
                    <a:gd name="connsiteY13" fmla="*/ 909855 h 4434699"/>
                    <a:gd name="connsiteX14" fmla="*/ 3459607 w 4997601"/>
                    <a:gd name="connsiteY14" fmla="*/ 1109879 h 4434699"/>
                    <a:gd name="connsiteX15" fmla="*/ 2621407 w 4997601"/>
                    <a:gd name="connsiteY15" fmla="*/ 2300503 h 4434699"/>
                    <a:gd name="connsiteX16" fmla="*/ 2011807 w 4997601"/>
                    <a:gd name="connsiteY16" fmla="*/ 2386227 h 4434699"/>
                    <a:gd name="connsiteX17" fmla="*/ 2173731 w 4997601"/>
                    <a:gd name="connsiteY17" fmla="*/ 2929151 h 4434699"/>
                    <a:gd name="connsiteX18" fmla="*/ 1611755 w 4997601"/>
                    <a:gd name="connsiteY18" fmla="*/ 3576855 h 4434699"/>
                    <a:gd name="connsiteX19" fmla="*/ 1421255 w 4997601"/>
                    <a:gd name="connsiteY19" fmla="*/ 3653055 h 4434699"/>
                    <a:gd name="connsiteX20" fmla="*/ 1545081 w 4997601"/>
                    <a:gd name="connsiteY20" fmla="*/ 4110255 h 4434699"/>
                    <a:gd name="connsiteX21" fmla="*/ 1472675 w 4997601"/>
                    <a:gd name="connsiteY21" fmla="*/ 4337511 h 4434699"/>
                    <a:gd name="connsiteX22" fmla="*/ 1442833 w 4997601"/>
                    <a:gd name="connsiteY22" fmla="*/ 4431787 h 4434699"/>
                    <a:gd name="connsiteX23" fmla="*/ 1376459 w 4997601"/>
                    <a:gd name="connsiteY23" fmla="*/ 4434699 h 4434699"/>
                    <a:gd name="connsiteX24" fmla="*/ 1268855 w 4997601"/>
                    <a:gd name="connsiteY24" fmla="*/ 4415055 h 4434699"/>
                    <a:gd name="connsiteX25" fmla="*/ 945007 w 4997601"/>
                    <a:gd name="connsiteY25" fmla="*/ 4119779 h 4434699"/>
                    <a:gd name="connsiteX26" fmla="*/ 945007 w 4997601"/>
                    <a:gd name="connsiteY26" fmla="*/ 3605427 h 4434699"/>
                    <a:gd name="connsiteX27" fmla="*/ 1116455 w 4997601"/>
                    <a:gd name="connsiteY27" fmla="*/ 3091079 h 4434699"/>
                    <a:gd name="connsiteX28" fmla="*/ 649731 w 4997601"/>
                    <a:gd name="connsiteY28" fmla="*/ 2938679 h 4434699"/>
                    <a:gd name="connsiteX29" fmla="*/ 668781 w 4997601"/>
                    <a:gd name="connsiteY29" fmla="*/ 2481479 h 4434699"/>
                    <a:gd name="connsiteX30" fmla="*/ 2031 w 4997601"/>
                    <a:gd name="connsiteY30" fmla="*/ 2595779 h 4434699"/>
                    <a:gd name="connsiteX31" fmla="*/ 916431 w 4997601"/>
                    <a:gd name="connsiteY31" fmla="*/ 1929027 h 4434699"/>
                    <a:gd name="connsiteX32" fmla="*/ 1516507 w 4997601"/>
                    <a:gd name="connsiteY32" fmla="*/ 1567079 h 4434699"/>
                    <a:gd name="connsiteX33" fmla="*/ 1868931 w 4997601"/>
                    <a:gd name="connsiteY33" fmla="*/ 557427 h 4434699"/>
                    <a:gd name="connsiteX34" fmla="*/ 2364231 w 4997601"/>
                    <a:gd name="connsiteY34" fmla="*/ 4979 h 4434699"/>
                    <a:gd name="connsiteX35" fmla="*/ 2412227 w 4997601"/>
                    <a:gd name="connsiteY35" fmla="*/ 1279 h 44346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4997601" h="4434699">
                      <a:moveTo>
                        <a:pt x="2412227" y="1279"/>
                      </a:moveTo>
                      <a:cubicBezTo>
                        <a:pt x="2519707" y="18423"/>
                        <a:pt x="2596799" y="204207"/>
                        <a:pt x="2669031" y="309779"/>
                      </a:cubicBezTo>
                      <a:cubicBezTo>
                        <a:pt x="2751581" y="430427"/>
                        <a:pt x="2745231" y="670143"/>
                        <a:pt x="2897631" y="700303"/>
                      </a:cubicBezTo>
                      <a:cubicBezTo>
                        <a:pt x="3050031" y="730463"/>
                        <a:pt x="3380231" y="514567"/>
                        <a:pt x="3583431" y="490751"/>
                      </a:cubicBezTo>
                      <a:cubicBezTo>
                        <a:pt x="3786631" y="466943"/>
                        <a:pt x="3964431" y="598703"/>
                        <a:pt x="4116831" y="557427"/>
                      </a:cubicBezTo>
                      <a:cubicBezTo>
                        <a:pt x="4212081" y="531631"/>
                        <a:pt x="4316013" y="472347"/>
                        <a:pt x="4393743" y="395855"/>
                      </a:cubicBezTo>
                      <a:lnTo>
                        <a:pt x="4420525" y="366215"/>
                      </a:lnTo>
                      <a:lnTo>
                        <a:pt x="4436515" y="375115"/>
                      </a:lnTo>
                      <a:cubicBezTo>
                        <a:pt x="4522339" y="419911"/>
                        <a:pt x="4596655" y="453447"/>
                        <a:pt x="4640707" y="471703"/>
                      </a:cubicBezTo>
                      <a:cubicBezTo>
                        <a:pt x="4816919" y="544727"/>
                        <a:pt x="4793107" y="276439"/>
                        <a:pt x="4916931" y="214527"/>
                      </a:cubicBezTo>
                      <a:cubicBezTo>
                        <a:pt x="4932409" y="206787"/>
                        <a:pt x="4949475" y="199199"/>
                        <a:pt x="4967719" y="191839"/>
                      </a:cubicBezTo>
                      <a:lnTo>
                        <a:pt x="4997601" y="180843"/>
                      </a:lnTo>
                      <a:lnTo>
                        <a:pt x="4991939" y="202027"/>
                      </a:lnTo>
                      <a:cubicBezTo>
                        <a:pt x="4901849" y="489959"/>
                        <a:pt x="4713731" y="772535"/>
                        <a:pt x="4602607" y="909855"/>
                      </a:cubicBezTo>
                      <a:cubicBezTo>
                        <a:pt x="4380355" y="1184491"/>
                        <a:pt x="3789807" y="878103"/>
                        <a:pt x="3459607" y="1109879"/>
                      </a:cubicBezTo>
                      <a:cubicBezTo>
                        <a:pt x="3129407" y="1341655"/>
                        <a:pt x="2862707" y="2087779"/>
                        <a:pt x="2621407" y="2300503"/>
                      </a:cubicBezTo>
                      <a:cubicBezTo>
                        <a:pt x="2380107" y="2513227"/>
                        <a:pt x="2086419" y="2281455"/>
                        <a:pt x="2011807" y="2386227"/>
                      </a:cubicBezTo>
                      <a:cubicBezTo>
                        <a:pt x="1937195" y="2491003"/>
                        <a:pt x="2240407" y="2730715"/>
                        <a:pt x="2173731" y="2929151"/>
                      </a:cubicBezTo>
                      <a:cubicBezTo>
                        <a:pt x="2107055" y="3127591"/>
                        <a:pt x="1737167" y="3456203"/>
                        <a:pt x="1611755" y="3576855"/>
                      </a:cubicBezTo>
                      <a:cubicBezTo>
                        <a:pt x="1486343" y="3697503"/>
                        <a:pt x="1432367" y="3564151"/>
                        <a:pt x="1421255" y="3653055"/>
                      </a:cubicBezTo>
                      <a:cubicBezTo>
                        <a:pt x="1410143" y="3741951"/>
                        <a:pt x="1637155" y="3919751"/>
                        <a:pt x="1545081" y="4110255"/>
                      </a:cubicBezTo>
                      <a:cubicBezTo>
                        <a:pt x="1522063" y="4157879"/>
                        <a:pt x="1500333" y="4242215"/>
                        <a:pt x="1472675" y="4337511"/>
                      </a:cubicBezTo>
                      <a:lnTo>
                        <a:pt x="1442833" y="4431787"/>
                      </a:lnTo>
                      <a:lnTo>
                        <a:pt x="1376459" y="4434699"/>
                      </a:lnTo>
                      <a:cubicBezTo>
                        <a:pt x="1336523" y="4433707"/>
                        <a:pt x="1299019" y="4428547"/>
                        <a:pt x="1268855" y="4415055"/>
                      </a:cubicBezTo>
                      <a:cubicBezTo>
                        <a:pt x="1148207" y="4361079"/>
                        <a:pt x="998981" y="4254715"/>
                        <a:pt x="945007" y="4119779"/>
                      </a:cubicBezTo>
                      <a:cubicBezTo>
                        <a:pt x="891031" y="3984839"/>
                        <a:pt x="916431" y="3776879"/>
                        <a:pt x="945007" y="3605427"/>
                      </a:cubicBezTo>
                      <a:cubicBezTo>
                        <a:pt x="973581" y="3433979"/>
                        <a:pt x="1165667" y="3202203"/>
                        <a:pt x="1116455" y="3091079"/>
                      </a:cubicBezTo>
                      <a:cubicBezTo>
                        <a:pt x="1067243" y="2979951"/>
                        <a:pt x="724343" y="3040279"/>
                        <a:pt x="649731" y="2938679"/>
                      </a:cubicBezTo>
                      <a:cubicBezTo>
                        <a:pt x="575119" y="2837079"/>
                        <a:pt x="776731" y="2538627"/>
                        <a:pt x="668781" y="2481479"/>
                      </a:cubicBezTo>
                      <a:cubicBezTo>
                        <a:pt x="560831" y="2424327"/>
                        <a:pt x="-39245" y="2687855"/>
                        <a:pt x="2031" y="2595779"/>
                      </a:cubicBezTo>
                      <a:cubicBezTo>
                        <a:pt x="43307" y="2503703"/>
                        <a:pt x="664019" y="2100479"/>
                        <a:pt x="916431" y="1929027"/>
                      </a:cubicBezTo>
                      <a:cubicBezTo>
                        <a:pt x="1168843" y="1757579"/>
                        <a:pt x="1357755" y="1795679"/>
                        <a:pt x="1516507" y="1567079"/>
                      </a:cubicBezTo>
                      <a:cubicBezTo>
                        <a:pt x="1675255" y="1338479"/>
                        <a:pt x="1727643" y="817779"/>
                        <a:pt x="1868931" y="557427"/>
                      </a:cubicBezTo>
                      <a:cubicBezTo>
                        <a:pt x="2010219" y="297079"/>
                        <a:pt x="2230881" y="46255"/>
                        <a:pt x="2364231" y="4979"/>
                      </a:cubicBezTo>
                      <a:cubicBezTo>
                        <a:pt x="2380899" y="-181"/>
                        <a:pt x="2396873" y="-1173"/>
                        <a:pt x="2412227" y="1279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5" name="フリーフォーム: 図形 1964">
                  <a:extLst>
                    <a:ext uri="{FF2B5EF4-FFF2-40B4-BE49-F238E27FC236}">
                      <a16:creationId xmlns:a16="http://schemas.microsoft.com/office/drawing/2014/main" id="{A0888570-2B1E-DD4D-7BB1-DAA8CB575849}"/>
                    </a:ext>
                  </a:extLst>
                </p:cNvPr>
                <p:cNvSpPr/>
                <p:nvPr/>
              </p:nvSpPr>
              <p:spPr>
                <a:xfrm>
                  <a:off x="22825649" y="33907458"/>
                  <a:ext cx="3406279" cy="2563086"/>
                </a:xfrm>
                <a:custGeom>
                  <a:avLst/>
                  <a:gdLst>
                    <a:gd name="connsiteX0" fmla="*/ 2784974 w 3406279"/>
                    <a:gd name="connsiteY0" fmla="*/ 658 h 2563086"/>
                    <a:gd name="connsiteX1" fmla="*/ 2825176 w 3406279"/>
                    <a:gd name="connsiteY1" fmla="*/ 1542 h 2563086"/>
                    <a:gd name="connsiteX2" fmla="*/ 3044252 w 3406279"/>
                    <a:gd name="connsiteY2" fmla="*/ 134894 h 2563086"/>
                    <a:gd name="connsiteX3" fmla="*/ 2958528 w 3406279"/>
                    <a:gd name="connsiteY3" fmla="*/ 811166 h 2563086"/>
                    <a:gd name="connsiteX4" fmla="*/ 3149028 w 3406279"/>
                    <a:gd name="connsiteY4" fmla="*/ 868318 h 2563086"/>
                    <a:gd name="connsiteX5" fmla="*/ 3244276 w 3406279"/>
                    <a:gd name="connsiteY5" fmla="*/ 1182642 h 2563086"/>
                    <a:gd name="connsiteX6" fmla="*/ 3168076 w 3406279"/>
                    <a:gd name="connsiteY6" fmla="*/ 1354094 h 2563086"/>
                    <a:gd name="connsiteX7" fmla="*/ 3406202 w 3406279"/>
                    <a:gd name="connsiteY7" fmla="*/ 1468390 h 2563086"/>
                    <a:gd name="connsiteX8" fmla="*/ 3139502 w 3406279"/>
                    <a:gd name="connsiteY8" fmla="*/ 1601742 h 2563086"/>
                    <a:gd name="connsiteX9" fmla="*/ 1977452 w 3406279"/>
                    <a:gd name="connsiteY9" fmla="*/ 2516142 h 2563086"/>
                    <a:gd name="connsiteX10" fmla="*/ 1946946 w 3406279"/>
                    <a:gd name="connsiteY10" fmla="*/ 2563086 h 2563086"/>
                    <a:gd name="connsiteX11" fmla="*/ 1929232 w 3406279"/>
                    <a:gd name="connsiteY11" fmla="*/ 2557218 h 2563086"/>
                    <a:gd name="connsiteX12" fmla="*/ 1577402 w 3406279"/>
                    <a:gd name="connsiteY12" fmla="*/ 2354218 h 2563086"/>
                    <a:gd name="connsiteX13" fmla="*/ 1672652 w 3406279"/>
                    <a:gd name="connsiteY13" fmla="*/ 2058942 h 2563086"/>
                    <a:gd name="connsiteX14" fmla="*/ 1358328 w 3406279"/>
                    <a:gd name="connsiteY14" fmla="*/ 1982742 h 2563086"/>
                    <a:gd name="connsiteX15" fmla="*/ 1167828 w 3406279"/>
                    <a:gd name="connsiteY15" fmla="*/ 1430294 h 2563086"/>
                    <a:gd name="connsiteX16" fmla="*/ 777302 w 3406279"/>
                    <a:gd name="connsiteY16" fmla="*/ 1554118 h 2563086"/>
                    <a:gd name="connsiteX17" fmla="*/ 48640 w 3406279"/>
                    <a:gd name="connsiteY17" fmla="*/ 1372550 h 2563086"/>
                    <a:gd name="connsiteX18" fmla="*/ 0 w 3406279"/>
                    <a:gd name="connsiteY18" fmla="*/ 1356450 h 2563086"/>
                    <a:gd name="connsiteX19" fmla="*/ 1648 w 3406279"/>
                    <a:gd name="connsiteY19" fmla="*/ 1355834 h 2563086"/>
                    <a:gd name="connsiteX20" fmla="*/ 101028 w 3406279"/>
                    <a:gd name="connsiteY20" fmla="*/ 1277894 h 2563086"/>
                    <a:gd name="connsiteX21" fmla="*/ 490360 w 3406279"/>
                    <a:gd name="connsiteY21" fmla="*/ 570066 h 2563086"/>
                    <a:gd name="connsiteX22" fmla="*/ 496022 w 3406279"/>
                    <a:gd name="connsiteY22" fmla="*/ 548882 h 2563086"/>
                    <a:gd name="connsiteX23" fmla="*/ 523996 w 3406279"/>
                    <a:gd name="connsiteY23" fmla="*/ 538590 h 2563086"/>
                    <a:gd name="connsiteX24" fmla="*/ 882076 w 3406279"/>
                    <a:gd name="connsiteY24" fmla="*/ 468266 h 2563086"/>
                    <a:gd name="connsiteX25" fmla="*/ 1120202 w 3406279"/>
                    <a:gd name="connsiteY25" fmla="*/ 582566 h 2563086"/>
                    <a:gd name="connsiteX26" fmla="*/ 1605976 w 3406279"/>
                    <a:gd name="connsiteY26" fmla="*/ 249190 h 2563086"/>
                    <a:gd name="connsiteX27" fmla="*/ 2348928 w 3406279"/>
                    <a:gd name="connsiteY27" fmla="*/ 220618 h 2563086"/>
                    <a:gd name="connsiteX28" fmla="*/ 2545976 w 3406279"/>
                    <a:gd name="connsiteY28" fmla="*/ 77742 h 2563086"/>
                    <a:gd name="connsiteX29" fmla="*/ 2562668 w 3406279"/>
                    <a:gd name="connsiteY29" fmla="*/ 47062 h 2563086"/>
                    <a:gd name="connsiteX30" fmla="*/ 2641820 w 3406279"/>
                    <a:gd name="connsiteY30" fmla="*/ 30710 h 2563086"/>
                    <a:gd name="connsiteX31" fmla="*/ 2784974 w 3406279"/>
                    <a:gd name="connsiteY31" fmla="*/ 658 h 25630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3406279" h="2563086">
                      <a:moveTo>
                        <a:pt x="2784974" y="658"/>
                      </a:moveTo>
                      <a:cubicBezTo>
                        <a:pt x="2799206" y="-394"/>
                        <a:pt x="2812674" y="-242"/>
                        <a:pt x="2825176" y="1542"/>
                      </a:cubicBezTo>
                      <a:cubicBezTo>
                        <a:pt x="2925188" y="15830"/>
                        <a:pt x="3022028" y="-46"/>
                        <a:pt x="3044252" y="134894"/>
                      </a:cubicBezTo>
                      <a:cubicBezTo>
                        <a:pt x="3066476" y="269830"/>
                        <a:pt x="2941064" y="688930"/>
                        <a:pt x="2958528" y="811166"/>
                      </a:cubicBezTo>
                      <a:cubicBezTo>
                        <a:pt x="2975990" y="933406"/>
                        <a:pt x="3101402" y="806406"/>
                        <a:pt x="3149028" y="868318"/>
                      </a:cubicBezTo>
                      <a:cubicBezTo>
                        <a:pt x="3196652" y="930230"/>
                        <a:pt x="3241102" y="1101678"/>
                        <a:pt x="3244276" y="1182642"/>
                      </a:cubicBezTo>
                      <a:cubicBezTo>
                        <a:pt x="3247452" y="1263606"/>
                        <a:pt x="3141090" y="1306466"/>
                        <a:pt x="3168076" y="1354094"/>
                      </a:cubicBezTo>
                      <a:cubicBezTo>
                        <a:pt x="3195064" y="1401718"/>
                        <a:pt x="3410964" y="1427118"/>
                        <a:pt x="3406202" y="1468390"/>
                      </a:cubicBezTo>
                      <a:cubicBezTo>
                        <a:pt x="3401440" y="1509666"/>
                        <a:pt x="3377628" y="1427118"/>
                        <a:pt x="3139502" y="1601742"/>
                      </a:cubicBezTo>
                      <a:cubicBezTo>
                        <a:pt x="2901376" y="1776366"/>
                        <a:pt x="2236216" y="2197054"/>
                        <a:pt x="1977452" y="2516142"/>
                      </a:cubicBezTo>
                      <a:lnTo>
                        <a:pt x="1946946" y="2563086"/>
                      </a:lnTo>
                      <a:lnTo>
                        <a:pt x="1929232" y="2557218"/>
                      </a:lnTo>
                      <a:cubicBezTo>
                        <a:pt x="1768298" y="2491934"/>
                        <a:pt x="1648840" y="2398670"/>
                        <a:pt x="1577402" y="2354218"/>
                      </a:cubicBezTo>
                      <a:cubicBezTo>
                        <a:pt x="1434528" y="2265318"/>
                        <a:pt x="1709164" y="2120854"/>
                        <a:pt x="1672652" y="2058942"/>
                      </a:cubicBezTo>
                      <a:cubicBezTo>
                        <a:pt x="1636140" y="1997030"/>
                        <a:pt x="1442464" y="2087518"/>
                        <a:pt x="1358328" y="1982742"/>
                      </a:cubicBezTo>
                      <a:cubicBezTo>
                        <a:pt x="1274190" y="1877966"/>
                        <a:pt x="1264664" y="1501730"/>
                        <a:pt x="1167828" y="1430294"/>
                      </a:cubicBezTo>
                      <a:cubicBezTo>
                        <a:pt x="1070988" y="1358854"/>
                        <a:pt x="1070988" y="1616030"/>
                        <a:pt x="777302" y="1554118"/>
                      </a:cubicBezTo>
                      <a:cubicBezTo>
                        <a:pt x="630458" y="1523162"/>
                        <a:pt x="332404" y="1458870"/>
                        <a:pt x="48640" y="1372550"/>
                      </a:cubicBezTo>
                      <a:lnTo>
                        <a:pt x="0" y="1356450"/>
                      </a:lnTo>
                      <a:lnTo>
                        <a:pt x="1648" y="1355834"/>
                      </a:lnTo>
                      <a:cubicBezTo>
                        <a:pt x="39710" y="1337474"/>
                        <a:pt x="73246" y="1312222"/>
                        <a:pt x="101028" y="1277894"/>
                      </a:cubicBezTo>
                      <a:cubicBezTo>
                        <a:pt x="212152" y="1140574"/>
                        <a:pt x="400270" y="857998"/>
                        <a:pt x="490360" y="570066"/>
                      </a:cubicBezTo>
                      <a:lnTo>
                        <a:pt x="496022" y="548882"/>
                      </a:lnTo>
                      <a:lnTo>
                        <a:pt x="523996" y="538590"/>
                      </a:lnTo>
                      <a:cubicBezTo>
                        <a:pt x="645142" y="497734"/>
                        <a:pt x="793970" y="468266"/>
                        <a:pt x="882076" y="468266"/>
                      </a:cubicBezTo>
                      <a:cubicBezTo>
                        <a:pt x="999552" y="468266"/>
                        <a:pt x="999552" y="619078"/>
                        <a:pt x="1120202" y="582566"/>
                      </a:cubicBezTo>
                      <a:cubicBezTo>
                        <a:pt x="1240852" y="546054"/>
                        <a:pt x="1401190" y="309518"/>
                        <a:pt x="1605976" y="249190"/>
                      </a:cubicBezTo>
                      <a:cubicBezTo>
                        <a:pt x="1810764" y="188866"/>
                        <a:pt x="2188588" y="288878"/>
                        <a:pt x="2348928" y="220618"/>
                      </a:cubicBezTo>
                      <a:cubicBezTo>
                        <a:pt x="2429096" y="186486"/>
                        <a:pt x="2502120" y="140050"/>
                        <a:pt x="2545976" y="77742"/>
                      </a:cubicBezTo>
                      <a:lnTo>
                        <a:pt x="2562668" y="47062"/>
                      </a:lnTo>
                      <a:lnTo>
                        <a:pt x="2641820" y="30710"/>
                      </a:lnTo>
                      <a:cubicBezTo>
                        <a:pt x="2692720" y="17766"/>
                        <a:pt x="2742280" y="3810"/>
                        <a:pt x="2784974" y="65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6" name="フリーフォーム: 図形 1965">
                  <a:extLst>
                    <a:ext uri="{FF2B5EF4-FFF2-40B4-BE49-F238E27FC236}">
                      <a16:creationId xmlns:a16="http://schemas.microsoft.com/office/drawing/2014/main" id="{4FE3C05E-FD99-588D-E60A-85CFD593C15B}"/>
                    </a:ext>
                  </a:extLst>
                </p:cNvPr>
                <p:cNvSpPr/>
                <p:nvPr/>
              </p:nvSpPr>
              <p:spPr>
                <a:xfrm>
                  <a:off x="19744928" y="35263908"/>
                  <a:ext cx="5027667" cy="4144732"/>
                </a:xfrm>
                <a:custGeom>
                  <a:avLst/>
                  <a:gdLst>
                    <a:gd name="connsiteX0" fmla="*/ 3080721 w 5027667"/>
                    <a:gd name="connsiteY0" fmla="*/ 0 h 4144732"/>
                    <a:gd name="connsiteX1" fmla="*/ 3129361 w 5027667"/>
                    <a:gd name="connsiteY1" fmla="*/ 16100 h 4144732"/>
                    <a:gd name="connsiteX2" fmla="*/ 3858023 w 5027667"/>
                    <a:gd name="connsiteY2" fmla="*/ 197668 h 4144732"/>
                    <a:gd name="connsiteX3" fmla="*/ 4248549 w 5027667"/>
                    <a:gd name="connsiteY3" fmla="*/ 73844 h 4144732"/>
                    <a:gd name="connsiteX4" fmla="*/ 4439049 w 5027667"/>
                    <a:gd name="connsiteY4" fmla="*/ 626292 h 4144732"/>
                    <a:gd name="connsiteX5" fmla="*/ 4753373 w 5027667"/>
                    <a:gd name="connsiteY5" fmla="*/ 702492 h 4144732"/>
                    <a:gd name="connsiteX6" fmla="*/ 4658123 w 5027667"/>
                    <a:gd name="connsiteY6" fmla="*/ 997768 h 4144732"/>
                    <a:gd name="connsiteX7" fmla="*/ 5009953 w 5027667"/>
                    <a:gd name="connsiteY7" fmla="*/ 1200768 h 4144732"/>
                    <a:gd name="connsiteX8" fmla="*/ 5027667 w 5027667"/>
                    <a:gd name="connsiteY8" fmla="*/ 1206636 h 4144732"/>
                    <a:gd name="connsiteX9" fmla="*/ 4972699 w 5027667"/>
                    <a:gd name="connsiteY9" fmla="*/ 1291220 h 4144732"/>
                    <a:gd name="connsiteX10" fmla="*/ 4667649 w 5027667"/>
                    <a:gd name="connsiteY10" fmla="*/ 2159816 h 4144732"/>
                    <a:gd name="connsiteX11" fmla="*/ 4239023 w 5027667"/>
                    <a:gd name="connsiteY11" fmla="*/ 1607368 h 4144732"/>
                    <a:gd name="connsiteX12" fmla="*/ 3134123 w 5027667"/>
                    <a:gd name="connsiteY12" fmla="*/ 1226368 h 4144732"/>
                    <a:gd name="connsiteX13" fmla="*/ 1895873 w 5027667"/>
                    <a:gd name="connsiteY13" fmla="*/ 1931216 h 4144732"/>
                    <a:gd name="connsiteX14" fmla="*/ 1943497 w 5027667"/>
                    <a:gd name="connsiteY14" fmla="*/ 2302692 h 4144732"/>
                    <a:gd name="connsiteX15" fmla="*/ 1467249 w 5027667"/>
                    <a:gd name="connsiteY15" fmla="*/ 2988492 h 4144732"/>
                    <a:gd name="connsiteX16" fmla="*/ 1152923 w 5027667"/>
                    <a:gd name="connsiteY16" fmla="*/ 2978968 h 4144732"/>
                    <a:gd name="connsiteX17" fmla="*/ 1133873 w 5027667"/>
                    <a:gd name="connsiteY17" fmla="*/ 3540940 h 4144732"/>
                    <a:gd name="connsiteX18" fmla="*/ 971949 w 5027667"/>
                    <a:gd name="connsiteY18" fmla="*/ 3760016 h 4144732"/>
                    <a:gd name="connsiteX19" fmla="*/ 1257697 w 5027667"/>
                    <a:gd name="connsiteY19" fmla="*/ 4141016 h 4144732"/>
                    <a:gd name="connsiteX20" fmla="*/ 800497 w 5027667"/>
                    <a:gd name="connsiteY20" fmla="*/ 3960044 h 4144732"/>
                    <a:gd name="connsiteX21" fmla="*/ 571897 w 5027667"/>
                    <a:gd name="connsiteY21" fmla="*/ 4064816 h 4144732"/>
                    <a:gd name="connsiteX22" fmla="*/ 209949 w 5027667"/>
                    <a:gd name="connsiteY22" fmla="*/ 3960044 h 4144732"/>
                    <a:gd name="connsiteX23" fmla="*/ 57549 w 5027667"/>
                    <a:gd name="connsiteY23" fmla="*/ 4045768 h 4144732"/>
                    <a:gd name="connsiteX24" fmla="*/ 95649 w 5027667"/>
                    <a:gd name="connsiteY24" fmla="*/ 3750492 h 4144732"/>
                    <a:gd name="connsiteX25" fmla="*/ 248049 w 5027667"/>
                    <a:gd name="connsiteY25" fmla="*/ 3455216 h 4144732"/>
                    <a:gd name="connsiteX26" fmla="*/ 77789 w 5027667"/>
                    <a:gd name="connsiteY26" fmla="*/ 3440932 h 4144732"/>
                    <a:gd name="connsiteX27" fmla="*/ 21975 w 5027667"/>
                    <a:gd name="connsiteY27" fmla="*/ 3443376 h 4144732"/>
                    <a:gd name="connsiteX28" fmla="*/ 51817 w 5027667"/>
                    <a:gd name="connsiteY28" fmla="*/ 3349100 h 4144732"/>
                    <a:gd name="connsiteX29" fmla="*/ 124223 w 5027667"/>
                    <a:gd name="connsiteY29" fmla="*/ 3121844 h 4144732"/>
                    <a:gd name="connsiteX30" fmla="*/ 397 w 5027667"/>
                    <a:gd name="connsiteY30" fmla="*/ 2664644 h 4144732"/>
                    <a:gd name="connsiteX31" fmla="*/ 190897 w 5027667"/>
                    <a:gd name="connsiteY31" fmla="*/ 2588444 h 4144732"/>
                    <a:gd name="connsiteX32" fmla="*/ 752873 w 5027667"/>
                    <a:gd name="connsiteY32" fmla="*/ 1940740 h 4144732"/>
                    <a:gd name="connsiteX33" fmla="*/ 590949 w 5027667"/>
                    <a:gd name="connsiteY33" fmla="*/ 1397816 h 4144732"/>
                    <a:gd name="connsiteX34" fmla="*/ 1200549 w 5027667"/>
                    <a:gd name="connsiteY34" fmla="*/ 1312092 h 4144732"/>
                    <a:gd name="connsiteX35" fmla="*/ 2038749 w 5027667"/>
                    <a:gd name="connsiteY35" fmla="*/ 121468 h 4144732"/>
                    <a:gd name="connsiteX36" fmla="*/ 3022033 w 5027667"/>
                    <a:gd name="connsiteY36" fmla="*/ 22024 h 4144732"/>
                    <a:gd name="connsiteX37" fmla="*/ 3080721 w 5027667"/>
                    <a:gd name="connsiteY37" fmla="*/ 0 h 41447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5027667" h="4144732">
                      <a:moveTo>
                        <a:pt x="3080721" y="0"/>
                      </a:moveTo>
                      <a:lnTo>
                        <a:pt x="3129361" y="16100"/>
                      </a:lnTo>
                      <a:cubicBezTo>
                        <a:pt x="3413125" y="102420"/>
                        <a:pt x="3711179" y="166712"/>
                        <a:pt x="3858023" y="197668"/>
                      </a:cubicBezTo>
                      <a:cubicBezTo>
                        <a:pt x="4151709" y="259580"/>
                        <a:pt x="4151709" y="2404"/>
                        <a:pt x="4248549" y="73844"/>
                      </a:cubicBezTo>
                      <a:cubicBezTo>
                        <a:pt x="4345385" y="145280"/>
                        <a:pt x="4354911" y="521516"/>
                        <a:pt x="4439049" y="626292"/>
                      </a:cubicBezTo>
                      <a:cubicBezTo>
                        <a:pt x="4523185" y="731068"/>
                        <a:pt x="4716861" y="640580"/>
                        <a:pt x="4753373" y="702492"/>
                      </a:cubicBezTo>
                      <a:cubicBezTo>
                        <a:pt x="4789885" y="764404"/>
                        <a:pt x="4515249" y="908868"/>
                        <a:pt x="4658123" y="997768"/>
                      </a:cubicBezTo>
                      <a:cubicBezTo>
                        <a:pt x="4729561" y="1042220"/>
                        <a:pt x="4849019" y="1135484"/>
                        <a:pt x="5009953" y="1200768"/>
                      </a:cubicBezTo>
                      <a:lnTo>
                        <a:pt x="5027667" y="1206636"/>
                      </a:lnTo>
                      <a:lnTo>
                        <a:pt x="4972699" y="1291220"/>
                      </a:lnTo>
                      <a:cubicBezTo>
                        <a:pt x="4798393" y="1622076"/>
                        <a:pt x="4787107" y="2094532"/>
                        <a:pt x="4667649" y="2159816"/>
                      </a:cubicBezTo>
                      <a:cubicBezTo>
                        <a:pt x="4531123" y="2234428"/>
                        <a:pt x="4494611" y="1762940"/>
                        <a:pt x="4239023" y="1607368"/>
                      </a:cubicBezTo>
                      <a:cubicBezTo>
                        <a:pt x="3983437" y="1451792"/>
                        <a:pt x="3524649" y="1172392"/>
                        <a:pt x="3134123" y="1226368"/>
                      </a:cubicBezTo>
                      <a:cubicBezTo>
                        <a:pt x="2743597" y="1280340"/>
                        <a:pt x="2094311" y="1751828"/>
                        <a:pt x="1895873" y="1931216"/>
                      </a:cubicBezTo>
                      <a:cubicBezTo>
                        <a:pt x="1697437" y="2110604"/>
                        <a:pt x="2014937" y="2126480"/>
                        <a:pt x="1943497" y="2302692"/>
                      </a:cubicBezTo>
                      <a:cubicBezTo>
                        <a:pt x="1872061" y="2478904"/>
                        <a:pt x="1599009" y="2875780"/>
                        <a:pt x="1467249" y="2988492"/>
                      </a:cubicBezTo>
                      <a:cubicBezTo>
                        <a:pt x="1335485" y="3101204"/>
                        <a:pt x="1208485" y="2886892"/>
                        <a:pt x="1152923" y="2978968"/>
                      </a:cubicBezTo>
                      <a:cubicBezTo>
                        <a:pt x="1097361" y="3071044"/>
                        <a:pt x="1164037" y="3410768"/>
                        <a:pt x="1133873" y="3540940"/>
                      </a:cubicBezTo>
                      <a:cubicBezTo>
                        <a:pt x="1103711" y="3671116"/>
                        <a:pt x="951311" y="3660004"/>
                        <a:pt x="971949" y="3760016"/>
                      </a:cubicBezTo>
                      <a:cubicBezTo>
                        <a:pt x="992585" y="3860028"/>
                        <a:pt x="1286273" y="4107680"/>
                        <a:pt x="1257697" y="4141016"/>
                      </a:cubicBezTo>
                      <a:cubicBezTo>
                        <a:pt x="1229123" y="4174356"/>
                        <a:pt x="914797" y="3972740"/>
                        <a:pt x="800497" y="3960044"/>
                      </a:cubicBezTo>
                      <a:cubicBezTo>
                        <a:pt x="686197" y="3947340"/>
                        <a:pt x="670323" y="4064816"/>
                        <a:pt x="571897" y="4064816"/>
                      </a:cubicBezTo>
                      <a:cubicBezTo>
                        <a:pt x="473473" y="4064816"/>
                        <a:pt x="295673" y="3963216"/>
                        <a:pt x="209949" y="3960044"/>
                      </a:cubicBezTo>
                      <a:cubicBezTo>
                        <a:pt x="124223" y="3956868"/>
                        <a:pt x="76597" y="4080692"/>
                        <a:pt x="57549" y="4045768"/>
                      </a:cubicBezTo>
                      <a:cubicBezTo>
                        <a:pt x="38497" y="4010844"/>
                        <a:pt x="63897" y="3848916"/>
                        <a:pt x="95649" y="3750492"/>
                      </a:cubicBezTo>
                      <a:cubicBezTo>
                        <a:pt x="127397" y="3652068"/>
                        <a:pt x="289323" y="3509192"/>
                        <a:pt x="248049" y="3455216"/>
                      </a:cubicBezTo>
                      <a:cubicBezTo>
                        <a:pt x="227411" y="3428228"/>
                        <a:pt x="157561" y="3434580"/>
                        <a:pt x="77789" y="3440932"/>
                      </a:cubicBezTo>
                      <a:lnTo>
                        <a:pt x="21975" y="3443376"/>
                      </a:lnTo>
                      <a:lnTo>
                        <a:pt x="51817" y="3349100"/>
                      </a:lnTo>
                      <a:cubicBezTo>
                        <a:pt x="79475" y="3253804"/>
                        <a:pt x="101205" y="3169468"/>
                        <a:pt x="124223" y="3121844"/>
                      </a:cubicBezTo>
                      <a:cubicBezTo>
                        <a:pt x="216297" y="2931340"/>
                        <a:pt x="-10715" y="2753540"/>
                        <a:pt x="397" y="2664644"/>
                      </a:cubicBezTo>
                      <a:cubicBezTo>
                        <a:pt x="11509" y="2575740"/>
                        <a:pt x="65485" y="2709092"/>
                        <a:pt x="190897" y="2588444"/>
                      </a:cubicBezTo>
                      <a:cubicBezTo>
                        <a:pt x="316309" y="2467792"/>
                        <a:pt x="686197" y="2139180"/>
                        <a:pt x="752873" y="1940740"/>
                      </a:cubicBezTo>
                      <a:cubicBezTo>
                        <a:pt x="819549" y="1742304"/>
                        <a:pt x="516337" y="1502592"/>
                        <a:pt x="590949" y="1397816"/>
                      </a:cubicBezTo>
                      <a:cubicBezTo>
                        <a:pt x="665561" y="1293044"/>
                        <a:pt x="959249" y="1524816"/>
                        <a:pt x="1200549" y="1312092"/>
                      </a:cubicBezTo>
                      <a:cubicBezTo>
                        <a:pt x="1441849" y="1099368"/>
                        <a:pt x="1708549" y="353244"/>
                        <a:pt x="2038749" y="121468"/>
                      </a:cubicBezTo>
                      <a:cubicBezTo>
                        <a:pt x="2307037" y="-66852"/>
                        <a:pt x="2747195" y="100104"/>
                        <a:pt x="3022033" y="22024"/>
                      </a:cubicBezTo>
                      <a:lnTo>
                        <a:pt x="3080721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8" name="フリーフォーム: 図形 1967">
                  <a:extLst>
                    <a:ext uri="{FF2B5EF4-FFF2-40B4-BE49-F238E27FC236}">
                      <a16:creationId xmlns:a16="http://schemas.microsoft.com/office/drawing/2014/main" id="{36E70487-EB31-E662-3DE4-C2A8C952178A}"/>
                    </a:ext>
                  </a:extLst>
                </p:cNvPr>
                <p:cNvSpPr/>
                <p:nvPr/>
              </p:nvSpPr>
              <p:spPr>
                <a:xfrm>
                  <a:off x="6772322" y="40925464"/>
                  <a:ext cx="8665798" cy="18664957"/>
                </a:xfrm>
                <a:custGeom>
                  <a:avLst/>
                  <a:gdLst>
                    <a:gd name="connsiteX0" fmla="*/ 100918 w 8665798"/>
                    <a:gd name="connsiteY0" fmla="*/ 18472436 h 18664957"/>
                    <a:gd name="connsiteX1" fmla="*/ 192358 w 8665798"/>
                    <a:gd name="connsiteY1" fmla="*/ 18662936 h 18664957"/>
                    <a:gd name="connsiteX2" fmla="*/ 1858 w 8665798"/>
                    <a:gd name="connsiteY2" fmla="*/ 18571496 h 18664957"/>
                    <a:gd name="connsiteX3" fmla="*/ 100918 w 8665798"/>
                    <a:gd name="connsiteY3" fmla="*/ 18472436 h 18664957"/>
                    <a:gd name="connsiteX4" fmla="*/ 883770 w 8665798"/>
                    <a:gd name="connsiteY4" fmla="*/ 17205268 h 18664957"/>
                    <a:gd name="connsiteX5" fmla="*/ 934764 w 8665798"/>
                    <a:gd name="connsiteY5" fmla="*/ 17218764 h 18664957"/>
                    <a:gd name="connsiteX6" fmla="*/ 470307 w 8665798"/>
                    <a:gd name="connsiteY6" fmla="*/ 17625164 h 18664957"/>
                    <a:gd name="connsiteX7" fmla="*/ 368707 w 8665798"/>
                    <a:gd name="connsiteY7" fmla="*/ 17320364 h 18664957"/>
                    <a:gd name="connsiteX8" fmla="*/ 883770 w 8665798"/>
                    <a:gd name="connsiteY8" fmla="*/ 17205268 h 18664957"/>
                    <a:gd name="connsiteX9" fmla="*/ 1690527 w 8665798"/>
                    <a:gd name="connsiteY9" fmla="*/ 15593280 h 18664957"/>
                    <a:gd name="connsiteX10" fmla="*/ 1747564 w 8665798"/>
                    <a:gd name="connsiteY10" fmla="*/ 15607680 h 18664957"/>
                    <a:gd name="connsiteX11" fmla="*/ 1762078 w 8665798"/>
                    <a:gd name="connsiteY11" fmla="*/ 15868936 h 18664957"/>
                    <a:gd name="connsiteX12" fmla="*/ 1950764 w 8665798"/>
                    <a:gd name="connsiteY12" fmla="*/ 16130192 h 18664957"/>
                    <a:gd name="connsiteX13" fmla="*/ 1616935 w 8665798"/>
                    <a:gd name="connsiteY13" fmla="*/ 16434992 h 18664957"/>
                    <a:gd name="connsiteX14" fmla="*/ 1471792 w 8665798"/>
                    <a:gd name="connsiteY14" fmla="*/ 16231792 h 18664957"/>
                    <a:gd name="connsiteX15" fmla="*/ 1471792 w 8665798"/>
                    <a:gd name="connsiteY15" fmla="*/ 15999564 h 18664957"/>
                    <a:gd name="connsiteX16" fmla="*/ 1471792 w 8665798"/>
                    <a:gd name="connsiteY16" fmla="*/ 15665736 h 18664957"/>
                    <a:gd name="connsiteX17" fmla="*/ 1690527 w 8665798"/>
                    <a:gd name="connsiteY17" fmla="*/ 15593280 h 18664957"/>
                    <a:gd name="connsiteX18" fmla="*/ 3895678 w 8665798"/>
                    <a:gd name="connsiteY18" fmla="*/ 13430536 h 18664957"/>
                    <a:gd name="connsiteX19" fmla="*/ 3997278 w 8665798"/>
                    <a:gd name="connsiteY19" fmla="*/ 13691792 h 18664957"/>
                    <a:gd name="connsiteX20" fmla="*/ 3953735 w 8665798"/>
                    <a:gd name="connsiteY20" fmla="*/ 13836936 h 18664957"/>
                    <a:gd name="connsiteX21" fmla="*/ 3692478 w 8665798"/>
                    <a:gd name="connsiteY21" fmla="*/ 13938536 h 18664957"/>
                    <a:gd name="connsiteX22" fmla="*/ 3634421 w 8665798"/>
                    <a:gd name="connsiteY22" fmla="*/ 14083680 h 18664957"/>
                    <a:gd name="connsiteX23" fmla="*/ 3155449 w 8665798"/>
                    <a:gd name="connsiteY23" fmla="*/ 14373964 h 18664957"/>
                    <a:gd name="connsiteX24" fmla="*/ 3344135 w 8665798"/>
                    <a:gd name="connsiteY24" fmla="*/ 14533624 h 18664957"/>
                    <a:gd name="connsiteX25" fmla="*/ 2763564 w 8665798"/>
                    <a:gd name="connsiteY25" fmla="*/ 14925508 h 18664957"/>
                    <a:gd name="connsiteX26" fmla="*/ 2574878 w 8665798"/>
                    <a:gd name="connsiteY26" fmla="*/ 14533624 h 18664957"/>
                    <a:gd name="connsiteX27" fmla="*/ 2342649 w 8665798"/>
                    <a:gd name="connsiteY27" fmla="*/ 14475564 h 18664957"/>
                    <a:gd name="connsiteX28" fmla="*/ 2531335 w 8665798"/>
                    <a:gd name="connsiteY28" fmla="*/ 14359448 h 18664957"/>
                    <a:gd name="connsiteX29" fmla="*/ 2502307 w 8665798"/>
                    <a:gd name="connsiteY29" fmla="*/ 14257848 h 18664957"/>
                    <a:gd name="connsiteX30" fmla="*/ 2516821 w 8665798"/>
                    <a:gd name="connsiteY30" fmla="*/ 14170764 h 18664957"/>
                    <a:gd name="connsiteX31" fmla="*/ 3082878 w 8665798"/>
                    <a:gd name="connsiteY31" fmla="*/ 13953048 h 18664957"/>
                    <a:gd name="connsiteX32" fmla="*/ 3605392 w 8665798"/>
                    <a:gd name="connsiteY32" fmla="*/ 13648248 h 18664957"/>
                    <a:gd name="connsiteX33" fmla="*/ 3750535 w 8665798"/>
                    <a:gd name="connsiteY33" fmla="*/ 13662764 h 18664957"/>
                    <a:gd name="connsiteX34" fmla="*/ 3895678 w 8665798"/>
                    <a:gd name="connsiteY34" fmla="*/ 13430536 h 18664957"/>
                    <a:gd name="connsiteX35" fmla="*/ 6464706 w 8665798"/>
                    <a:gd name="connsiteY35" fmla="*/ 6594308 h 18664957"/>
                    <a:gd name="connsiteX36" fmla="*/ 6943677 w 8665798"/>
                    <a:gd name="connsiteY36" fmla="*/ 6913624 h 18664957"/>
                    <a:gd name="connsiteX37" fmla="*/ 6900134 w 8665798"/>
                    <a:gd name="connsiteY37" fmla="*/ 7261968 h 18664957"/>
                    <a:gd name="connsiteX38" fmla="*/ 6217963 w 8665798"/>
                    <a:gd name="connsiteY38" fmla="*/ 7450652 h 18664957"/>
                    <a:gd name="connsiteX39" fmla="*/ 6101848 w 8665798"/>
                    <a:gd name="connsiteY39" fmla="*/ 6957168 h 18664957"/>
                    <a:gd name="connsiteX40" fmla="*/ 6203448 w 8665798"/>
                    <a:gd name="connsiteY40" fmla="*/ 6884592 h 18664957"/>
                    <a:gd name="connsiteX41" fmla="*/ 6464706 w 8665798"/>
                    <a:gd name="connsiteY41" fmla="*/ 6594308 h 18664957"/>
                    <a:gd name="connsiteX42" fmla="*/ 5358587 w 8665798"/>
                    <a:gd name="connsiteY42" fmla="*/ 6520304 h 18664957"/>
                    <a:gd name="connsiteX43" fmla="*/ 5738992 w 8665798"/>
                    <a:gd name="connsiteY43" fmla="*/ 6652364 h 18664957"/>
                    <a:gd name="connsiteX44" fmla="*/ 5535792 w 8665798"/>
                    <a:gd name="connsiteY44" fmla="*/ 6768480 h 18664957"/>
                    <a:gd name="connsiteX45" fmla="*/ 5332592 w 8665798"/>
                    <a:gd name="connsiteY45" fmla="*/ 6521736 h 18664957"/>
                    <a:gd name="connsiteX46" fmla="*/ 5358587 w 8665798"/>
                    <a:gd name="connsiteY46" fmla="*/ 6520304 h 18664957"/>
                    <a:gd name="connsiteX47" fmla="*/ 8102808 w 8665798"/>
                    <a:gd name="connsiteY47" fmla="*/ 5298212 h 18664957"/>
                    <a:gd name="connsiteX48" fmla="*/ 8191907 w 8665798"/>
                    <a:gd name="connsiteY48" fmla="*/ 5679908 h 18664957"/>
                    <a:gd name="connsiteX49" fmla="*/ 8017735 w 8665798"/>
                    <a:gd name="connsiteY49" fmla="*/ 6318536 h 18664957"/>
                    <a:gd name="connsiteX50" fmla="*/ 7843564 w 8665798"/>
                    <a:gd name="connsiteY50" fmla="*/ 6507224 h 18664957"/>
                    <a:gd name="connsiteX51" fmla="*/ 7916135 w 8665798"/>
                    <a:gd name="connsiteY51" fmla="*/ 6870080 h 18664957"/>
                    <a:gd name="connsiteX52" fmla="*/ 7582307 w 8665798"/>
                    <a:gd name="connsiteY52" fmla="*/ 7015224 h 18664957"/>
                    <a:gd name="connsiteX53" fmla="*/ 7495221 w 8665798"/>
                    <a:gd name="connsiteY53" fmla="*/ 6623336 h 18664957"/>
                    <a:gd name="connsiteX54" fmla="*/ 7800021 w 8665798"/>
                    <a:gd name="connsiteY54" fmla="*/ 6231448 h 18664957"/>
                    <a:gd name="connsiteX55" fmla="*/ 7741964 w 8665798"/>
                    <a:gd name="connsiteY55" fmla="*/ 5970192 h 18664957"/>
                    <a:gd name="connsiteX56" fmla="*/ 8075792 w 8665798"/>
                    <a:gd name="connsiteY56" fmla="*/ 5302536 h 18664957"/>
                    <a:gd name="connsiteX57" fmla="*/ 8102808 w 8665798"/>
                    <a:gd name="connsiteY57" fmla="*/ 5298212 h 18664957"/>
                    <a:gd name="connsiteX58" fmla="*/ 4219528 w 8665798"/>
                    <a:gd name="connsiteY58" fmla="*/ 2032288 h 18664957"/>
                    <a:gd name="connsiteX59" fmla="*/ 4260009 w 8665798"/>
                    <a:gd name="connsiteY59" fmla="*/ 2072768 h 18664957"/>
                    <a:gd name="connsiteX60" fmla="*/ 4207622 w 8665798"/>
                    <a:gd name="connsiteY60" fmla="*/ 2151348 h 18664957"/>
                    <a:gd name="connsiteX61" fmla="*/ 4131422 w 8665798"/>
                    <a:gd name="connsiteY61" fmla="*/ 2158492 h 18664957"/>
                    <a:gd name="connsiteX62" fmla="*/ 4124278 w 8665798"/>
                    <a:gd name="connsiteY62" fmla="*/ 2225168 h 18664957"/>
                    <a:gd name="connsiteX63" fmla="*/ 4100466 w 8665798"/>
                    <a:gd name="connsiteY63" fmla="*/ 2289460 h 18664957"/>
                    <a:gd name="connsiteX64" fmla="*/ 4119516 w 8665798"/>
                    <a:gd name="connsiteY64" fmla="*/ 2363280 h 18664957"/>
                    <a:gd name="connsiteX65" fmla="*/ 3988547 w 8665798"/>
                    <a:gd name="connsiteY65" fmla="*/ 2503776 h 18664957"/>
                    <a:gd name="connsiteX66" fmla="*/ 3886153 w 8665798"/>
                    <a:gd name="connsiteY66" fmla="*/ 2365660 h 18664957"/>
                    <a:gd name="connsiteX67" fmla="*/ 3943303 w 8665798"/>
                    <a:gd name="connsiteY67" fmla="*/ 2327560 h 18664957"/>
                    <a:gd name="connsiteX68" fmla="*/ 4012359 w 8665798"/>
                    <a:gd name="connsiteY68" fmla="*/ 2118012 h 18664957"/>
                    <a:gd name="connsiteX69" fmla="*/ 4109991 w 8665798"/>
                    <a:gd name="connsiteY69" fmla="*/ 2094200 h 18664957"/>
                    <a:gd name="connsiteX70" fmla="*/ 4219528 w 8665798"/>
                    <a:gd name="connsiteY70" fmla="*/ 2032288 h 18664957"/>
                    <a:gd name="connsiteX71" fmla="*/ 4417172 w 8665798"/>
                    <a:gd name="connsiteY71" fmla="*/ 1763204 h 18664957"/>
                    <a:gd name="connsiteX72" fmla="*/ 4450509 w 8665798"/>
                    <a:gd name="connsiteY72" fmla="*/ 1822736 h 18664957"/>
                    <a:gd name="connsiteX73" fmla="*/ 4393359 w 8665798"/>
                    <a:gd name="connsiteY73" fmla="*/ 1948944 h 18664957"/>
                    <a:gd name="connsiteX74" fmla="*/ 4364784 w 8665798"/>
                    <a:gd name="connsiteY74" fmla="*/ 1820356 h 18664957"/>
                    <a:gd name="connsiteX75" fmla="*/ 4417172 w 8665798"/>
                    <a:gd name="connsiteY75" fmla="*/ 1763204 h 18664957"/>
                    <a:gd name="connsiteX76" fmla="*/ 4495046 w 8665798"/>
                    <a:gd name="connsiteY76" fmla="*/ 1533080 h 18664957"/>
                    <a:gd name="connsiteX77" fmla="*/ 4514803 w 8665798"/>
                    <a:gd name="connsiteY77" fmla="*/ 1541748 h 18664957"/>
                    <a:gd name="connsiteX78" fmla="*/ 4612434 w 8665798"/>
                    <a:gd name="connsiteY78" fmla="*/ 1663192 h 18664957"/>
                    <a:gd name="connsiteX79" fmla="*/ 4676728 w 8665798"/>
                    <a:gd name="connsiteY79" fmla="*/ 1579848 h 18664957"/>
                    <a:gd name="connsiteX80" fmla="*/ 4710066 w 8665798"/>
                    <a:gd name="connsiteY80" fmla="*/ 1582232 h 18664957"/>
                    <a:gd name="connsiteX81" fmla="*/ 4714828 w 8665798"/>
                    <a:gd name="connsiteY81" fmla="*/ 1741776 h 18664957"/>
                    <a:gd name="connsiteX82" fmla="*/ 4552903 w 8665798"/>
                    <a:gd name="connsiteY82" fmla="*/ 1806068 h 18664957"/>
                    <a:gd name="connsiteX83" fmla="*/ 4483847 w 8665798"/>
                    <a:gd name="connsiteY83" fmla="*/ 1667956 h 18664957"/>
                    <a:gd name="connsiteX84" fmla="*/ 4374309 w 8665798"/>
                    <a:gd name="connsiteY84" fmla="*/ 1639380 h 18664957"/>
                    <a:gd name="connsiteX85" fmla="*/ 4443366 w 8665798"/>
                    <a:gd name="connsiteY85" fmla="*/ 1551272 h 18664957"/>
                    <a:gd name="connsiteX86" fmla="*/ 4495046 w 8665798"/>
                    <a:gd name="connsiteY86" fmla="*/ 1533080 h 18664957"/>
                    <a:gd name="connsiteX87" fmla="*/ 6798210 w 8665798"/>
                    <a:gd name="connsiteY87" fmla="*/ 472752 h 18664957"/>
                    <a:gd name="connsiteX88" fmla="*/ 6829378 w 8665798"/>
                    <a:gd name="connsiteY88" fmla="*/ 473996 h 18664957"/>
                    <a:gd name="connsiteX89" fmla="*/ 7111318 w 8665798"/>
                    <a:gd name="connsiteY89" fmla="*/ 786416 h 18664957"/>
                    <a:gd name="connsiteX90" fmla="*/ 7698058 w 8665798"/>
                    <a:gd name="connsiteY90" fmla="*/ 1540796 h 18664957"/>
                    <a:gd name="connsiteX91" fmla="*/ 7698058 w 8665798"/>
                    <a:gd name="connsiteY91" fmla="*/ 1853216 h 18664957"/>
                    <a:gd name="connsiteX92" fmla="*/ 8200978 w 8665798"/>
                    <a:gd name="connsiteY92" fmla="*/ 2310416 h 18664957"/>
                    <a:gd name="connsiteX93" fmla="*/ 8536258 w 8665798"/>
                    <a:gd name="connsiteY93" fmla="*/ 2394236 h 18664957"/>
                    <a:gd name="connsiteX94" fmla="*/ 8665798 w 8665798"/>
                    <a:gd name="connsiteY94" fmla="*/ 2782856 h 18664957"/>
                    <a:gd name="connsiteX95" fmla="*/ 8536258 w 8665798"/>
                    <a:gd name="connsiteY95" fmla="*/ 2958116 h 18664957"/>
                    <a:gd name="connsiteX96" fmla="*/ 8465773 w 8665798"/>
                    <a:gd name="connsiteY96" fmla="*/ 3104800 h 18664957"/>
                    <a:gd name="connsiteX97" fmla="*/ 8463302 w 8665798"/>
                    <a:gd name="connsiteY97" fmla="*/ 3113756 h 18664957"/>
                    <a:gd name="connsiteX98" fmla="*/ 8454668 w 8665798"/>
                    <a:gd name="connsiteY98" fmla="*/ 3105384 h 18664957"/>
                    <a:gd name="connsiteX99" fmla="*/ 8355384 w 8665798"/>
                    <a:gd name="connsiteY99" fmla="*/ 3045948 h 18664957"/>
                    <a:gd name="connsiteX100" fmla="*/ 8050584 w 8665798"/>
                    <a:gd name="connsiteY100" fmla="*/ 3318664 h 18664957"/>
                    <a:gd name="connsiteX101" fmla="*/ 8259132 w 8665798"/>
                    <a:gd name="connsiteY101" fmla="*/ 3559296 h 18664957"/>
                    <a:gd name="connsiteX102" fmla="*/ 8162879 w 8665798"/>
                    <a:gd name="connsiteY102" fmla="*/ 3944304 h 18664957"/>
                    <a:gd name="connsiteX103" fmla="*/ 6943679 w 8665798"/>
                    <a:gd name="connsiteY103" fmla="*/ 4634116 h 18664957"/>
                    <a:gd name="connsiteX104" fmla="*/ 6943679 w 8665798"/>
                    <a:gd name="connsiteY104" fmla="*/ 4425568 h 18664957"/>
                    <a:gd name="connsiteX105" fmla="*/ 7408900 w 8665798"/>
                    <a:gd name="connsiteY105" fmla="*/ 3671588 h 18664957"/>
                    <a:gd name="connsiteX106" fmla="*/ 7055974 w 8665798"/>
                    <a:gd name="connsiteY106" fmla="*/ 2805316 h 18664957"/>
                    <a:gd name="connsiteX107" fmla="*/ 7063926 w 8665798"/>
                    <a:gd name="connsiteY107" fmla="*/ 2762920 h 18664957"/>
                    <a:gd name="connsiteX108" fmla="*/ 7066857 w 8665798"/>
                    <a:gd name="connsiteY108" fmla="*/ 2755836 h 18664957"/>
                    <a:gd name="connsiteX109" fmla="*/ 6999043 w 8665798"/>
                    <a:gd name="connsiteY109" fmla="*/ 2759756 h 18664957"/>
                    <a:gd name="connsiteX110" fmla="*/ 6846047 w 8665798"/>
                    <a:gd name="connsiteY110" fmla="*/ 2739516 h 18664957"/>
                    <a:gd name="connsiteX111" fmla="*/ 6757941 w 8665798"/>
                    <a:gd name="connsiteY111" fmla="*/ 2594260 h 18664957"/>
                    <a:gd name="connsiteX112" fmla="*/ 6907959 w 8665798"/>
                    <a:gd name="connsiteY112" fmla="*/ 2465672 h 18664957"/>
                    <a:gd name="connsiteX113" fmla="*/ 7019878 w 8665798"/>
                    <a:gd name="connsiteY113" fmla="*/ 2456148 h 18664957"/>
                    <a:gd name="connsiteX114" fmla="*/ 7122272 w 8665798"/>
                    <a:gd name="connsiteY114" fmla="*/ 2539492 h 18664957"/>
                    <a:gd name="connsiteX115" fmla="*/ 7139722 w 8665798"/>
                    <a:gd name="connsiteY115" fmla="*/ 2584940 h 18664957"/>
                    <a:gd name="connsiteX116" fmla="*/ 7151703 w 8665798"/>
                    <a:gd name="connsiteY116" fmla="*/ 2629504 h 18664957"/>
                    <a:gd name="connsiteX117" fmla="*/ 7211492 w 8665798"/>
                    <a:gd name="connsiteY117" fmla="*/ 2572156 h 18664957"/>
                    <a:gd name="connsiteX118" fmla="*/ 7505153 w 8665798"/>
                    <a:gd name="connsiteY118" fmla="*/ 2291968 h 18664957"/>
                    <a:gd name="connsiteX119" fmla="*/ 6911595 w 8665798"/>
                    <a:gd name="connsiteY119" fmla="*/ 2115504 h 18664957"/>
                    <a:gd name="connsiteX120" fmla="*/ 6494500 w 8665798"/>
                    <a:gd name="connsiteY120" fmla="*/ 3158240 h 18664957"/>
                    <a:gd name="connsiteX121" fmla="*/ 6687005 w 8665798"/>
                    <a:gd name="connsiteY121" fmla="*/ 3591376 h 18664957"/>
                    <a:gd name="connsiteX122" fmla="*/ 6943679 w 8665798"/>
                    <a:gd name="connsiteY122" fmla="*/ 3815968 h 18664957"/>
                    <a:gd name="connsiteX123" fmla="*/ 6879511 w 8665798"/>
                    <a:gd name="connsiteY123" fmla="*/ 4024516 h 18664957"/>
                    <a:gd name="connsiteX124" fmla="*/ 6558668 w 8665798"/>
                    <a:gd name="connsiteY124" fmla="*/ 4136808 h 18664957"/>
                    <a:gd name="connsiteX125" fmla="*/ 6350121 w 8665798"/>
                    <a:gd name="connsiteY125" fmla="*/ 3783884 h 18664957"/>
                    <a:gd name="connsiteX126" fmla="*/ 5628226 w 8665798"/>
                    <a:gd name="connsiteY126" fmla="*/ 3783884 h 18664957"/>
                    <a:gd name="connsiteX127" fmla="*/ 5403637 w 8665798"/>
                    <a:gd name="connsiteY127" fmla="*/ 3222408 h 18664957"/>
                    <a:gd name="connsiteX128" fmla="*/ 5820732 w 8665798"/>
                    <a:gd name="connsiteY128" fmla="*/ 3174284 h 18664957"/>
                    <a:gd name="connsiteX129" fmla="*/ 5965111 w 8665798"/>
                    <a:gd name="connsiteY129" fmla="*/ 2564684 h 18664957"/>
                    <a:gd name="connsiteX130" fmla="*/ 5500391 w 8665798"/>
                    <a:gd name="connsiteY130" fmla="*/ 1889160 h 18664957"/>
                    <a:gd name="connsiteX131" fmla="*/ 5596142 w 8665798"/>
                    <a:gd name="connsiteY131" fmla="*/ 1489864 h 18664957"/>
                    <a:gd name="connsiteX132" fmla="*/ 5499890 w 8665798"/>
                    <a:gd name="connsiteY132" fmla="*/ 1152976 h 18664957"/>
                    <a:gd name="connsiteX133" fmla="*/ 5483847 w 8665798"/>
                    <a:gd name="connsiteY133" fmla="*/ 719840 h 18664957"/>
                    <a:gd name="connsiteX134" fmla="*/ 6013237 w 8665798"/>
                    <a:gd name="connsiteY134" fmla="*/ 639632 h 18664957"/>
                    <a:gd name="connsiteX135" fmla="*/ 6070277 w 8665798"/>
                    <a:gd name="connsiteY135" fmla="*/ 576340 h 18664957"/>
                    <a:gd name="connsiteX136" fmla="*/ 6079984 w 8665798"/>
                    <a:gd name="connsiteY136" fmla="*/ 561552 h 18664957"/>
                    <a:gd name="connsiteX137" fmla="*/ 6102656 w 8665798"/>
                    <a:gd name="connsiteY137" fmla="*/ 589096 h 18664957"/>
                    <a:gd name="connsiteX138" fmla="*/ 6151198 w 8665798"/>
                    <a:gd name="connsiteY138" fmla="*/ 626396 h 18664957"/>
                    <a:gd name="connsiteX139" fmla="*/ 6798210 w 8665798"/>
                    <a:gd name="connsiteY139" fmla="*/ 472752 h 18664957"/>
                    <a:gd name="connsiteX140" fmla="*/ 5406451 w 8665798"/>
                    <a:gd name="connsiteY140" fmla="*/ 291512 h 18664957"/>
                    <a:gd name="connsiteX141" fmla="*/ 5426028 w 8665798"/>
                    <a:gd name="connsiteY141" fmla="*/ 292384 h 18664957"/>
                    <a:gd name="connsiteX142" fmla="*/ 5508578 w 8665798"/>
                    <a:gd name="connsiteY142" fmla="*/ 540036 h 18664957"/>
                    <a:gd name="connsiteX143" fmla="*/ 5349828 w 8665798"/>
                    <a:gd name="connsiteY143" fmla="*/ 711488 h 18664957"/>
                    <a:gd name="connsiteX144" fmla="*/ 5248228 w 8665798"/>
                    <a:gd name="connsiteY144" fmla="*/ 444784 h 18664957"/>
                    <a:gd name="connsiteX145" fmla="*/ 5406451 w 8665798"/>
                    <a:gd name="connsiteY145" fmla="*/ 291512 h 18664957"/>
                    <a:gd name="connsiteX146" fmla="*/ 5705428 w 8665798"/>
                    <a:gd name="connsiteY146" fmla="*/ 288 h 18664957"/>
                    <a:gd name="connsiteX147" fmla="*/ 5762578 w 8665798"/>
                    <a:gd name="connsiteY147" fmla="*/ 95536 h 18664957"/>
                    <a:gd name="connsiteX148" fmla="*/ 5629228 w 8665798"/>
                    <a:gd name="connsiteY148" fmla="*/ 184436 h 18664957"/>
                    <a:gd name="connsiteX149" fmla="*/ 5629228 w 8665798"/>
                    <a:gd name="connsiteY149" fmla="*/ 70136 h 18664957"/>
                    <a:gd name="connsiteX150" fmla="*/ 5705428 w 8665798"/>
                    <a:gd name="connsiteY150" fmla="*/ 288 h 18664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</a:cxnLst>
                  <a:rect l="l" t="t" r="r" b="b"/>
                  <a:pathLst>
                    <a:path w="8665798" h="18664957">
                      <a:moveTo>
                        <a:pt x="100918" y="18472436"/>
                      </a:moveTo>
                      <a:cubicBezTo>
                        <a:pt x="132668" y="18487676"/>
                        <a:pt x="211408" y="18647696"/>
                        <a:pt x="192358" y="18662936"/>
                      </a:cubicBezTo>
                      <a:cubicBezTo>
                        <a:pt x="173308" y="18678176"/>
                        <a:pt x="17098" y="18603248"/>
                        <a:pt x="1858" y="18571496"/>
                      </a:cubicBezTo>
                      <a:cubicBezTo>
                        <a:pt x="-13382" y="18539744"/>
                        <a:pt x="69168" y="18457196"/>
                        <a:pt x="100918" y="18472436"/>
                      </a:cubicBezTo>
                      <a:close/>
                      <a:moveTo>
                        <a:pt x="883770" y="17205268"/>
                      </a:moveTo>
                      <a:cubicBezTo>
                        <a:pt x="913163" y="17205952"/>
                        <a:pt x="932043" y="17210148"/>
                        <a:pt x="934764" y="17218764"/>
                      </a:cubicBezTo>
                      <a:cubicBezTo>
                        <a:pt x="949278" y="17264728"/>
                        <a:pt x="564650" y="17608232"/>
                        <a:pt x="470307" y="17625164"/>
                      </a:cubicBezTo>
                      <a:cubicBezTo>
                        <a:pt x="375964" y="17642096"/>
                        <a:pt x="291297" y="17388096"/>
                        <a:pt x="368707" y="17320364"/>
                      </a:cubicBezTo>
                      <a:cubicBezTo>
                        <a:pt x="431603" y="17265332"/>
                        <a:pt x="756398" y="17202316"/>
                        <a:pt x="883770" y="17205268"/>
                      </a:cubicBezTo>
                      <a:close/>
                      <a:moveTo>
                        <a:pt x="1690527" y="15593280"/>
                      </a:moveTo>
                      <a:cubicBezTo>
                        <a:pt x="1715058" y="15594528"/>
                        <a:pt x="1735469" y="15599212"/>
                        <a:pt x="1747564" y="15607680"/>
                      </a:cubicBezTo>
                      <a:cubicBezTo>
                        <a:pt x="1795945" y="15641544"/>
                        <a:pt x="1725792" y="15777012"/>
                        <a:pt x="1762078" y="15868936"/>
                      </a:cubicBezTo>
                      <a:cubicBezTo>
                        <a:pt x="1798364" y="15960860"/>
                        <a:pt x="1974955" y="16035848"/>
                        <a:pt x="1950764" y="16130192"/>
                      </a:cubicBezTo>
                      <a:cubicBezTo>
                        <a:pt x="1926573" y="16224536"/>
                        <a:pt x="1696764" y="16418060"/>
                        <a:pt x="1616935" y="16434992"/>
                      </a:cubicBezTo>
                      <a:cubicBezTo>
                        <a:pt x="1537106" y="16451928"/>
                        <a:pt x="1495982" y="16304364"/>
                        <a:pt x="1471792" y="16231792"/>
                      </a:cubicBezTo>
                      <a:cubicBezTo>
                        <a:pt x="1447601" y="16159224"/>
                        <a:pt x="1471792" y="16093908"/>
                        <a:pt x="1471792" y="15999564"/>
                      </a:cubicBezTo>
                      <a:cubicBezTo>
                        <a:pt x="1471792" y="15999564"/>
                        <a:pt x="1425830" y="15731048"/>
                        <a:pt x="1471792" y="15665736"/>
                      </a:cubicBezTo>
                      <a:cubicBezTo>
                        <a:pt x="1506264" y="15616752"/>
                        <a:pt x="1616935" y="15589536"/>
                        <a:pt x="1690527" y="15593280"/>
                      </a:cubicBezTo>
                      <a:close/>
                      <a:moveTo>
                        <a:pt x="3895678" y="13430536"/>
                      </a:moveTo>
                      <a:cubicBezTo>
                        <a:pt x="3936802" y="13435376"/>
                        <a:pt x="3985183" y="13631316"/>
                        <a:pt x="3997278" y="13691792"/>
                      </a:cubicBezTo>
                      <a:cubicBezTo>
                        <a:pt x="4009373" y="13752268"/>
                        <a:pt x="4004535" y="13795812"/>
                        <a:pt x="3953735" y="13836936"/>
                      </a:cubicBezTo>
                      <a:cubicBezTo>
                        <a:pt x="3902935" y="13878060"/>
                        <a:pt x="3745697" y="13897412"/>
                        <a:pt x="3692478" y="13938536"/>
                      </a:cubicBezTo>
                      <a:cubicBezTo>
                        <a:pt x="3639259" y="13979660"/>
                        <a:pt x="3723926" y="14011108"/>
                        <a:pt x="3634421" y="14083680"/>
                      </a:cubicBezTo>
                      <a:cubicBezTo>
                        <a:pt x="3544916" y="14156248"/>
                        <a:pt x="3203830" y="14298976"/>
                        <a:pt x="3155449" y="14373964"/>
                      </a:cubicBezTo>
                      <a:cubicBezTo>
                        <a:pt x="3107068" y="14448956"/>
                        <a:pt x="3409449" y="14441696"/>
                        <a:pt x="3344135" y="14533624"/>
                      </a:cubicBezTo>
                      <a:cubicBezTo>
                        <a:pt x="3278821" y="14625544"/>
                        <a:pt x="2891773" y="14925508"/>
                        <a:pt x="2763564" y="14925508"/>
                      </a:cubicBezTo>
                      <a:cubicBezTo>
                        <a:pt x="2635355" y="14925508"/>
                        <a:pt x="2645031" y="14608612"/>
                        <a:pt x="2574878" y="14533624"/>
                      </a:cubicBezTo>
                      <a:cubicBezTo>
                        <a:pt x="2504725" y="14458632"/>
                        <a:pt x="2349906" y="14504592"/>
                        <a:pt x="2342649" y="14475564"/>
                      </a:cubicBezTo>
                      <a:cubicBezTo>
                        <a:pt x="2335392" y="14446536"/>
                        <a:pt x="2504725" y="14395736"/>
                        <a:pt x="2531335" y="14359448"/>
                      </a:cubicBezTo>
                      <a:cubicBezTo>
                        <a:pt x="2557945" y="14323164"/>
                        <a:pt x="2504726" y="14289296"/>
                        <a:pt x="2502307" y="14257848"/>
                      </a:cubicBezTo>
                      <a:cubicBezTo>
                        <a:pt x="2499888" y="14226404"/>
                        <a:pt x="2420059" y="14221564"/>
                        <a:pt x="2516821" y="14170764"/>
                      </a:cubicBezTo>
                      <a:cubicBezTo>
                        <a:pt x="2613583" y="14119964"/>
                        <a:pt x="2901449" y="14040136"/>
                        <a:pt x="3082878" y="13953048"/>
                      </a:cubicBezTo>
                      <a:cubicBezTo>
                        <a:pt x="3264306" y="13865964"/>
                        <a:pt x="3494116" y="13696632"/>
                        <a:pt x="3605392" y="13648248"/>
                      </a:cubicBezTo>
                      <a:cubicBezTo>
                        <a:pt x="3716668" y="13599868"/>
                        <a:pt x="3702154" y="13699052"/>
                        <a:pt x="3750535" y="13662764"/>
                      </a:cubicBezTo>
                      <a:cubicBezTo>
                        <a:pt x="3798916" y="13626480"/>
                        <a:pt x="3854554" y="13425696"/>
                        <a:pt x="3895678" y="13430536"/>
                      </a:cubicBezTo>
                      <a:close/>
                      <a:moveTo>
                        <a:pt x="6464706" y="6594308"/>
                      </a:moveTo>
                      <a:cubicBezTo>
                        <a:pt x="6588077" y="6599144"/>
                        <a:pt x="6871106" y="6802348"/>
                        <a:pt x="6943677" y="6913624"/>
                      </a:cubicBezTo>
                      <a:cubicBezTo>
                        <a:pt x="7016248" y="7024900"/>
                        <a:pt x="7021086" y="7172460"/>
                        <a:pt x="6900134" y="7261968"/>
                      </a:cubicBezTo>
                      <a:cubicBezTo>
                        <a:pt x="6779182" y="7351472"/>
                        <a:pt x="6351011" y="7501452"/>
                        <a:pt x="6217963" y="7450652"/>
                      </a:cubicBezTo>
                      <a:cubicBezTo>
                        <a:pt x="6084915" y="7399852"/>
                        <a:pt x="6104267" y="7051508"/>
                        <a:pt x="6101848" y="6957168"/>
                      </a:cubicBezTo>
                      <a:cubicBezTo>
                        <a:pt x="6099429" y="6862824"/>
                        <a:pt x="6142972" y="6945072"/>
                        <a:pt x="6203448" y="6884592"/>
                      </a:cubicBezTo>
                      <a:cubicBezTo>
                        <a:pt x="6263924" y="6824120"/>
                        <a:pt x="6341335" y="6589472"/>
                        <a:pt x="6464706" y="6594308"/>
                      </a:cubicBezTo>
                      <a:close/>
                      <a:moveTo>
                        <a:pt x="5358587" y="6520304"/>
                      </a:moveTo>
                      <a:cubicBezTo>
                        <a:pt x="5447422" y="6529600"/>
                        <a:pt x="5713593" y="6620616"/>
                        <a:pt x="5738992" y="6652364"/>
                      </a:cubicBezTo>
                      <a:cubicBezTo>
                        <a:pt x="5768020" y="6688652"/>
                        <a:pt x="5603525" y="6790252"/>
                        <a:pt x="5535792" y="6768480"/>
                      </a:cubicBezTo>
                      <a:cubicBezTo>
                        <a:pt x="5468059" y="6746708"/>
                        <a:pt x="5298725" y="6541088"/>
                        <a:pt x="5332592" y="6521736"/>
                      </a:cubicBezTo>
                      <a:cubicBezTo>
                        <a:pt x="5336825" y="6519316"/>
                        <a:pt x="5345897" y="6518976"/>
                        <a:pt x="5358587" y="6520304"/>
                      </a:cubicBezTo>
                      <a:close/>
                      <a:moveTo>
                        <a:pt x="8102808" y="5298212"/>
                      </a:moveTo>
                      <a:cubicBezTo>
                        <a:pt x="8163067" y="5318488"/>
                        <a:pt x="8202490" y="5538092"/>
                        <a:pt x="8191907" y="5679908"/>
                      </a:cubicBezTo>
                      <a:cubicBezTo>
                        <a:pt x="8179812" y="5841984"/>
                        <a:pt x="8075792" y="6180648"/>
                        <a:pt x="8017735" y="6318536"/>
                      </a:cubicBezTo>
                      <a:cubicBezTo>
                        <a:pt x="7959678" y="6456424"/>
                        <a:pt x="7860497" y="6415296"/>
                        <a:pt x="7843564" y="6507224"/>
                      </a:cubicBezTo>
                      <a:cubicBezTo>
                        <a:pt x="7826631" y="6599144"/>
                        <a:pt x="7959678" y="6785412"/>
                        <a:pt x="7916135" y="6870080"/>
                      </a:cubicBezTo>
                      <a:cubicBezTo>
                        <a:pt x="7872592" y="6954744"/>
                        <a:pt x="7652459" y="7056344"/>
                        <a:pt x="7582307" y="7015224"/>
                      </a:cubicBezTo>
                      <a:cubicBezTo>
                        <a:pt x="7512155" y="6974096"/>
                        <a:pt x="7458935" y="6753964"/>
                        <a:pt x="7495221" y="6623336"/>
                      </a:cubicBezTo>
                      <a:cubicBezTo>
                        <a:pt x="7531507" y="6492708"/>
                        <a:pt x="7758897" y="6340308"/>
                        <a:pt x="7800021" y="6231448"/>
                      </a:cubicBezTo>
                      <a:cubicBezTo>
                        <a:pt x="7841145" y="6122592"/>
                        <a:pt x="7696002" y="6125012"/>
                        <a:pt x="7741964" y="5970192"/>
                      </a:cubicBezTo>
                      <a:cubicBezTo>
                        <a:pt x="7787926" y="5815376"/>
                        <a:pt x="8000801" y="5350916"/>
                        <a:pt x="8075792" y="5302536"/>
                      </a:cubicBezTo>
                      <a:cubicBezTo>
                        <a:pt x="8085166" y="5296488"/>
                        <a:pt x="8094200" y="5295316"/>
                        <a:pt x="8102808" y="5298212"/>
                      </a:cubicBezTo>
                      <a:close/>
                      <a:moveTo>
                        <a:pt x="4219528" y="2032288"/>
                      </a:moveTo>
                      <a:cubicBezTo>
                        <a:pt x="4244531" y="2028712"/>
                        <a:pt x="4263978" y="2053716"/>
                        <a:pt x="4260009" y="2072768"/>
                      </a:cubicBezTo>
                      <a:cubicBezTo>
                        <a:pt x="4256040" y="2091816"/>
                        <a:pt x="4229053" y="2137064"/>
                        <a:pt x="4207622" y="2151348"/>
                      </a:cubicBezTo>
                      <a:cubicBezTo>
                        <a:pt x="4186191" y="2165636"/>
                        <a:pt x="4145313" y="2146188"/>
                        <a:pt x="4131422" y="2158492"/>
                      </a:cubicBezTo>
                      <a:cubicBezTo>
                        <a:pt x="4117531" y="2170796"/>
                        <a:pt x="4129437" y="2203340"/>
                        <a:pt x="4124278" y="2225168"/>
                      </a:cubicBezTo>
                      <a:cubicBezTo>
                        <a:pt x="4119119" y="2246996"/>
                        <a:pt x="4101260" y="2266440"/>
                        <a:pt x="4100466" y="2289460"/>
                      </a:cubicBezTo>
                      <a:cubicBezTo>
                        <a:pt x="4099672" y="2312480"/>
                        <a:pt x="4138169" y="2327560"/>
                        <a:pt x="4119516" y="2363280"/>
                      </a:cubicBezTo>
                      <a:cubicBezTo>
                        <a:pt x="4100863" y="2399000"/>
                        <a:pt x="4027441" y="2503376"/>
                        <a:pt x="3988547" y="2503776"/>
                      </a:cubicBezTo>
                      <a:cubicBezTo>
                        <a:pt x="3949653" y="2504172"/>
                        <a:pt x="3893694" y="2395032"/>
                        <a:pt x="3886153" y="2365660"/>
                      </a:cubicBezTo>
                      <a:cubicBezTo>
                        <a:pt x="3878612" y="2336292"/>
                        <a:pt x="3922269" y="2368836"/>
                        <a:pt x="3943303" y="2327560"/>
                      </a:cubicBezTo>
                      <a:cubicBezTo>
                        <a:pt x="3964337" y="2286288"/>
                        <a:pt x="3984578" y="2156904"/>
                        <a:pt x="4012359" y="2118012"/>
                      </a:cubicBezTo>
                      <a:cubicBezTo>
                        <a:pt x="4040140" y="2079116"/>
                        <a:pt x="4075463" y="2108488"/>
                        <a:pt x="4109991" y="2094200"/>
                      </a:cubicBezTo>
                      <a:cubicBezTo>
                        <a:pt x="4144519" y="2079912"/>
                        <a:pt x="4194525" y="2035856"/>
                        <a:pt x="4219528" y="2032288"/>
                      </a:cubicBezTo>
                      <a:close/>
                      <a:moveTo>
                        <a:pt x="4417172" y="1763204"/>
                      </a:moveTo>
                      <a:cubicBezTo>
                        <a:pt x="4431459" y="1763600"/>
                        <a:pt x="4456462" y="1794560"/>
                        <a:pt x="4450509" y="1822736"/>
                      </a:cubicBezTo>
                      <a:cubicBezTo>
                        <a:pt x="4444556" y="1850912"/>
                        <a:pt x="4407646" y="1949340"/>
                        <a:pt x="4393359" y="1948944"/>
                      </a:cubicBezTo>
                      <a:cubicBezTo>
                        <a:pt x="4379072" y="1948544"/>
                        <a:pt x="4360815" y="1851312"/>
                        <a:pt x="4364784" y="1820356"/>
                      </a:cubicBezTo>
                      <a:cubicBezTo>
                        <a:pt x="4368753" y="1789400"/>
                        <a:pt x="4402885" y="1762808"/>
                        <a:pt x="4417172" y="1763204"/>
                      </a:cubicBezTo>
                      <a:close/>
                      <a:moveTo>
                        <a:pt x="4495046" y="1533080"/>
                      </a:moveTo>
                      <a:cubicBezTo>
                        <a:pt x="4501235" y="1534332"/>
                        <a:pt x="4507759" y="1537084"/>
                        <a:pt x="4514803" y="1541748"/>
                      </a:cubicBezTo>
                      <a:cubicBezTo>
                        <a:pt x="4542981" y="1560400"/>
                        <a:pt x="4582668" y="1657636"/>
                        <a:pt x="4612434" y="1663192"/>
                      </a:cubicBezTo>
                      <a:cubicBezTo>
                        <a:pt x="4642200" y="1668748"/>
                        <a:pt x="4660456" y="1593344"/>
                        <a:pt x="4676728" y="1579848"/>
                      </a:cubicBezTo>
                      <a:cubicBezTo>
                        <a:pt x="4693000" y="1566356"/>
                        <a:pt x="4703716" y="1555244"/>
                        <a:pt x="4710066" y="1582232"/>
                      </a:cubicBezTo>
                      <a:cubicBezTo>
                        <a:pt x="4716416" y="1609216"/>
                        <a:pt x="4741022" y="1704468"/>
                        <a:pt x="4714828" y="1741776"/>
                      </a:cubicBezTo>
                      <a:cubicBezTo>
                        <a:pt x="4688634" y="1779080"/>
                        <a:pt x="4591400" y="1818368"/>
                        <a:pt x="4552903" y="1806068"/>
                      </a:cubicBezTo>
                      <a:cubicBezTo>
                        <a:pt x="4514406" y="1793764"/>
                        <a:pt x="4513613" y="1695736"/>
                        <a:pt x="4483847" y="1667956"/>
                      </a:cubicBezTo>
                      <a:cubicBezTo>
                        <a:pt x="4454081" y="1640176"/>
                        <a:pt x="4381056" y="1658828"/>
                        <a:pt x="4374309" y="1639380"/>
                      </a:cubicBezTo>
                      <a:cubicBezTo>
                        <a:pt x="4367562" y="1619932"/>
                        <a:pt x="4419950" y="1567544"/>
                        <a:pt x="4443366" y="1551272"/>
                      </a:cubicBezTo>
                      <a:cubicBezTo>
                        <a:pt x="4460928" y="1539068"/>
                        <a:pt x="4476480" y="1529320"/>
                        <a:pt x="4495046" y="1533080"/>
                      </a:cubicBezTo>
                      <a:close/>
                      <a:moveTo>
                        <a:pt x="6798210" y="472752"/>
                      </a:moveTo>
                      <a:cubicBezTo>
                        <a:pt x="6808979" y="471976"/>
                        <a:pt x="6819377" y="472328"/>
                        <a:pt x="6829378" y="473996"/>
                      </a:cubicBezTo>
                      <a:cubicBezTo>
                        <a:pt x="6989398" y="500664"/>
                        <a:pt x="6966538" y="608616"/>
                        <a:pt x="7111318" y="786416"/>
                      </a:cubicBezTo>
                      <a:cubicBezTo>
                        <a:pt x="7256098" y="964216"/>
                        <a:pt x="7600268" y="1362996"/>
                        <a:pt x="7698058" y="1540796"/>
                      </a:cubicBezTo>
                      <a:cubicBezTo>
                        <a:pt x="7795848" y="1718596"/>
                        <a:pt x="7614238" y="1724944"/>
                        <a:pt x="7698058" y="1853216"/>
                      </a:cubicBezTo>
                      <a:cubicBezTo>
                        <a:pt x="7781878" y="1981488"/>
                        <a:pt x="8061278" y="2220248"/>
                        <a:pt x="8200978" y="2310416"/>
                      </a:cubicBezTo>
                      <a:cubicBezTo>
                        <a:pt x="8340678" y="2400584"/>
                        <a:pt x="8458788" y="2315496"/>
                        <a:pt x="8536258" y="2394236"/>
                      </a:cubicBezTo>
                      <a:cubicBezTo>
                        <a:pt x="8613728" y="2472976"/>
                        <a:pt x="8665798" y="2688876"/>
                        <a:pt x="8665798" y="2782856"/>
                      </a:cubicBezTo>
                      <a:cubicBezTo>
                        <a:pt x="8665798" y="2876836"/>
                        <a:pt x="8574358" y="2869216"/>
                        <a:pt x="8536258" y="2958116"/>
                      </a:cubicBezTo>
                      <a:cubicBezTo>
                        <a:pt x="8517208" y="3002568"/>
                        <a:pt x="8487998" y="3048288"/>
                        <a:pt x="8465773" y="3104800"/>
                      </a:cubicBezTo>
                      <a:lnTo>
                        <a:pt x="8463302" y="3113756"/>
                      </a:lnTo>
                      <a:lnTo>
                        <a:pt x="8454668" y="3105384"/>
                      </a:lnTo>
                      <a:cubicBezTo>
                        <a:pt x="8418049" y="3072140"/>
                        <a:pt x="8384460" y="3049456"/>
                        <a:pt x="8355384" y="3045948"/>
                      </a:cubicBezTo>
                      <a:cubicBezTo>
                        <a:pt x="8200310" y="3027232"/>
                        <a:pt x="8066626" y="3233104"/>
                        <a:pt x="8050584" y="3318664"/>
                      </a:cubicBezTo>
                      <a:cubicBezTo>
                        <a:pt x="8034542" y="3404220"/>
                        <a:pt x="8240416" y="3455020"/>
                        <a:pt x="8259132" y="3559296"/>
                      </a:cubicBezTo>
                      <a:cubicBezTo>
                        <a:pt x="8277848" y="3663568"/>
                        <a:pt x="8382121" y="3765168"/>
                        <a:pt x="8162879" y="3944304"/>
                      </a:cubicBezTo>
                      <a:cubicBezTo>
                        <a:pt x="7943637" y="4123440"/>
                        <a:pt x="7146879" y="4553904"/>
                        <a:pt x="6943679" y="4634116"/>
                      </a:cubicBezTo>
                      <a:cubicBezTo>
                        <a:pt x="6740479" y="4714328"/>
                        <a:pt x="6866142" y="4585988"/>
                        <a:pt x="6943679" y="4425568"/>
                      </a:cubicBezTo>
                      <a:cubicBezTo>
                        <a:pt x="7021216" y="4265148"/>
                        <a:pt x="7390184" y="3941632"/>
                        <a:pt x="7408900" y="3671588"/>
                      </a:cubicBezTo>
                      <a:cubicBezTo>
                        <a:pt x="7427616" y="3401548"/>
                        <a:pt x="7039932" y="3035252"/>
                        <a:pt x="7055974" y="2805316"/>
                      </a:cubicBezTo>
                      <a:cubicBezTo>
                        <a:pt x="7056977" y="2790944"/>
                        <a:pt x="7059703" y="2776812"/>
                        <a:pt x="7063926" y="2762920"/>
                      </a:cubicBezTo>
                      <a:lnTo>
                        <a:pt x="7066857" y="2755836"/>
                      </a:lnTo>
                      <a:lnTo>
                        <a:pt x="6999043" y="2759756"/>
                      </a:lnTo>
                      <a:cubicBezTo>
                        <a:pt x="6939511" y="2759160"/>
                        <a:pt x="6877797" y="2751420"/>
                        <a:pt x="6846047" y="2739516"/>
                      </a:cubicBezTo>
                      <a:cubicBezTo>
                        <a:pt x="6782547" y="2715704"/>
                        <a:pt x="6747622" y="2639904"/>
                        <a:pt x="6757941" y="2594260"/>
                      </a:cubicBezTo>
                      <a:cubicBezTo>
                        <a:pt x="6768260" y="2548620"/>
                        <a:pt x="6864303" y="2488692"/>
                        <a:pt x="6907959" y="2465672"/>
                      </a:cubicBezTo>
                      <a:cubicBezTo>
                        <a:pt x="6951615" y="2442656"/>
                        <a:pt x="6984159" y="2443848"/>
                        <a:pt x="7019878" y="2456148"/>
                      </a:cubicBezTo>
                      <a:cubicBezTo>
                        <a:pt x="7055597" y="2468452"/>
                        <a:pt x="7102428" y="2493852"/>
                        <a:pt x="7122272" y="2539492"/>
                      </a:cubicBezTo>
                      <a:cubicBezTo>
                        <a:pt x="7127233" y="2550904"/>
                        <a:pt x="7133633" y="2566876"/>
                        <a:pt x="7139722" y="2584940"/>
                      </a:cubicBezTo>
                      <a:lnTo>
                        <a:pt x="7151703" y="2629504"/>
                      </a:lnTo>
                      <a:lnTo>
                        <a:pt x="7211492" y="2572156"/>
                      </a:lnTo>
                      <a:cubicBezTo>
                        <a:pt x="7347238" y="2456564"/>
                        <a:pt x="7520192" y="2363824"/>
                        <a:pt x="7505153" y="2291968"/>
                      </a:cubicBezTo>
                      <a:cubicBezTo>
                        <a:pt x="7481090" y="2177000"/>
                        <a:pt x="7080037" y="1971124"/>
                        <a:pt x="6911595" y="2115504"/>
                      </a:cubicBezTo>
                      <a:cubicBezTo>
                        <a:pt x="6743153" y="2259884"/>
                        <a:pt x="6531932" y="2912264"/>
                        <a:pt x="6494500" y="3158240"/>
                      </a:cubicBezTo>
                      <a:cubicBezTo>
                        <a:pt x="6457068" y="3404220"/>
                        <a:pt x="6612142" y="3481756"/>
                        <a:pt x="6687005" y="3591376"/>
                      </a:cubicBezTo>
                      <a:cubicBezTo>
                        <a:pt x="6761868" y="3701000"/>
                        <a:pt x="6911595" y="3743780"/>
                        <a:pt x="6943679" y="3815968"/>
                      </a:cubicBezTo>
                      <a:cubicBezTo>
                        <a:pt x="6975763" y="3888156"/>
                        <a:pt x="6943679" y="3971040"/>
                        <a:pt x="6879511" y="4024516"/>
                      </a:cubicBezTo>
                      <a:cubicBezTo>
                        <a:pt x="6815343" y="4077988"/>
                        <a:pt x="6646900" y="4176916"/>
                        <a:pt x="6558668" y="4136808"/>
                      </a:cubicBezTo>
                      <a:cubicBezTo>
                        <a:pt x="6470436" y="4096704"/>
                        <a:pt x="6505195" y="3842704"/>
                        <a:pt x="6350121" y="3783884"/>
                      </a:cubicBezTo>
                      <a:cubicBezTo>
                        <a:pt x="6195047" y="3725064"/>
                        <a:pt x="5785973" y="3877464"/>
                        <a:pt x="5628226" y="3783884"/>
                      </a:cubicBezTo>
                      <a:cubicBezTo>
                        <a:pt x="5470479" y="3690304"/>
                        <a:pt x="5371553" y="3324008"/>
                        <a:pt x="5403637" y="3222408"/>
                      </a:cubicBezTo>
                      <a:cubicBezTo>
                        <a:pt x="5435721" y="3120808"/>
                        <a:pt x="5727153" y="3283904"/>
                        <a:pt x="5820732" y="3174284"/>
                      </a:cubicBezTo>
                      <a:cubicBezTo>
                        <a:pt x="5914311" y="3064664"/>
                        <a:pt x="6018501" y="2778872"/>
                        <a:pt x="5965111" y="2564684"/>
                      </a:cubicBezTo>
                      <a:cubicBezTo>
                        <a:pt x="5911721" y="2350496"/>
                        <a:pt x="5561886" y="2068296"/>
                        <a:pt x="5500391" y="1889160"/>
                      </a:cubicBezTo>
                      <a:cubicBezTo>
                        <a:pt x="5438896" y="1710024"/>
                        <a:pt x="5596226" y="1612560"/>
                        <a:pt x="5596142" y="1489864"/>
                      </a:cubicBezTo>
                      <a:cubicBezTo>
                        <a:pt x="5596059" y="1367164"/>
                        <a:pt x="5518606" y="1281316"/>
                        <a:pt x="5499890" y="1152976"/>
                      </a:cubicBezTo>
                      <a:cubicBezTo>
                        <a:pt x="5481174" y="1024640"/>
                        <a:pt x="5398289" y="805400"/>
                        <a:pt x="5483847" y="719840"/>
                      </a:cubicBezTo>
                      <a:cubicBezTo>
                        <a:pt x="5569405" y="634284"/>
                        <a:pt x="5858163" y="775988"/>
                        <a:pt x="6013237" y="639632"/>
                      </a:cubicBezTo>
                      <a:cubicBezTo>
                        <a:pt x="6032621" y="622588"/>
                        <a:pt x="6051630" y="601156"/>
                        <a:pt x="6070277" y="576340"/>
                      </a:cubicBezTo>
                      <a:lnTo>
                        <a:pt x="6079984" y="561552"/>
                      </a:lnTo>
                      <a:lnTo>
                        <a:pt x="6102656" y="589096"/>
                      </a:lnTo>
                      <a:cubicBezTo>
                        <a:pt x="6118982" y="605548"/>
                        <a:pt x="6135164" y="618220"/>
                        <a:pt x="6151198" y="626396"/>
                      </a:cubicBezTo>
                      <a:cubicBezTo>
                        <a:pt x="6391704" y="749032"/>
                        <a:pt x="6636675" y="484340"/>
                        <a:pt x="6798210" y="472752"/>
                      </a:cubicBezTo>
                      <a:close/>
                      <a:moveTo>
                        <a:pt x="5406451" y="291512"/>
                      </a:moveTo>
                      <a:cubicBezTo>
                        <a:pt x="5413956" y="290200"/>
                        <a:pt x="5420604" y="290400"/>
                        <a:pt x="5426028" y="292384"/>
                      </a:cubicBezTo>
                      <a:cubicBezTo>
                        <a:pt x="5469420" y="308260"/>
                        <a:pt x="5524453" y="469128"/>
                        <a:pt x="5508578" y="540036"/>
                      </a:cubicBezTo>
                      <a:cubicBezTo>
                        <a:pt x="5492703" y="610944"/>
                        <a:pt x="5393220" y="727360"/>
                        <a:pt x="5349828" y="711488"/>
                      </a:cubicBezTo>
                      <a:cubicBezTo>
                        <a:pt x="5306436" y="695612"/>
                        <a:pt x="5235528" y="514636"/>
                        <a:pt x="5248228" y="444784"/>
                      </a:cubicBezTo>
                      <a:cubicBezTo>
                        <a:pt x="5259341" y="383668"/>
                        <a:pt x="5353912" y="300672"/>
                        <a:pt x="5406451" y="291512"/>
                      </a:cubicBezTo>
                      <a:close/>
                      <a:moveTo>
                        <a:pt x="5705428" y="288"/>
                      </a:moveTo>
                      <a:cubicBezTo>
                        <a:pt x="5727653" y="4520"/>
                        <a:pt x="5777395" y="69080"/>
                        <a:pt x="5762578" y="95536"/>
                      </a:cubicBezTo>
                      <a:cubicBezTo>
                        <a:pt x="5747761" y="121992"/>
                        <a:pt x="5651453" y="188668"/>
                        <a:pt x="5629228" y="184436"/>
                      </a:cubicBezTo>
                      <a:cubicBezTo>
                        <a:pt x="5607003" y="180204"/>
                        <a:pt x="5616528" y="100828"/>
                        <a:pt x="5629228" y="70136"/>
                      </a:cubicBezTo>
                      <a:cubicBezTo>
                        <a:pt x="5641928" y="39444"/>
                        <a:pt x="5683203" y="-3948"/>
                        <a:pt x="5705428" y="28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9" name="フリーフォーム: 図形 1968">
                  <a:extLst>
                    <a:ext uri="{FF2B5EF4-FFF2-40B4-BE49-F238E27FC236}">
                      <a16:creationId xmlns:a16="http://schemas.microsoft.com/office/drawing/2014/main" id="{98B8753B-8D21-8769-78EE-F811C06A3D74}"/>
                    </a:ext>
                  </a:extLst>
                </p:cNvPr>
                <p:cNvSpPr/>
                <p:nvPr/>
              </p:nvSpPr>
              <p:spPr>
                <a:xfrm>
                  <a:off x="7511361" y="32193702"/>
                  <a:ext cx="5355055" cy="7772373"/>
                </a:xfrm>
                <a:custGeom>
                  <a:avLst/>
                  <a:gdLst>
                    <a:gd name="connsiteX0" fmla="*/ 87952 w 5355055"/>
                    <a:gd name="connsiteY0" fmla="*/ 7049298 h 7772373"/>
                    <a:gd name="connsiteX1" fmla="*/ 165789 w 5355055"/>
                    <a:gd name="connsiteY1" fmla="*/ 7087398 h 7772373"/>
                    <a:gd name="connsiteX2" fmla="*/ 210239 w 5355055"/>
                    <a:gd name="connsiteY2" fmla="*/ 7157250 h 7772373"/>
                    <a:gd name="connsiteX3" fmla="*/ 483289 w 5355055"/>
                    <a:gd name="connsiteY3" fmla="*/ 7055650 h 7772373"/>
                    <a:gd name="connsiteX4" fmla="*/ 553139 w 5355055"/>
                    <a:gd name="connsiteY4" fmla="*/ 7074698 h 7772373"/>
                    <a:gd name="connsiteX5" fmla="*/ 686489 w 5355055"/>
                    <a:gd name="connsiteY5" fmla="*/ 7188998 h 7772373"/>
                    <a:gd name="connsiteX6" fmla="*/ 667439 w 5355055"/>
                    <a:gd name="connsiteY6" fmla="*/ 7277898 h 7772373"/>
                    <a:gd name="connsiteX7" fmla="*/ 794439 w 5355055"/>
                    <a:gd name="connsiteY7" fmla="*/ 7544598 h 7772373"/>
                    <a:gd name="connsiteX8" fmla="*/ 438839 w 5355055"/>
                    <a:gd name="connsiteY8" fmla="*/ 7506498 h 7772373"/>
                    <a:gd name="connsiteX9" fmla="*/ 527739 w 5355055"/>
                    <a:gd name="connsiteY9" fmla="*/ 7677946 h 7772373"/>
                    <a:gd name="connsiteX10" fmla="*/ 413439 w 5355055"/>
                    <a:gd name="connsiteY10" fmla="*/ 7747798 h 7772373"/>
                    <a:gd name="connsiteX11" fmla="*/ 324539 w 5355055"/>
                    <a:gd name="connsiteY11" fmla="*/ 7652546 h 7772373"/>
                    <a:gd name="connsiteX12" fmla="*/ 7039 w 5355055"/>
                    <a:gd name="connsiteY12" fmla="*/ 7652546 h 7772373"/>
                    <a:gd name="connsiteX13" fmla="*/ 102289 w 5355055"/>
                    <a:gd name="connsiteY13" fmla="*/ 7462050 h 7772373"/>
                    <a:gd name="connsiteX14" fmla="*/ 76889 w 5355055"/>
                    <a:gd name="connsiteY14" fmla="*/ 7379498 h 7772373"/>
                    <a:gd name="connsiteX15" fmla="*/ 83239 w 5355055"/>
                    <a:gd name="connsiteY15" fmla="*/ 7214398 h 7772373"/>
                    <a:gd name="connsiteX16" fmla="*/ 70539 w 5355055"/>
                    <a:gd name="connsiteY16" fmla="*/ 7055650 h 7772373"/>
                    <a:gd name="connsiteX17" fmla="*/ 87952 w 5355055"/>
                    <a:gd name="connsiteY17" fmla="*/ 7049298 h 7772373"/>
                    <a:gd name="connsiteX18" fmla="*/ 662279 w 5355055"/>
                    <a:gd name="connsiteY18" fmla="*/ 6801250 h 7772373"/>
                    <a:gd name="connsiteX19" fmla="*/ 718239 w 5355055"/>
                    <a:gd name="connsiteY19" fmla="*/ 6814346 h 7772373"/>
                    <a:gd name="connsiteX20" fmla="*/ 813489 w 5355055"/>
                    <a:gd name="connsiteY20" fmla="*/ 6896898 h 7772373"/>
                    <a:gd name="connsiteX21" fmla="*/ 832539 w 5355055"/>
                    <a:gd name="connsiteY21" fmla="*/ 6985798 h 7772373"/>
                    <a:gd name="connsiteX22" fmla="*/ 737289 w 5355055"/>
                    <a:gd name="connsiteY22" fmla="*/ 7106450 h 7772373"/>
                    <a:gd name="connsiteX23" fmla="*/ 635689 w 5355055"/>
                    <a:gd name="connsiteY23" fmla="*/ 7017546 h 7772373"/>
                    <a:gd name="connsiteX24" fmla="*/ 616639 w 5355055"/>
                    <a:gd name="connsiteY24" fmla="*/ 6820698 h 7772373"/>
                    <a:gd name="connsiteX25" fmla="*/ 662279 w 5355055"/>
                    <a:gd name="connsiteY25" fmla="*/ 6801250 h 7772373"/>
                    <a:gd name="connsiteX26" fmla="*/ 819839 w 5355055"/>
                    <a:gd name="connsiteY26" fmla="*/ 6668298 h 7772373"/>
                    <a:gd name="connsiteX27" fmla="*/ 934139 w 5355055"/>
                    <a:gd name="connsiteY27" fmla="*/ 6731798 h 7772373"/>
                    <a:gd name="connsiteX28" fmla="*/ 997639 w 5355055"/>
                    <a:gd name="connsiteY28" fmla="*/ 6674650 h 7772373"/>
                    <a:gd name="connsiteX29" fmla="*/ 1054789 w 5355055"/>
                    <a:gd name="connsiteY29" fmla="*/ 6744498 h 7772373"/>
                    <a:gd name="connsiteX30" fmla="*/ 965889 w 5355055"/>
                    <a:gd name="connsiteY30" fmla="*/ 6877850 h 7772373"/>
                    <a:gd name="connsiteX31" fmla="*/ 788089 w 5355055"/>
                    <a:gd name="connsiteY31" fmla="*/ 6719098 h 7772373"/>
                    <a:gd name="connsiteX32" fmla="*/ 819839 w 5355055"/>
                    <a:gd name="connsiteY32" fmla="*/ 6668298 h 7772373"/>
                    <a:gd name="connsiteX33" fmla="*/ 1464662 w 5355055"/>
                    <a:gd name="connsiteY33" fmla="*/ 5795918 h 7772373"/>
                    <a:gd name="connsiteX34" fmla="*/ 1511989 w 5355055"/>
                    <a:gd name="connsiteY34" fmla="*/ 5899946 h 7772373"/>
                    <a:gd name="connsiteX35" fmla="*/ 1423089 w 5355055"/>
                    <a:gd name="connsiteY35" fmla="*/ 6261898 h 7772373"/>
                    <a:gd name="connsiteX36" fmla="*/ 1651689 w 5355055"/>
                    <a:gd name="connsiteY36" fmla="*/ 6223798 h 7772373"/>
                    <a:gd name="connsiteX37" fmla="*/ 1651689 w 5355055"/>
                    <a:gd name="connsiteY37" fmla="*/ 6325398 h 7772373"/>
                    <a:gd name="connsiteX38" fmla="*/ 1454839 w 5355055"/>
                    <a:gd name="connsiteY38" fmla="*/ 6465098 h 7772373"/>
                    <a:gd name="connsiteX39" fmla="*/ 1327839 w 5355055"/>
                    <a:gd name="connsiteY39" fmla="*/ 6769898 h 7772373"/>
                    <a:gd name="connsiteX40" fmla="*/ 1289739 w 5355055"/>
                    <a:gd name="connsiteY40" fmla="*/ 6522250 h 7772373"/>
                    <a:gd name="connsiteX41" fmla="*/ 1150039 w 5355055"/>
                    <a:gd name="connsiteY41" fmla="*/ 6357146 h 7772373"/>
                    <a:gd name="connsiteX42" fmla="*/ 1251639 w 5355055"/>
                    <a:gd name="connsiteY42" fmla="*/ 6312698 h 7772373"/>
                    <a:gd name="connsiteX43" fmla="*/ 1302439 w 5355055"/>
                    <a:gd name="connsiteY43" fmla="*/ 6147598 h 7772373"/>
                    <a:gd name="connsiteX44" fmla="*/ 1359589 w 5355055"/>
                    <a:gd name="connsiteY44" fmla="*/ 6084098 h 7772373"/>
                    <a:gd name="connsiteX45" fmla="*/ 1442139 w 5355055"/>
                    <a:gd name="connsiteY45" fmla="*/ 5804698 h 7772373"/>
                    <a:gd name="connsiteX46" fmla="*/ 1464662 w 5355055"/>
                    <a:gd name="connsiteY46" fmla="*/ 5795918 h 7772373"/>
                    <a:gd name="connsiteX47" fmla="*/ 1531039 w 5355055"/>
                    <a:gd name="connsiteY47" fmla="*/ 5112546 h 7772373"/>
                    <a:gd name="connsiteX48" fmla="*/ 1588189 w 5355055"/>
                    <a:gd name="connsiteY48" fmla="*/ 5233198 h 7772373"/>
                    <a:gd name="connsiteX49" fmla="*/ 1480239 w 5355055"/>
                    <a:gd name="connsiteY49" fmla="*/ 5328450 h 7772373"/>
                    <a:gd name="connsiteX50" fmla="*/ 1404039 w 5355055"/>
                    <a:gd name="connsiteY50" fmla="*/ 5233198 h 7772373"/>
                    <a:gd name="connsiteX51" fmla="*/ 1531039 w 5355055"/>
                    <a:gd name="connsiteY51" fmla="*/ 5112546 h 7772373"/>
                    <a:gd name="connsiteX52" fmla="*/ 2719642 w 5355055"/>
                    <a:gd name="connsiteY52" fmla="*/ 4853730 h 7772373"/>
                    <a:gd name="connsiteX53" fmla="*/ 2731189 w 5355055"/>
                    <a:gd name="connsiteY53" fmla="*/ 4864898 h 7772373"/>
                    <a:gd name="connsiteX54" fmla="*/ 2674039 w 5355055"/>
                    <a:gd name="connsiteY54" fmla="*/ 5239546 h 7772373"/>
                    <a:gd name="connsiteX55" fmla="*/ 2312089 w 5355055"/>
                    <a:gd name="connsiteY55" fmla="*/ 5588798 h 7772373"/>
                    <a:gd name="connsiteX56" fmla="*/ 2337489 w 5355055"/>
                    <a:gd name="connsiteY56" fmla="*/ 5341146 h 7772373"/>
                    <a:gd name="connsiteX57" fmla="*/ 2394639 w 5355055"/>
                    <a:gd name="connsiteY57" fmla="*/ 5239546 h 7772373"/>
                    <a:gd name="connsiteX58" fmla="*/ 2439089 w 5355055"/>
                    <a:gd name="connsiteY58" fmla="*/ 5144298 h 7772373"/>
                    <a:gd name="connsiteX59" fmla="*/ 2458139 w 5355055"/>
                    <a:gd name="connsiteY59" fmla="*/ 4972850 h 7772373"/>
                    <a:gd name="connsiteX60" fmla="*/ 2553389 w 5355055"/>
                    <a:gd name="connsiteY60" fmla="*/ 4947450 h 7772373"/>
                    <a:gd name="connsiteX61" fmla="*/ 2719642 w 5355055"/>
                    <a:gd name="connsiteY61" fmla="*/ 4853730 h 7772373"/>
                    <a:gd name="connsiteX62" fmla="*/ 3046334 w 5355055"/>
                    <a:gd name="connsiteY62" fmla="*/ 4831298 h 7772373"/>
                    <a:gd name="connsiteX63" fmla="*/ 3467792 w 5355055"/>
                    <a:gd name="connsiteY63" fmla="*/ 4928398 h 7772373"/>
                    <a:gd name="connsiteX64" fmla="*/ 3540172 w 5355055"/>
                    <a:gd name="connsiteY64" fmla="*/ 4978958 h 7772373"/>
                    <a:gd name="connsiteX65" fmla="*/ 3540326 w 5355055"/>
                    <a:gd name="connsiteY65" fmla="*/ 4979186 h 7772373"/>
                    <a:gd name="connsiteX66" fmla="*/ 3504203 w 5355055"/>
                    <a:gd name="connsiteY66" fmla="*/ 5034706 h 7772373"/>
                    <a:gd name="connsiteX67" fmla="*/ 3436040 w 5355055"/>
                    <a:gd name="connsiteY67" fmla="*/ 5182398 h 7772373"/>
                    <a:gd name="connsiteX68" fmla="*/ 3626540 w 5355055"/>
                    <a:gd name="connsiteY68" fmla="*/ 5385598 h 7772373"/>
                    <a:gd name="connsiteX69" fmla="*/ 3645590 w 5355055"/>
                    <a:gd name="connsiteY69" fmla="*/ 5550698 h 7772373"/>
                    <a:gd name="connsiteX70" fmla="*/ 4007540 w 5355055"/>
                    <a:gd name="connsiteY70" fmla="*/ 5601498 h 7772373"/>
                    <a:gd name="connsiteX71" fmla="*/ 4077390 w 5355055"/>
                    <a:gd name="connsiteY71" fmla="*/ 5760250 h 7772373"/>
                    <a:gd name="connsiteX72" fmla="*/ 3969440 w 5355055"/>
                    <a:gd name="connsiteY72" fmla="*/ 5855498 h 7772373"/>
                    <a:gd name="connsiteX73" fmla="*/ 4223440 w 5355055"/>
                    <a:gd name="connsiteY73" fmla="*/ 6153946 h 7772373"/>
                    <a:gd name="connsiteX74" fmla="*/ 4509190 w 5355055"/>
                    <a:gd name="connsiteY74" fmla="*/ 6331746 h 7772373"/>
                    <a:gd name="connsiteX75" fmla="*/ 4793750 w 5355055"/>
                    <a:gd name="connsiteY75" fmla="*/ 6380562 h 7772373"/>
                    <a:gd name="connsiteX76" fmla="*/ 4904356 w 5355055"/>
                    <a:gd name="connsiteY76" fmla="*/ 6400190 h 7772373"/>
                    <a:gd name="connsiteX77" fmla="*/ 4902051 w 5355055"/>
                    <a:gd name="connsiteY77" fmla="*/ 6433438 h 7772373"/>
                    <a:gd name="connsiteX78" fmla="*/ 4728768 w 5355055"/>
                    <a:gd name="connsiteY78" fmla="*/ 6628194 h 7772373"/>
                    <a:gd name="connsiteX79" fmla="*/ 4825021 w 5355055"/>
                    <a:gd name="connsiteY79" fmla="*/ 6740486 h 7772373"/>
                    <a:gd name="connsiteX80" fmla="*/ 5162239 w 5355055"/>
                    <a:gd name="connsiteY80" fmla="*/ 6696038 h 7772373"/>
                    <a:gd name="connsiteX81" fmla="*/ 5354410 w 5355055"/>
                    <a:gd name="connsiteY81" fmla="*/ 6981118 h 7772373"/>
                    <a:gd name="connsiteX82" fmla="*/ 5210031 w 5355055"/>
                    <a:gd name="connsiteY82" fmla="*/ 7334046 h 7772373"/>
                    <a:gd name="connsiteX83" fmla="*/ 4841063 w 5355055"/>
                    <a:gd name="connsiteY83" fmla="*/ 7622802 h 7772373"/>
                    <a:gd name="connsiteX84" fmla="*/ 4568347 w 5355055"/>
                    <a:gd name="connsiteY84" fmla="*/ 7366130 h 7772373"/>
                    <a:gd name="connsiteX85" fmla="*/ 4792937 w 5355055"/>
                    <a:gd name="connsiteY85" fmla="*/ 7141538 h 7772373"/>
                    <a:gd name="connsiteX86" fmla="*/ 4632516 w 5355055"/>
                    <a:gd name="connsiteY86" fmla="*/ 7013202 h 7772373"/>
                    <a:gd name="connsiteX87" fmla="*/ 4099784 w 5355055"/>
                    <a:gd name="connsiteY87" fmla="*/ 7141206 h 7772373"/>
                    <a:gd name="connsiteX88" fmla="*/ 3507229 w 5355055"/>
                    <a:gd name="connsiteY88" fmla="*/ 7772194 h 7772373"/>
                    <a:gd name="connsiteX89" fmla="*/ 3637905 w 5355055"/>
                    <a:gd name="connsiteY89" fmla="*/ 7205710 h 7772373"/>
                    <a:gd name="connsiteX90" fmla="*/ 3301021 w 5355055"/>
                    <a:gd name="connsiteY90" fmla="*/ 6965078 h 7772373"/>
                    <a:gd name="connsiteX91" fmla="*/ 3124558 w 5355055"/>
                    <a:gd name="connsiteY91" fmla="*/ 6483814 h 7772373"/>
                    <a:gd name="connsiteX92" fmla="*/ 3220810 w 5355055"/>
                    <a:gd name="connsiteY92" fmla="*/ 5954426 h 7772373"/>
                    <a:gd name="connsiteX93" fmla="*/ 3349147 w 5355055"/>
                    <a:gd name="connsiteY93" fmla="*/ 5970466 h 7772373"/>
                    <a:gd name="connsiteX94" fmla="*/ 3461442 w 5355055"/>
                    <a:gd name="connsiteY94" fmla="*/ 6162970 h 7772373"/>
                    <a:gd name="connsiteX95" fmla="*/ 3557695 w 5355055"/>
                    <a:gd name="connsiteY95" fmla="*/ 6259226 h 7772373"/>
                    <a:gd name="connsiteX96" fmla="*/ 3557695 w 5355055"/>
                    <a:gd name="connsiteY96" fmla="*/ 6692362 h 7772373"/>
                    <a:gd name="connsiteX97" fmla="*/ 3686031 w 5355055"/>
                    <a:gd name="connsiteY97" fmla="*/ 6804658 h 7772373"/>
                    <a:gd name="connsiteX98" fmla="*/ 3846453 w 5355055"/>
                    <a:gd name="connsiteY98" fmla="*/ 6708402 h 7772373"/>
                    <a:gd name="connsiteX99" fmla="*/ 4087084 w 5355055"/>
                    <a:gd name="connsiteY99" fmla="*/ 6724446 h 7772373"/>
                    <a:gd name="connsiteX100" fmla="*/ 3990831 w 5355055"/>
                    <a:gd name="connsiteY100" fmla="*/ 6259226 h 7772373"/>
                    <a:gd name="connsiteX101" fmla="*/ 3669989 w 5355055"/>
                    <a:gd name="connsiteY101" fmla="*/ 5986510 h 7772373"/>
                    <a:gd name="connsiteX102" fmla="*/ 3589779 w 5355055"/>
                    <a:gd name="connsiteY102" fmla="*/ 5777962 h 7772373"/>
                    <a:gd name="connsiteX103" fmla="*/ 2884595 w 5355055"/>
                    <a:gd name="connsiteY103" fmla="*/ 5405650 h 7772373"/>
                    <a:gd name="connsiteX104" fmla="*/ 2941076 w 5355055"/>
                    <a:gd name="connsiteY104" fmla="*/ 4860218 h 7772373"/>
                    <a:gd name="connsiteX105" fmla="*/ 3046334 w 5355055"/>
                    <a:gd name="connsiteY105" fmla="*/ 4831298 h 7772373"/>
                    <a:gd name="connsiteX106" fmla="*/ 3338656 w 5355055"/>
                    <a:gd name="connsiteY106" fmla="*/ 3064378 h 7772373"/>
                    <a:gd name="connsiteX107" fmla="*/ 3480489 w 5355055"/>
                    <a:gd name="connsiteY107" fmla="*/ 3112298 h 7772373"/>
                    <a:gd name="connsiteX108" fmla="*/ 3480489 w 5355055"/>
                    <a:gd name="connsiteY108" fmla="*/ 3264698 h 7772373"/>
                    <a:gd name="connsiteX109" fmla="*/ 3607489 w 5355055"/>
                    <a:gd name="connsiteY109" fmla="*/ 3442498 h 7772373"/>
                    <a:gd name="connsiteX110" fmla="*/ 3226489 w 5355055"/>
                    <a:gd name="connsiteY110" fmla="*/ 3594898 h 7772373"/>
                    <a:gd name="connsiteX111" fmla="*/ 3226489 w 5355055"/>
                    <a:gd name="connsiteY111" fmla="*/ 3385346 h 7772373"/>
                    <a:gd name="connsiteX112" fmla="*/ 3150289 w 5355055"/>
                    <a:gd name="connsiteY112" fmla="*/ 3194850 h 7772373"/>
                    <a:gd name="connsiteX113" fmla="*/ 3289989 w 5355055"/>
                    <a:gd name="connsiteY113" fmla="*/ 3067850 h 7772373"/>
                    <a:gd name="connsiteX114" fmla="*/ 3338656 w 5355055"/>
                    <a:gd name="connsiteY114" fmla="*/ 3064378 h 7772373"/>
                    <a:gd name="connsiteX115" fmla="*/ 2547039 w 5355055"/>
                    <a:gd name="connsiteY115" fmla="*/ 798 h 7772373"/>
                    <a:gd name="connsiteX116" fmla="*/ 2489889 w 5355055"/>
                    <a:gd name="connsiteY116" fmla="*/ 534198 h 7772373"/>
                    <a:gd name="connsiteX117" fmla="*/ 2223189 w 5355055"/>
                    <a:gd name="connsiteY117" fmla="*/ 934248 h 7772373"/>
                    <a:gd name="connsiteX118" fmla="*/ 2280339 w 5355055"/>
                    <a:gd name="connsiteY118" fmla="*/ 1296198 h 7772373"/>
                    <a:gd name="connsiteX119" fmla="*/ 2204139 w 5355055"/>
                    <a:gd name="connsiteY119" fmla="*/ 1448598 h 7772373"/>
                    <a:gd name="connsiteX120" fmla="*/ 1899339 w 5355055"/>
                    <a:gd name="connsiteY120" fmla="*/ 2191546 h 7772373"/>
                    <a:gd name="connsiteX121" fmla="*/ 1708839 w 5355055"/>
                    <a:gd name="connsiteY121" fmla="*/ 2191546 h 7772373"/>
                    <a:gd name="connsiteX122" fmla="*/ 1708839 w 5355055"/>
                    <a:gd name="connsiteY122" fmla="*/ 1467650 h 7772373"/>
                    <a:gd name="connsiteX123" fmla="*/ 2146989 w 5355055"/>
                    <a:gd name="connsiteY123" fmla="*/ 1372398 h 7772373"/>
                    <a:gd name="connsiteX124" fmla="*/ 1994589 w 5355055"/>
                    <a:gd name="connsiteY124" fmla="*/ 991398 h 7772373"/>
                    <a:gd name="connsiteX125" fmla="*/ 2108889 w 5355055"/>
                    <a:gd name="connsiteY125" fmla="*/ 667548 h 7772373"/>
                    <a:gd name="connsiteX126" fmla="*/ 2051739 w 5355055"/>
                    <a:gd name="connsiteY126" fmla="*/ 419898 h 7772373"/>
                    <a:gd name="connsiteX127" fmla="*/ 2547039 w 5355055"/>
                    <a:gd name="connsiteY127" fmla="*/ 798 h 77723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</a:cxnLst>
                  <a:rect l="l" t="t" r="r" b="b"/>
                  <a:pathLst>
                    <a:path w="5355055" h="7772373">
                      <a:moveTo>
                        <a:pt x="87952" y="7049298"/>
                      </a:moveTo>
                      <a:cubicBezTo>
                        <a:pt x="111218" y="7051282"/>
                        <a:pt x="148327" y="7074698"/>
                        <a:pt x="165789" y="7087398"/>
                      </a:cubicBezTo>
                      <a:cubicBezTo>
                        <a:pt x="189072" y="7104330"/>
                        <a:pt x="157322" y="7162538"/>
                        <a:pt x="210239" y="7157250"/>
                      </a:cubicBezTo>
                      <a:cubicBezTo>
                        <a:pt x="263156" y="7151954"/>
                        <a:pt x="426139" y="7069406"/>
                        <a:pt x="483289" y="7055650"/>
                      </a:cubicBezTo>
                      <a:cubicBezTo>
                        <a:pt x="540439" y="7041890"/>
                        <a:pt x="522447" y="7051414"/>
                        <a:pt x="553139" y="7074698"/>
                      </a:cubicBezTo>
                      <a:cubicBezTo>
                        <a:pt x="583831" y="7097982"/>
                        <a:pt x="667439" y="7155130"/>
                        <a:pt x="686489" y="7188998"/>
                      </a:cubicBezTo>
                      <a:cubicBezTo>
                        <a:pt x="705539" y="7222866"/>
                        <a:pt x="649447" y="7218630"/>
                        <a:pt x="667439" y="7277898"/>
                      </a:cubicBezTo>
                      <a:cubicBezTo>
                        <a:pt x="685431" y="7337166"/>
                        <a:pt x="832539" y="7506498"/>
                        <a:pt x="794439" y="7544598"/>
                      </a:cubicBezTo>
                      <a:cubicBezTo>
                        <a:pt x="756339" y="7582698"/>
                        <a:pt x="483289" y="7484274"/>
                        <a:pt x="438839" y="7506498"/>
                      </a:cubicBezTo>
                      <a:cubicBezTo>
                        <a:pt x="394389" y="7528722"/>
                        <a:pt x="531972" y="7637730"/>
                        <a:pt x="527739" y="7677946"/>
                      </a:cubicBezTo>
                      <a:cubicBezTo>
                        <a:pt x="523506" y="7718166"/>
                        <a:pt x="447306" y="7752030"/>
                        <a:pt x="413439" y="7747798"/>
                      </a:cubicBezTo>
                      <a:cubicBezTo>
                        <a:pt x="379572" y="7743566"/>
                        <a:pt x="392272" y="7668422"/>
                        <a:pt x="324539" y="7652546"/>
                      </a:cubicBezTo>
                      <a:cubicBezTo>
                        <a:pt x="256806" y="7636674"/>
                        <a:pt x="44081" y="7684298"/>
                        <a:pt x="7039" y="7652546"/>
                      </a:cubicBezTo>
                      <a:cubicBezTo>
                        <a:pt x="-30003" y="7620798"/>
                        <a:pt x="90647" y="7507554"/>
                        <a:pt x="102289" y="7462050"/>
                      </a:cubicBezTo>
                      <a:cubicBezTo>
                        <a:pt x="113931" y="7416538"/>
                        <a:pt x="80064" y="7420774"/>
                        <a:pt x="76889" y="7379498"/>
                      </a:cubicBezTo>
                      <a:cubicBezTo>
                        <a:pt x="73714" y="7338222"/>
                        <a:pt x="84297" y="7268374"/>
                        <a:pt x="83239" y="7214398"/>
                      </a:cubicBezTo>
                      <a:cubicBezTo>
                        <a:pt x="82181" y="7160422"/>
                        <a:pt x="56781" y="7076814"/>
                        <a:pt x="70539" y="7055650"/>
                      </a:cubicBezTo>
                      <a:cubicBezTo>
                        <a:pt x="73978" y="7050358"/>
                        <a:pt x="80196" y="7048638"/>
                        <a:pt x="87952" y="7049298"/>
                      </a:cubicBezTo>
                      <a:close/>
                      <a:moveTo>
                        <a:pt x="662279" y="6801250"/>
                      </a:moveTo>
                      <a:cubicBezTo>
                        <a:pt x="682520" y="6802706"/>
                        <a:pt x="704480" y="6809582"/>
                        <a:pt x="718239" y="6814346"/>
                      </a:cubicBezTo>
                      <a:cubicBezTo>
                        <a:pt x="745756" y="6823874"/>
                        <a:pt x="794439" y="6868322"/>
                        <a:pt x="813489" y="6896898"/>
                      </a:cubicBezTo>
                      <a:cubicBezTo>
                        <a:pt x="832539" y="6925474"/>
                        <a:pt x="845239" y="6950874"/>
                        <a:pt x="832539" y="6985798"/>
                      </a:cubicBezTo>
                      <a:cubicBezTo>
                        <a:pt x="819839" y="7020722"/>
                        <a:pt x="770097" y="7101154"/>
                        <a:pt x="737289" y="7106450"/>
                      </a:cubicBezTo>
                      <a:cubicBezTo>
                        <a:pt x="704481" y="7111738"/>
                        <a:pt x="655797" y="7065174"/>
                        <a:pt x="635689" y="7017546"/>
                      </a:cubicBezTo>
                      <a:cubicBezTo>
                        <a:pt x="615581" y="6969922"/>
                        <a:pt x="602881" y="6854566"/>
                        <a:pt x="616639" y="6820698"/>
                      </a:cubicBezTo>
                      <a:cubicBezTo>
                        <a:pt x="623518" y="6803766"/>
                        <a:pt x="642039" y="6799794"/>
                        <a:pt x="662279" y="6801250"/>
                      </a:cubicBezTo>
                      <a:close/>
                      <a:moveTo>
                        <a:pt x="819839" y="6668298"/>
                      </a:moveTo>
                      <a:cubicBezTo>
                        <a:pt x="844181" y="6670414"/>
                        <a:pt x="904506" y="6730738"/>
                        <a:pt x="934139" y="6731798"/>
                      </a:cubicBezTo>
                      <a:cubicBezTo>
                        <a:pt x="963772" y="6732858"/>
                        <a:pt x="977531" y="6672530"/>
                        <a:pt x="997639" y="6674650"/>
                      </a:cubicBezTo>
                      <a:cubicBezTo>
                        <a:pt x="1017747" y="6676766"/>
                        <a:pt x="1063256" y="6713806"/>
                        <a:pt x="1054789" y="6744498"/>
                      </a:cubicBezTo>
                      <a:cubicBezTo>
                        <a:pt x="1046322" y="6775190"/>
                        <a:pt x="1010339" y="6882082"/>
                        <a:pt x="965889" y="6877850"/>
                      </a:cubicBezTo>
                      <a:cubicBezTo>
                        <a:pt x="921439" y="6873614"/>
                        <a:pt x="812431" y="6754022"/>
                        <a:pt x="788089" y="6719098"/>
                      </a:cubicBezTo>
                      <a:cubicBezTo>
                        <a:pt x="763747" y="6684174"/>
                        <a:pt x="795497" y="6666182"/>
                        <a:pt x="819839" y="6668298"/>
                      </a:cubicBezTo>
                      <a:close/>
                      <a:moveTo>
                        <a:pt x="1464662" y="5795918"/>
                      </a:moveTo>
                      <a:cubicBezTo>
                        <a:pt x="1489367" y="5800530"/>
                        <a:pt x="1516752" y="5842794"/>
                        <a:pt x="1511989" y="5899946"/>
                      </a:cubicBezTo>
                      <a:cubicBezTo>
                        <a:pt x="1505639" y="5976146"/>
                        <a:pt x="1399806" y="6207922"/>
                        <a:pt x="1423089" y="6261898"/>
                      </a:cubicBezTo>
                      <a:cubicBezTo>
                        <a:pt x="1446372" y="6315874"/>
                        <a:pt x="1613589" y="6213214"/>
                        <a:pt x="1651689" y="6223798"/>
                      </a:cubicBezTo>
                      <a:cubicBezTo>
                        <a:pt x="1689789" y="6234382"/>
                        <a:pt x="1684497" y="6285182"/>
                        <a:pt x="1651689" y="6325398"/>
                      </a:cubicBezTo>
                      <a:cubicBezTo>
                        <a:pt x="1618881" y="6365614"/>
                        <a:pt x="1508814" y="6391014"/>
                        <a:pt x="1454839" y="6465098"/>
                      </a:cubicBezTo>
                      <a:cubicBezTo>
                        <a:pt x="1400864" y="6539182"/>
                        <a:pt x="1355356" y="6760374"/>
                        <a:pt x="1327839" y="6769898"/>
                      </a:cubicBezTo>
                      <a:cubicBezTo>
                        <a:pt x="1300322" y="6779422"/>
                        <a:pt x="1319372" y="6591042"/>
                        <a:pt x="1289739" y="6522250"/>
                      </a:cubicBezTo>
                      <a:cubicBezTo>
                        <a:pt x="1260106" y="6453458"/>
                        <a:pt x="1156389" y="6392074"/>
                        <a:pt x="1150039" y="6357146"/>
                      </a:cubicBezTo>
                      <a:cubicBezTo>
                        <a:pt x="1143689" y="6322222"/>
                        <a:pt x="1226239" y="6347622"/>
                        <a:pt x="1251639" y="6312698"/>
                      </a:cubicBezTo>
                      <a:cubicBezTo>
                        <a:pt x="1277039" y="6277774"/>
                        <a:pt x="1284447" y="6185698"/>
                        <a:pt x="1302439" y="6147598"/>
                      </a:cubicBezTo>
                      <a:cubicBezTo>
                        <a:pt x="1320431" y="6109498"/>
                        <a:pt x="1336306" y="6141250"/>
                        <a:pt x="1359589" y="6084098"/>
                      </a:cubicBezTo>
                      <a:cubicBezTo>
                        <a:pt x="1382872" y="6026946"/>
                        <a:pt x="1416739" y="5835390"/>
                        <a:pt x="1442139" y="5804698"/>
                      </a:cubicBezTo>
                      <a:cubicBezTo>
                        <a:pt x="1448489" y="5797026"/>
                        <a:pt x="1456427" y="5794378"/>
                        <a:pt x="1464662" y="5795918"/>
                      </a:cubicBezTo>
                      <a:close/>
                      <a:moveTo>
                        <a:pt x="1531039" y="5112546"/>
                      </a:moveTo>
                      <a:cubicBezTo>
                        <a:pt x="1561731" y="5112546"/>
                        <a:pt x="1600889" y="5201450"/>
                        <a:pt x="1588189" y="5233198"/>
                      </a:cubicBezTo>
                      <a:cubicBezTo>
                        <a:pt x="1575489" y="5264946"/>
                        <a:pt x="1510931" y="5328450"/>
                        <a:pt x="1480239" y="5328450"/>
                      </a:cubicBezTo>
                      <a:cubicBezTo>
                        <a:pt x="1449547" y="5328450"/>
                        <a:pt x="1395572" y="5269182"/>
                        <a:pt x="1404039" y="5233198"/>
                      </a:cubicBezTo>
                      <a:cubicBezTo>
                        <a:pt x="1412506" y="5197214"/>
                        <a:pt x="1500347" y="5112546"/>
                        <a:pt x="1531039" y="5112546"/>
                      </a:cubicBezTo>
                      <a:close/>
                      <a:moveTo>
                        <a:pt x="2719642" y="4853730"/>
                      </a:moveTo>
                      <a:cubicBezTo>
                        <a:pt x="2724723" y="4855258"/>
                        <a:pt x="2728676" y="4858814"/>
                        <a:pt x="2731189" y="4864898"/>
                      </a:cubicBezTo>
                      <a:cubicBezTo>
                        <a:pt x="2751297" y="4913582"/>
                        <a:pt x="2748122" y="5115722"/>
                        <a:pt x="2674039" y="5239546"/>
                      </a:cubicBezTo>
                      <a:cubicBezTo>
                        <a:pt x="2599956" y="5363374"/>
                        <a:pt x="2368181" y="5571866"/>
                        <a:pt x="2312089" y="5588798"/>
                      </a:cubicBezTo>
                      <a:cubicBezTo>
                        <a:pt x="2255997" y="5605730"/>
                        <a:pt x="2323731" y="5399354"/>
                        <a:pt x="2337489" y="5341146"/>
                      </a:cubicBezTo>
                      <a:cubicBezTo>
                        <a:pt x="2351247" y="5282938"/>
                        <a:pt x="2377706" y="5272354"/>
                        <a:pt x="2394639" y="5239546"/>
                      </a:cubicBezTo>
                      <a:cubicBezTo>
                        <a:pt x="2411572" y="5206738"/>
                        <a:pt x="2428506" y="5188746"/>
                        <a:pt x="2439089" y="5144298"/>
                      </a:cubicBezTo>
                      <a:cubicBezTo>
                        <a:pt x="2449672" y="5099850"/>
                        <a:pt x="2439089" y="5005658"/>
                        <a:pt x="2458139" y="4972850"/>
                      </a:cubicBezTo>
                      <a:cubicBezTo>
                        <a:pt x="2477189" y="4940042"/>
                        <a:pt x="2507881" y="4965442"/>
                        <a:pt x="2553389" y="4947450"/>
                      </a:cubicBezTo>
                      <a:cubicBezTo>
                        <a:pt x="2593208" y="4931706"/>
                        <a:pt x="2684077" y="4843038"/>
                        <a:pt x="2719642" y="4853730"/>
                      </a:cubicBezTo>
                      <a:close/>
                      <a:moveTo>
                        <a:pt x="3046334" y="4831298"/>
                      </a:moveTo>
                      <a:cubicBezTo>
                        <a:pt x="3178062" y="4829262"/>
                        <a:pt x="3371539" y="4896314"/>
                        <a:pt x="3467792" y="4928398"/>
                      </a:cubicBezTo>
                      <a:cubicBezTo>
                        <a:pt x="3499876" y="4939094"/>
                        <a:pt x="3522731" y="4957670"/>
                        <a:pt x="3540172" y="4978958"/>
                      </a:cubicBezTo>
                      <a:lnTo>
                        <a:pt x="3540326" y="4979186"/>
                      </a:lnTo>
                      <a:lnTo>
                        <a:pt x="3504203" y="5034706"/>
                      </a:lnTo>
                      <a:cubicBezTo>
                        <a:pt x="3465855" y="5090970"/>
                        <a:pt x="3429293" y="5142710"/>
                        <a:pt x="3436040" y="5182398"/>
                      </a:cubicBezTo>
                      <a:cubicBezTo>
                        <a:pt x="3454032" y="5288230"/>
                        <a:pt x="3591615" y="5324214"/>
                        <a:pt x="3626540" y="5385598"/>
                      </a:cubicBezTo>
                      <a:cubicBezTo>
                        <a:pt x="3661465" y="5446982"/>
                        <a:pt x="3582090" y="5514714"/>
                        <a:pt x="3645590" y="5550698"/>
                      </a:cubicBezTo>
                      <a:cubicBezTo>
                        <a:pt x="3709090" y="5586682"/>
                        <a:pt x="3935573" y="5566574"/>
                        <a:pt x="4007540" y="5601498"/>
                      </a:cubicBezTo>
                      <a:cubicBezTo>
                        <a:pt x="4079507" y="5636422"/>
                        <a:pt x="4083740" y="5717914"/>
                        <a:pt x="4077390" y="5760250"/>
                      </a:cubicBezTo>
                      <a:cubicBezTo>
                        <a:pt x="4071040" y="5802582"/>
                        <a:pt x="3945098" y="5789882"/>
                        <a:pt x="3969440" y="5855498"/>
                      </a:cubicBezTo>
                      <a:cubicBezTo>
                        <a:pt x="3993782" y="5921114"/>
                        <a:pt x="4133482" y="6074574"/>
                        <a:pt x="4223440" y="6153946"/>
                      </a:cubicBezTo>
                      <a:cubicBezTo>
                        <a:pt x="4313398" y="6233322"/>
                        <a:pt x="4361023" y="6279890"/>
                        <a:pt x="4509190" y="6331746"/>
                      </a:cubicBezTo>
                      <a:cubicBezTo>
                        <a:pt x="4583274" y="6357674"/>
                        <a:pt x="4685667" y="6366142"/>
                        <a:pt x="4793750" y="6380562"/>
                      </a:cubicBezTo>
                      <a:lnTo>
                        <a:pt x="4904356" y="6400190"/>
                      </a:lnTo>
                      <a:lnTo>
                        <a:pt x="4902051" y="6433438"/>
                      </a:lnTo>
                      <a:cubicBezTo>
                        <a:pt x="4877074" y="6532294"/>
                        <a:pt x="4740465" y="6576722"/>
                        <a:pt x="4728768" y="6628194"/>
                      </a:cubicBezTo>
                      <a:cubicBezTo>
                        <a:pt x="4715400" y="6687014"/>
                        <a:pt x="4752776" y="6729178"/>
                        <a:pt x="4825021" y="6740486"/>
                      </a:cubicBezTo>
                      <a:cubicBezTo>
                        <a:pt x="4897266" y="6751794"/>
                        <a:pt x="5016858" y="6655930"/>
                        <a:pt x="5162239" y="6696038"/>
                      </a:cubicBezTo>
                      <a:cubicBezTo>
                        <a:pt x="5307620" y="6736142"/>
                        <a:pt x="5346445" y="6874786"/>
                        <a:pt x="5354410" y="6981118"/>
                      </a:cubicBezTo>
                      <a:cubicBezTo>
                        <a:pt x="5362375" y="7087454"/>
                        <a:pt x="5295589" y="7227098"/>
                        <a:pt x="5210031" y="7334046"/>
                      </a:cubicBezTo>
                      <a:cubicBezTo>
                        <a:pt x="5124473" y="7440994"/>
                        <a:pt x="4948010" y="7617458"/>
                        <a:pt x="4841063" y="7622802"/>
                      </a:cubicBezTo>
                      <a:cubicBezTo>
                        <a:pt x="4734116" y="7628150"/>
                        <a:pt x="4576368" y="7446342"/>
                        <a:pt x="4568347" y="7366130"/>
                      </a:cubicBezTo>
                      <a:cubicBezTo>
                        <a:pt x="4560326" y="7285922"/>
                        <a:pt x="4782242" y="7200362"/>
                        <a:pt x="4792937" y="7141538"/>
                      </a:cubicBezTo>
                      <a:cubicBezTo>
                        <a:pt x="4803632" y="7082718"/>
                        <a:pt x="4748041" y="7013258"/>
                        <a:pt x="4632516" y="7013202"/>
                      </a:cubicBezTo>
                      <a:cubicBezTo>
                        <a:pt x="4516991" y="7013146"/>
                        <a:pt x="4287332" y="7014706"/>
                        <a:pt x="4099784" y="7141206"/>
                      </a:cubicBezTo>
                      <a:cubicBezTo>
                        <a:pt x="3912236" y="7267706"/>
                        <a:pt x="3673109" y="7761446"/>
                        <a:pt x="3507229" y="7772194"/>
                      </a:cubicBezTo>
                      <a:cubicBezTo>
                        <a:pt x="3341349" y="7782946"/>
                        <a:pt x="3729423" y="7308478"/>
                        <a:pt x="3637905" y="7205710"/>
                      </a:cubicBezTo>
                      <a:cubicBezTo>
                        <a:pt x="3546387" y="7102938"/>
                        <a:pt x="3386579" y="7085394"/>
                        <a:pt x="3301021" y="6965078"/>
                      </a:cubicBezTo>
                      <a:cubicBezTo>
                        <a:pt x="3215463" y="6844762"/>
                        <a:pt x="3137926" y="6652258"/>
                        <a:pt x="3124558" y="6483814"/>
                      </a:cubicBezTo>
                      <a:cubicBezTo>
                        <a:pt x="3111190" y="6315370"/>
                        <a:pt x="3183379" y="6039982"/>
                        <a:pt x="3220810" y="5954426"/>
                      </a:cubicBezTo>
                      <a:cubicBezTo>
                        <a:pt x="3258241" y="5868866"/>
                        <a:pt x="3309042" y="5935706"/>
                        <a:pt x="3349147" y="5970466"/>
                      </a:cubicBezTo>
                      <a:cubicBezTo>
                        <a:pt x="3389252" y="6005226"/>
                        <a:pt x="3426684" y="6114846"/>
                        <a:pt x="3461442" y="6162970"/>
                      </a:cubicBezTo>
                      <a:cubicBezTo>
                        <a:pt x="3496200" y="6211098"/>
                        <a:pt x="3541653" y="6170994"/>
                        <a:pt x="3557695" y="6259226"/>
                      </a:cubicBezTo>
                      <a:cubicBezTo>
                        <a:pt x="3573737" y="6347458"/>
                        <a:pt x="3536306" y="6601458"/>
                        <a:pt x="3557695" y="6692362"/>
                      </a:cubicBezTo>
                      <a:cubicBezTo>
                        <a:pt x="3579084" y="6783266"/>
                        <a:pt x="3637905" y="6801982"/>
                        <a:pt x="3686031" y="6804658"/>
                      </a:cubicBezTo>
                      <a:cubicBezTo>
                        <a:pt x="3734157" y="6807330"/>
                        <a:pt x="3779611" y="6721770"/>
                        <a:pt x="3846453" y="6708402"/>
                      </a:cubicBezTo>
                      <a:cubicBezTo>
                        <a:pt x="3913295" y="6695034"/>
                        <a:pt x="4063021" y="6799306"/>
                        <a:pt x="4087084" y="6724446"/>
                      </a:cubicBezTo>
                      <a:cubicBezTo>
                        <a:pt x="4111147" y="6649582"/>
                        <a:pt x="4060347" y="6382214"/>
                        <a:pt x="3990831" y="6259226"/>
                      </a:cubicBezTo>
                      <a:cubicBezTo>
                        <a:pt x="3921315" y="6136234"/>
                        <a:pt x="3736831" y="6066722"/>
                        <a:pt x="3669989" y="5986510"/>
                      </a:cubicBezTo>
                      <a:cubicBezTo>
                        <a:pt x="3603147" y="5906298"/>
                        <a:pt x="3720678" y="5874770"/>
                        <a:pt x="3589779" y="5777962"/>
                      </a:cubicBezTo>
                      <a:cubicBezTo>
                        <a:pt x="3458880" y="5681150"/>
                        <a:pt x="2954612" y="5539558"/>
                        <a:pt x="2884595" y="5405650"/>
                      </a:cubicBezTo>
                      <a:cubicBezTo>
                        <a:pt x="2814578" y="5271746"/>
                        <a:pt x="2843877" y="4939762"/>
                        <a:pt x="2941076" y="4860218"/>
                      </a:cubicBezTo>
                      <a:cubicBezTo>
                        <a:pt x="2965376" y="4840334"/>
                        <a:pt x="3002424" y="4831978"/>
                        <a:pt x="3046334" y="4831298"/>
                      </a:cubicBezTo>
                      <a:close/>
                      <a:moveTo>
                        <a:pt x="3338656" y="3064378"/>
                      </a:moveTo>
                      <a:cubicBezTo>
                        <a:pt x="3392779" y="3067254"/>
                        <a:pt x="3457470" y="3087694"/>
                        <a:pt x="3480489" y="3112298"/>
                      </a:cubicBezTo>
                      <a:cubicBezTo>
                        <a:pt x="3511181" y="3145106"/>
                        <a:pt x="3459322" y="3209666"/>
                        <a:pt x="3480489" y="3264698"/>
                      </a:cubicBezTo>
                      <a:cubicBezTo>
                        <a:pt x="3501656" y="3319730"/>
                        <a:pt x="3649822" y="3387466"/>
                        <a:pt x="3607489" y="3442498"/>
                      </a:cubicBezTo>
                      <a:cubicBezTo>
                        <a:pt x="3565156" y="3497530"/>
                        <a:pt x="3289989" y="3604422"/>
                        <a:pt x="3226489" y="3594898"/>
                      </a:cubicBezTo>
                      <a:cubicBezTo>
                        <a:pt x="3162989" y="3585374"/>
                        <a:pt x="3239189" y="3452022"/>
                        <a:pt x="3226489" y="3385346"/>
                      </a:cubicBezTo>
                      <a:cubicBezTo>
                        <a:pt x="3213789" y="3318674"/>
                        <a:pt x="3139706" y="3247766"/>
                        <a:pt x="3150289" y="3194850"/>
                      </a:cubicBezTo>
                      <a:cubicBezTo>
                        <a:pt x="3160872" y="3141930"/>
                        <a:pt x="3234956" y="3081606"/>
                        <a:pt x="3289989" y="3067850"/>
                      </a:cubicBezTo>
                      <a:cubicBezTo>
                        <a:pt x="3303747" y="3064410"/>
                        <a:pt x="3320614" y="3063418"/>
                        <a:pt x="3338656" y="3064378"/>
                      </a:cubicBezTo>
                      <a:close/>
                      <a:moveTo>
                        <a:pt x="2547039" y="798"/>
                      </a:moveTo>
                      <a:cubicBezTo>
                        <a:pt x="2620064" y="19848"/>
                        <a:pt x="2540689" y="384974"/>
                        <a:pt x="2489889" y="534198"/>
                      </a:cubicBezTo>
                      <a:cubicBezTo>
                        <a:pt x="2439089" y="683422"/>
                        <a:pt x="2258114" y="807248"/>
                        <a:pt x="2223189" y="934248"/>
                      </a:cubicBezTo>
                      <a:cubicBezTo>
                        <a:pt x="2188264" y="1061248"/>
                        <a:pt x="2283514" y="1210474"/>
                        <a:pt x="2280339" y="1296198"/>
                      </a:cubicBezTo>
                      <a:cubicBezTo>
                        <a:pt x="2277164" y="1381922"/>
                        <a:pt x="2267639" y="1299374"/>
                        <a:pt x="2204139" y="1448598"/>
                      </a:cubicBezTo>
                      <a:cubicBezTo>
                        <a:pt x="2140639" y="1597822"/>
                        <a:pt x="1981889" y="2067722"/>
                        <a:pt x="1899339" y="2191546"/>
                      </a:cubicBezTo>
                      <a:cubicBezTo>
                        <a:pt x="1816789" y="2315374"/>
                        <a:pt x="1740589" y="2312198"/>
                        <a:pt x="1708839" y="2191546"/>
                      </a:cubicBezTo>
                      <a:cubicBezTo>
                        <a:pt x="1677089" y="2070898"/>
                        <a:pt x="1635814" y="1604174"/>
                        <a:pt x="1708839" y="1467650"/>
                      </a:cubicBezTo>
                      <a:cubicBezTo>
                        <a:pt x="1781864" y="1331122"/>
                        <a:pt x="2099364" y="1451774"/>
                        <a:pt x="2146989" y="1372398"/>
                      </a:cubicBezTo>
                      <a:cubicBezTo>
                        <a:pt x="2194614" y="1293022"/>
                        <a:pt x="2000939" y="1108874"/>
                        <a:pt x="1994589" y="991398"/>
                      </a:cubicBezTo>
                      <a:cubicBezTo>
                        <a:pt x="1988239" y="873922"/>
                        <a:pt x="2099364" y="762798"/>
                        <a:pt x="2108889" y="667548"/>
                      </a:cubicBezTo>
                      <a:cubicBezTo>
                        <a:pt x="2118414" y="572298"/>
                        <a:pt x="1978714" y="531022"/>
                        <a:pt x="2051739" y="419898"/>
                      </a:cubicBezTo>
                      <a:cubicBezTo>
                        <a:pt x="2124764" y="308774"/>
                        <a:pt x="2474014" y="-18252"/>
                        <a:pt x="2547039" y="7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0" name="フリーフォーム: 図形 1969">
                  <a:extLst>
                    <a:ext uri="{FF2B5EF4-FFF2-40B4-BE49-F238E27FC236}">
                      <a16:creationId xmlns:a16="http://schemas.microsoft.com/office/drawing/2014/main" id="{BC74E66F-3AFD-2A4A-0442-85D4F1B023B1}"/>
                    </a:ext>
                  </a:extLst>
                </p:cNvPr>
                <p:cNvSpPr/>
                <p:nvPr/>
              </p:nvSpPr>
              <p:spPr>
                <a:xfrm>
                  <a:off x="13837251" y="38992314"/>
                  <a:ext cx="3513559" cy="5406119"/>
                </a:xfrm>
                <a:custGeom>
                  <a:avLst/>
                  <a:gdLst>
                    <a:gd name="connsiteX0" fmla="*/ 3320609 w 3513559"/>
                    <a:gd name="connsiteY0" fmla="*/ 178 h 5406119"/>
                    <a:gd name="connsiteX1" fmla="*/ 3467769 w 3513559"/>
                    <a:gd name="connsiteY1" fmla="*/ 98286 h 5406119"/>
                    <a:gd name="connsiteX2" fmla="*/ 3513349 w 3513559"/>
                    <a:gd name="connsiteY2" fmla="*/ 418862 h 5406119"/>
                    <a:gd name="connsiteX3" fmla="*/ 3513559 w 3513559"/>
                    <a:gd name="connsiteY3" fmla="*/ 422990 h 5406119"/>
                    <a:gd name="connsiteX4" fmla="*/ 3447461 w 3513559"/>
                    <a:gd name="connsiteY4" fmla="*/ 501030 h 5406119"/>
                    <a:gd name="connsiteX5" fmla="*/ 3087173 w 3513559"/>
                    <a:gd name="connsiteY5" fmla="*/ 968570 h 5406119"/>
                    <a:gd name="connsiteX6" fmla="*/ 3103213 w 3513559"/>
                    <a:gd name="connsiteY6" fmla="*/ 1401706 h 5406119"/>
                    <a:gd name="connsiteX7" fmla="*/ 2349235 w 3513559"/>
                    <a:gd name="connsiteY7" fmla="*/ 3230506 h 5406119"/>
                    <a:gd name="connsiteX8" fmla="*/ 2413404 w 3513559"/>
                    <a:gd name="connsiteY8" fmla="*/ 3791982 h 5406119"/>
                    <a:gd name="connsiteX9" fmla="*/ 1916098 w 3513559"/>
                    <a:gd name="connsiteY9" fmla="*/ 5364106 h 5406119"/>
                    <a:gd name="connsiteX10" fmla="*/ 1427315 w 3513559"/>
                    <a:gd name="connsiteY10" fmla="*/ 5074974 h 5406119"/>
                    <a:gd name="connsiteX11" fmla="*/ 1398374 w 3513559"/>
                    <a:gd name="connsiteY11" fmla="*/ 5046906 h 5406119"/>
                    <a:gd name="connsiteX12" fmla="*/ 1400845 w 3513559"/>
                    <a:gd name="connsiteY12" fmla="*/ 5037950 h 5406119"/>
                    <a:gd name="connsiteX13" fmla="*/ 1471330 w 3513559"/>
                    <a:gd name="connsiteY13" fmla="*/ 4891266 h 5406119"/>
                    <a:gd name="connsiteX14" fmla="*/ 1600870 w 3513559"/>
                    <a:gd name="connsiteY14" fmla="*/ 4716006 h 5406119"/>
                    <a:gd name="connsiteX15" fmla="*/ 1471330 w 3513559"/>
                    <a:gd name="connsiteY15" fmla="*/ 4327386 h 5406119"/>
                    <a:gd name="connsiteX16" fmla="*/ 1136050 w 3513559"/>
                    <a:gd name="connsiteY16" fmla="*/ 4243566 h 5406119"/>
                    <a:gd name="connsiteX17" fmla="*/ 633130 w 3513559"/>
                    <a:gd name="connsiteY17" fmla="*/ 3786366 h 5406119"/>
                    <a:gd name="connsiteX18" fmla="*/ 633130 w 3513559"/>
                    <a:gd name="connsiteY18" fmla="*/ 3473946 h 5406119"/>
                    <a:gd name="connsiteX19" fmla="*/ 46390 w 3513559"/>
                    <a:gd name="connsiteY19" fmla="*/ 2719566 h 5406119"/>
                    <a:gd name="connsiteX20" fmla="*/ 0 w 3513559"/>
                    <a:gd name="connsiteY20" fmla="*/ 2657166 h 5406119"/>
                    <a:gd name="connsiteX21" fmla="*/ 20441 w 3513559"/>
                    <a:gd name="connsiteY21" fmla="*/ 2651782 h 5406119"/>
                    <a:gd name="connsiteX22" fmla="*/ 480729 w 3513559"/>
                    <a:gd name="connsiteY22" fmla="*/ 2635746 h 5406119"/>
                    <a:gd name="connsiteX23" fmla="*/ 716949 w 3513559"/>
                    <a:gd name="connsiteY23" fmla="*/ 2635746 h 5406119"/>
                    <a:gd name="connsiteX24" fmla="*/ 930309 w 3513559"/>
                    <a:gd name="connsiteY24" fmla="*/ 2460486 h 5406119"/>
                    <a:gd name="connsiteX25" fmla="*/ 1296069 w 3513559"/>
                    <a:gd name="connsiteY25" fmla="*/ 2483346 h 5406119"/>
                    <a:gd name="connsiteX26" fmla="*/ 1120809 w 3513559"/>
                    <a:gd name="connsiteY26" fmla="*/ 2186166 h 5406119"/>
                    <a:gd name="connsiteX27" fmla="*/ 1257969 w 3513559"/>
                    <a:gd name="connsiteY27" fmla="*/ 1919466 h 5406119"/>
                    <a:gd name="connsiteX28" fmla="*/ 1021749 w 3513559"/>
                    <a:gd name="connsiteY28" fmla="*/ 1599426 h 5406119"/>
                    <a:gd name="connsiteX29" fmla="*/ 1014129 w 3513559"/>
                    <a:gd name="connsiteY29" fmla="*/ 1020306 h 5406119"/>
                    <a:gd name="connsiteX30" fmla="*/ 1280829 w 3513559"/>
                    <a:gd name="connsiteY30" fmla="*/ 936486 h 5406119"/>
                    <a:gd name="connsiteX31" fmla="*/ 1547529 w 3513559"/>
                    <a:gd name="connsiteY31" fmla="*/ 448806 h 5406119"/>
                    <a:gd name="connsiteX32" fmla="*/ 1791369 w 3513559"/>
                    <a:gd name="connsiteY32" fmla="*/ 52566 h 5406119"/>
                    <a:gd name="connsiteX33" fmla="*/ 2065689 w 3513559"/>
                    <a:gd name="connsiteY33" fmla="*/ 128766 h 5406119"/>
                    <a:gd name="connsiteX34" fmla="*/ 2408589 w 3513559"/>
                    <a:gd name="connsiteY34" fmla="*/ 75426 h 5406119"/>
                    <a:gd name="connsiteX35" fmla="*/ 2545749 w 3513559"/>
                    <a:gd name="connsiteY35" fmla="*/ 273546 h 5406119"/>
                    <a:gd name="connsiteX36" fmla="*/ 3063909 w 3513559"/>
                    <a:gd name="connsiteY36" fmla="*/ 250686 h 5406119"/>
                    <a:gd name="connsiteX37" fmla="*/ 3170589 w 3513559"/>
                    <a:gd name="connsiteY37" fmla="*/ 29706 h 5406119"/>
                    <a:gd name="connsiteX38" fmla="*/ 3320609 w 3513559"/>
                    <a:gd name="connsiteY38" fmla="*/ 178 h 5406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3513559" h="5406119">
                      <a:moveTo>
                        <a:pt x="3320609" y="178"/>
                      </a:moveTo>
                      <a:cubicBezTo>
                        <a:pt x="3378551" y="2402"/>
                        <a:pt x="3436019" y="25894"/>
                        <a:pt x="3467769" y="98286"/>
                      </a:cubicBezTo>
                      <a:cubicBezTo>
                        <a:pt x="3507457" y="188774"/>
                        <a:pt x="3504977" y="243542"/>
                        <a:pt x="3513349" y="418862"/>
                      </a:cubicBezTo>
                      <a:lnTo>
                        <a:pt x="3513559" y="422990"/>
                      </a:lnTo>
                      <a:lnTo>
                        <a:pt x="3447461" y="501030"/>
                      </a:lnTo>
                      <a:cubicBezTo>
                        <a:pt x="3289577" y="688086"/>
                        <a:pt x="3148333" y="860286"/>
                        <a:pt x="3087173" y="968570"/>
                      </a:cubicBezTo>
                      <a:cubicBezTo>
                        <a:pt x="2924077" y="1257326"/>
                        <a:pt x="3226205" y="1024718"/>
                        <a:pt x="3103213" y="1401706"/>
                      </a:cubicBezTo>
                      <a:cubicBezTo>
                        <a:pt x="2980225" y="1778698"/>
                        <a:pt x="2464203" y="2832126"/>
                        <a:pt x="2349235" y="3230506"/>
                      </a:cubicBezTo>
                      <a:cubicBezTo>
                        <a:pt x="2234267" y="3628886"/>
                        <a:pt x="2485593" y="3436382"/>
                        <a:pt x="2413404" y="3791982"/>
                      </a:cubicBezTo>
                      <a:cubicBezTo>
                        <a:pt x="2341215" y="4147582"/>
                        <a:pt x="2103256" y="5166254"/>
                        <a:pt x="1916098" y="5364106"/>
                      </a:cubicBezTo>
                      <a:cubicBezTo>
                        <a:pt x="1775730" y="5512494"/>
                        <a:pt x="1581219" y="5232262"/>
                        <a:pt x="1427315" y="5074974"/>
                      </a:cubicBezTo>
                      <a:lnTo>
                        <a:pt x="1398374" y="5046906"/>
                      </a:lnTo>
                      <a:lnTo>
                        <a:pt x="1400845" y="5037950"/>
                      </a:lnTo>
                      <a:cubicBezTo>
                        <a:pt x="1423070" y="4981438"/>
                        <a:pt x="1452280" y="4935718"/>
                        <a:pt x="1471330" y="4891266"/>
                      </a:cubicBezTo>
                      <a:cubicBezTo>
                        <a:pt x="1509430" y="4802366"/>
                        <a:pt x="1600870" y="4809986"/>
                        <a:pt x="1600870" y="4716006"/>
                      </a:cubicBezTo>
                      <a:cubicBezTo>
                        <a:pt x="1600870" y="4622026"/>
                        <a:pt x="1548800" y="4406126"/>
                        <a:pt x="1471330" y="4327386"/>
                      </a:cubicBezTo>
                      <a:cubicBezTo>
                        <a:pt x="1393860" y="4248646"/>
                        <a:pt x="1275750" y="4333734"/>
                        <a:pt x="1136050" y="4243566"/>
                      </a:cubicBezTo>
                      <a:cubicBezTo>
                        <a:pt x="996350" y="4153398"/>
                        <a:pt x="716950" y="3914638"/>
                        <a:pt x="633130" y="3786366"/>
                      </a:cubicBezTo>
                      <a:cubicBezTo>
                        <a:pt x="549310" y="3658094"/>
                        <a:pt x="730920" y="3651746"/>
                        <a:pt x="633130" y="3473946"/>
                      </a:cubicBezTo>
                      <a:cubicBezTo>
                        <a:pt x="535340" y="3296146"/>
                        <a:pt x="191170" y="2897366"/>
                        <a:pt x="46390" y="2719566"/>
                      </a:cubicBezTo>
                      <a:lnTo>
                        <a:pt x="0" y="2657166"/>
                      </a:lnTo>
                      <a:lnTo>
                        <a:pt x="20441" y="2651782"/>
                      </a:lnTo>
                      <a:cubicBezTo>
                        <a:pt x="181684" y="2624238"/>
                        <a:pt x="386273" y="2650830"/>
                        <a:pt x="480729" y="2635746"/>
                      </a:cubicBezTo>
                      <a:cubicBezTo>
                        <a:pt x="631859" y="2611614"/>
                        <a:pt x="642019" y="2664958"/>
                        <a:pt x="716949" y="2635746"/>
                      </a:cubicBezTo>
                      <a:cubicBezTo>
                        <a:pt x="791879" y="2606534"/>
                        <a:pt x="833789" y="2485886"/>
                        <a:pt x="930309" y="2460486"/>
                      </a:cubicBezTo>
                      <a:cubicBezTo>
                        <a:pt x="1026829" y="2435086"/>
                        <a:pt x="1264319" y="2529066"/>
                        <a:pt x="1296069" y="2483346"/>
                      </a:cubicBezTo>
                      <a:cubicBezTo>
                        <a:pt x="1327819" y="2437626"/>
                        <a:pt x="1127159" y="2280146"/>
                        <a:pt x="1120809" y="2186166"/>
                      </a:cubicBezTo>
                      <a:cubicBezTo>
                        <a:pt x="1114459" y="2092186"/>
                        <a:pt x="1274479" y="2017254"/>
                        <a:pt x="1257969" y="1919466"/>
                      </a:cubicBezTo>
                      <a:cubicBezTo>
                        <a:pt x="1241459" y="1821678"/>
                        <a:pt x="1062389" y="1749286"/>
                        <a:pt x="1021749" y="1599426"/>
                      </a:cubicBezTo>
                      <a:cubicBezTo>
                        <a:pt x="981109" y="1449566"/>
                        <a:pt x="970949" y="1130798"/>
                        <a:pt x="1014129" y="1020306"/>
                      </a:cubicBezTo>
                      <a:cubicBezTo>
                        <a:pt x="1057309" y="909814"/>
                        <a:pt x="1191929" y="1031734"/>
                        <a:pt x="1280829" y="936486"/>
                      </a:cubicBezTo>
                      <a:cubicBezTo>
                        <a:pt x="1369729" y="841238"/>
                        <a:pt x="1462439" y="596126"/>
                        <a:pt x="1547529" y="448806"/>
                      </a:cubicBezTo>
                      <a:cubicBezTo>
                        <a:pt x="1632619" y="301486"/>
                        <a:pt x="1705009" y="105906"/>
                        <a:pt x="1791369" y="52566"/>
                      </a:cubicBezTo>
                      <a:cubicBezTo>
                        <a:pt x="1877729" y="-774"/>
                        <a:pt x="1962819" y="124958"/>
                        <a:pt x="2065689" y="128766"/>
                      </a:cubicBezTo>
                      <a:cubicBezTo>
                        <a:pt x="2168559" y="132574"/>
                        <a:pt x="2328579" y="51294"/>
                        <a:pt x="2408589" y="75426"/>
                      </a:cubicBezTo>
                      <a:cubicBezTo>
                        <a:pt x="2488599" y="99558"/>
                        <a:pt x="2436529" y="244334"/>
                        <a:pt x="2545749" y="273546"/>
                      </a:cubicBezTo>
                      <a:cubicBezTo>
                        <a:pt x="2654969" y="302758"/>
                        <a:pt x="2959769" y="291326"/>
                        <a:pt x="3063909" y="250686"/>
                      </a:cubicBezTo>
                      <a:cubicBezTo>
                        <a:pt x="3168049" y="210046"/>
                        <a:pt x="3103279" y="55106"/>
                        <a:pt x="3170589" y="29706"/>
                      </a:cubicBezTo>
                      <a:cubicBezTo>
                        <a:pt x="3204245" y="17006"/>
                        <a:pt x="3262665" y="-2042"/>
                        <a:pt x="3320609" y="17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1" name="フリーフォーム: 図形 1970">
                  <a:extLst>
                    <a:ext uri="{FF2B5EF4-FFF2-40B4-BE49-F238E27FC236}">
                      <a16:creationId xmlns:a16="http://schemas.microsoft.com/office/drawing/2014/main" id="{B7C22B69-8034-BA72-77F9-7DCAE9BBC57B}"/>
                    </a:ext>
                  </a:extLst>
                </p:cNvPr>
                <p:cNvSpPr/>
                <p:nvPr/>
              </p:nvSpPr>
              <p:spPr>
                <a:xfrm>
                  <a:off x="11563218" y="37726516"/>
                  <a:ext cx="4199308" cy="3922964"/>
                </a:xfrm>
                <a:custGeom>
                  <a:avLst/>
                  <a:gdLst>
                    <a:gd name="connsiteX0" fmla="*/ 619751 w 4199308"/>
                    <a:gd name="connsiteY0" fmla="*/ 2296644 h 3922964"/>
                    <a:gd name="connsiteX1" fmla="*/ 698630 w 4199308"/>
                    <a:gd name="connsiteY1" fmla="*/ 2310236 h 3922964"/>
                    <a:gd name="connsiteX2" fmla="*/ 736730 w 4199308"/>
                    <a:gd name="connsiteY2" fmla="*/ 2761084 h 3922964"/>
                    <a:gd name="connsiteX3" fmla="*/ 781180 w 4199308"/>
                    <a:gd name="connsiteY3" fmla="*/ 2957932 h 3922964"/>
                    <a:gd name="connsiteX4" fmla="*/ 400180 w 4199308"/>
                    <a:gd name="connsiteY4" fmla="*/ 3440532 h 3922964"/>
                    <a:gd name="connsiteX5" fmla="*/ 273180 w 4199308"/>
                    <a:gd name="connsiteY5" fmla="*/ 3618332 h 3922964"/>
                    <a:gd name="connsiteX6" fmla="*/ 130 w 4199308"/>
                    <a:gd name="connsiteY6" fmla="*/ 3472284 h 3922964"/>
                    <a:gd name="connsiteX7" fmla="*/ 235080 w 4199308"/>
                    <a:gd name="connsiteY7" fmla="*/ 3211932 h 3922964"/>
                    <a:gd name="connsiteX8" fmla="*/ 82680 w 4199308"/>
                    <a:gd name="connsiteY8" fmla="*/ 3084932 h 3922964"/>
                    <a:gd name="connsiteX9" fmla="*/ 298580 w 4199308"/>
                    <a:gd name="connsiteY9" fmla="*/ 2468984 h 3922964"/>
                    <a:gd name="connsiteX10" fmla="*/ 619751 w 4199308"/>
                    <a:gd name="connsiteY10" fmla="*/ 2296644 h 3922964"/>
                    <a:gd name="connsiteX11" fmla="*/ 1514753 w 4199308"/>
                    <a:gd name="connsiteY11" fmla="*/ 2250712 h 3922964"/>
                    <a:gd name="connsiteX12" fmla="*/ 1536831 w 4199308"/>
                    <a:gd name="connsiteY12" fmla="*/ 2253084 h 3922964"/>
                    <a:gd name="connsiteX13" fmla="*/ 1384431 w 4199308"/>
                    <a:gd name="connsiteY13" fmla="*/ 2907132 h 3922964"/>
                    <a:gd name="connsiteX14" fmla="*/ 984381 w 4199308"/>
                    <a:gd name="connsiteY14" fmla="*/ 2862684 h 3922964"/>
                    <a:gd name="connsiteX15" fmla="*/ 831981 w 4199308"/>
                    <a:gd name="connsiteY15" fmla="*/ 2684884 h 3922964"/>
                    <a:gd name="connsiteX16" fmla="*/ 1514753 w 4199308"/>
                    <a:gd name="connsiteY16" fmla="*/ 2250712 h 3922964"/>
                    <a:gd name="connsiteX17" fmla="*/ 3271424 w 4199308"/>
                    <a:gd name="connsiteY17" fmla="*/ 124 h 3922964"/>
                    <a:gd name="connsiteX18" fmla="*/ 3632332 w 4199308"/>
                    <a:gd name="connsiteY18" fmla="*/ 100436 h 3922964"/>
                    <a:gd name="connsiteX19" fmla="*/ 3975232 w 4199308"/>
                    <a:gd name="connsiteY19" fmla="*/ 703684 h 3922964"/>
                    <a:gd name="connsiteX20" fmla="*/ 4000632 w 4199308"/>
                    <a:gd name="connsiteY20" fmla="*/ 1135484 h 3922964"/>
                    <a:gd name="connsiteX21" fmla="*/ 4121927 w 4199308"/>
                    <a:gd name="connsiteY21" fmla="*/ 1275728 h 3922964"/>
                    <a:gd name="connsiteX22" fmla="*/ 4199308 w 4199308"/>
                    <a:gd name="connsiteY22" fmla="*/ 1336668 h 3922964"/>
                    <a:gd name="connsiteX23" fmla="*/ 4196371 w 4199308"/>
                    <a:gd name="connsiteY23" fmla="*/ 1335036 h 3922964"/>
                    <a:gd name="connsiteX24" fmla="*/ 4065402 w 4199308"/>
                    <a:gd name="connsiteY24" fmla="*/ 1318364 h 3922964"/>
                    <a:gd name="connsiteX25" fmla="*/ 3821562 w 4199308"/>
                    <a:gd name="connsiteY25" fmla="*/ 1714604 h 3922964"/>
                    <a:gd name="connsiteX26" fmla="*/ 3554862 w 4199308"/>
                    <a:gd name="connsiteY26" fmla="*/ 2202284 h 3922964"/>
                    <a:gd name="connsiteX27" fmla="*/ 3288162 w 4199308"/>
                    <a:gd name="connsiteY27" fmla="*/ 2286104 h 3922964"/>
                    <a:gd name="connsiteX28" fmla="*/ 3295782 w 4199308"/>
                    <a:gd name="connsiteY28" fmla="*/ 2865224 h 3922964"/>
                    <a:gd name="connsiteX29" fmla="*/ 3532002 w 4199308"/>
                    <a:gd name="connsiteY29" fmla="*/ 3185264 h 3922964"/>
                    <a:gd name="connsiteX30" fmla="*/ 3394842 w 4199308"/>
                    <a:gd name="connsiteY30" fmla="*/ 3451964 h 3922964"/>
                    <a:gd name="connsiteX31" fmla="*/ 3570102 w 4199308"/>
                    <a:gd name="connsiteY31" fmla="*/ 3749144 h 3922964"/>
                    <a:gd name="connsiteX32" fmla="*/ 3204342 w 4199308"/>
                    <a:gd name="connsiteY32" fmla="*/ 3726284 h 3922964"/>
                    <a:gd name="connsiteX33" fmla="*/ 2990982 w 4199308"/>
                    <a:gd name="connsiteY33" fmla="*/ 3901544 h 3922964"/>
                    <a:gd name="connsiteX34" fmla="*/ 2754762 w 4199308"/>
                    <a:gd name="connsiteY34" fmla="*/ 3901544 h 3922964"/>
                    <a:gd name="connsiteX35" fmla="*/ 2294474 w 4199308"/>
                    <a:gd name="connsiteY35" fmla="*/ 3917580 h 3922964"/>
                    <a:gd name="connsiteX36" fmla="*/ 2274033 w 4199308"/>
                    <a:gd name="connsiteY36" fmla="*/ 3922964 h 3922964"/>
                    <a:gd name="connsiteX37" fmla="*/ 2273304 w 4199308"/>
                    <a:gd name="connsiteY37" fmla="*/ 3921984 h 3922964"/>
                    <a:gd name="connsiteX38" fmla="*/ 2038483 w 4199308"/>
                    <a:gd name="connsiteY38" fmla="*/ 3672944 h 3922964"/>
                    <a:gd name="connsiteX39" fmla="*/ 1360303 w 4199308"/>
                    <a:gd name="connsiteY39" fmla="*/ 3825344 h 3922964"/>
                    <a:gd name="connsiteX40" fmla="*/ 1311761 w 4199308"/>
                    <a:gd name="connsiteY40" fmla="*/ 3788044 h 3922964"/>
                    <a:gd name="connsiteX41" fmla="*/ 1289089 w 4199308"/>
                    <a:gd name="connsiteY41" fmla="*/ 3760500 h 3922964"/>
                    <a:gd name="connsiteX42" fmla="*/ 1334261 w 4199308"/>
                    <a:gd name="connsiteY42" fmla="*/ 3691692 h 3922964"/>
                    <a:gd name="connsiteX43" fmla="*/ 1623395 w 4199308"/>
                    <a:gd name="connsiteY43" fmla="*/ 3100644 h 3922964"/>
                    <a:gd name="connsiteX44" fmla="*/ 1912152 w 4199308"/>
                    <a:gd name="connsiteY44" fmla="*/ 2731672 h 3922964"/>
                    <a:gd name="connsiteX45" fmla="*/ 1864026 w 4199308"/>
                    <a:gd name="connsiteY45" fmla="*/ 2491044 h 3922964"/>
                    <a:gd name="connsiteX46" fmla="*/ 2024447 w 4199308"/>
                    <a:gd name="connsiteY46" fmla="*/ 2089988 h 3922964"/>
                    <a:gd name="connsiteX47" fmla="*/ 1543184 w 4199308"/>
                    <a:gd name="connsiteY47" fmla="*/ 2041864 h 3922964"/>
                    <a:gd name="connsiteX48" fmla="*/ 1976321 w 4199308"/>
                    <a:gd name="connsiteY48" fmla="*/ 1672896 h 3922964"/>
                    <a:gd name="connsiteX49" fmla="*/ 2024447 w 4199308"/>
                    <a:gd name="connsiteY49" fmla="*/ 1448304 h 3922964"/>
                    <a:gd name="connsiteX50" fmla="*/ 1607352 w 4199308"/>
                    <a:gd name="connsiteY50" fmla="*/ 1079336 h 3922964"/>
                    <a:gd name="connsiteX51" fmla="*/ 1366721 w 4199308"/>
                    <a:gd name="connsiteY51" fmla="*/ 678284 h 3922964"/>
                    <a:gd name="connsiteX52" fmla="*/ 1361970 w 4199308"/>
                    <a:gd name="connsiteY52" fmla="*/ 655896 h 3922964"/>
                    <a:gd name="connsiteX53" fmla="*/ 1381505 w 4199308"/>
                    <a:gd name="connsiteY53" fmla="*/ 652884 h 3922964"/>
                    <a:gd name="connsiteX54" fmla="*/ 1720982 w 4199308"/>
                    <a:gd name="connsiteY54" fmla="*/ 652884 h 3922964"/>
                    <a:gd name="connsiteX55" fmla="*/ 1701932 w 4199308"/>
                    <a:gd name="connsiteY55" fmla="*/ 468732 h 3922964"/>
                    <a:gd name="connsiteX56" fmla="*/ 1873382 w 4199308"/>
                    <a:gd name="connsiteY56" fmla="*/ 265532 h 3922964"/>
                    <a:gd name="connsiteX57" fmla="*/ 2121032 w 4199308"/>
                    <a:gd name="connsiteY57" fmla="*/ 278236 h 3922964"/>
                    <a:gd name="connsiteX58" fmla="*/ 2209932 w 4199308"/>
                    <a:gd name="connsiteY58" fmla="*/ 81384 h 3922964"/>
                    <a:gd name="connsiteX59" fmla="*/ 2838582 w 4199308"/>
                    <a:gd name="connsiteY59" fmla="*/ 398884 h 3922964"/>
                    <a:gd name="connsiteX60" fmla="*/ 3124332 w 4199308"/>
                    <a:gd name="connsiteY60" fmla="*/ 595732 h 3922964"/>
                    <a:gd name="connsiteX61" fmla="*/ 3264032 w 4199308"/>
                    <a:gd name="connsiteY61" fmla="*/ 443332 h 3922964"/>
                    <a:gd name="connsiteX62" fmla="*/ 3168782 w 4199308"/>
                    <a:gd name="connsiteY62" fmla="*/ 151236 h 3922964"/>
                    <a:gd name="connsiteX63" fmla="*/ 3187832 w 4199308"/>
                    <a:gd name="connsiteY63" fmla="*/ 5184 h 3922964"/>
                    <a:gd name="connsiteX64" fmla="*/ 3271424 w 4199308"/>
                    <a:gd name="connsiteY64" fmla="*/ 124 h 39229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4199308" h="3922964">
                      <a:moveTo>
                        <a:pt x="619751" y="2296644"/>
                      </a:moveTo>
                      <a:cubicBezTo>
                        <a:pt x="652659" y="2293964"/>
                        <a:pt x="680374" y="2298064"/>
                        <a:pt x="698630" y="2310236"/>
                      </a:cubicBezTo>
                      <a:cubicBezTo>
                        <a:pt x="771655" y="2358916"/>
                        <a:pt x="722972" y="2653132"/>
                        <a:pt x="736730" y="2761084"/>
                      </a:cubicBezTo>
                      <a:cubicBezTo>
                        <a:pt x="750488" y="2869036"/>
                        <a:pt x="837272" y="2844692"/>
                        <a:pt x="781180" y="2957932"/>
                      </a:cubicBezTo>
                      <a:cubicBezTo>
                        <a:pt x="725088" y="3071176"/>
                        <a:pt x="484847" y="3330468"/>
                        <a:pt x="400180" y="3440532"/>
                      </a:cubicBezTo>
                      <a:cubicBezTo>
                        <a:pt x="315513" y="3550600"/>
                        <a:pt x="339855" y="3613044"/>
                        <a:pt x="273180" y="3618332"/>
                      </a:cubicBezTo>
                      <a:cubicBezTo>
                        <a:pt x="206505" y="3623628"/>
                        <a:pt x="6480" y="3540016"/>
                        <a:pt x="130" y="3472284"/>
                      </a:cubicBezTo>
                      <a:cubicBezTo>
                        <a:pt x="-6220" y="3404552"/>
                        <a:pt x="221322" y="3276492"/>
                        <a:pt x="235080" y="3211932"/>
                      </a:cubicBezTo>
                      <a:cubicBezTo>
                        <a:pt x="248838" y="3147376"/>
                        <a:pt x="72097" y="3208760"/>
                        <a:pt x="82680" y="3084932"/>
                      </a:cubicBezTo>
                      <a:cubicBezTo>
                        <a:pt x="93263" y="2961108"/>
                        <a:pt x="195922" y="2595984"/>
                        <a:pt x="298580" y="2468984"/>
                      </a:cubicBezTo>
                      <a:cubicBezTo>
                        <a:pt x="375574" y="2373736"/>
                        <a:pt x="521028" y="2304680"/>
                        <a:pt x="619751" y="2296644"/>
                      </a:cubicBezTo>
                      <a:close/>
                      <a:moveTo>
                        <a:pt x="1514753" y="2250712"/>
                      </a:moveTo>
                      <a:cubicBezTo>
                        <a:pt x="1523647" y="2250032"/>
                        <a:pt x="1531076" y="2250768"/>
                        <a:pt x="1536831" y="2253084"/>
                      </a:cubicBezTo>
                      <a:cubicBezTo>
                        <a:pt x="1628906" y="2290124"/>
                        <a:pt x="1478623" y="2807652"/>
                        <a:pt x="1384431" y="2907132"/>
                      </a:cubicBezTo>
                      <a:cubicBezTo>
                        <a:pt x="1290239" y="3006616"/>
                        <a:pt x="1076456" y="2899724"/>
                        <a:pt x="984381" y="2862684"/>
                      </a:cubicBezTo>
                      <a:cubicBezTo>
                        <a:pt x="892306" y="2825644"/>
                        <a:pt x="739906" y="2786484"/>
                        <a:pt x="831981" y="2684884"/>
                      </a:cubicBezTo>
                      <a:cubicBezTo>
                        <a:pt x="918301" y="2589632"/>
                        <a:pt x="1381343" y="2260912"/>
                        <a:pt x="1514753" y="2250712"/>
                      </a:cubicBezTo>
                      <a:close/>
                      <a:moveTo>
                        <a:pt x="3271424" y="124"/>
                      </a:moveTo>
                      <a:cubicBezTo>
                        <a:pt x="3376546" y="-1564"/>
                        <a:pt x="3533907" y="13120"/>
                        <a:pt x="3632332" y="100436"/>
                      </a:cubicBezTo>
                      <a:cubicBezTo>
                        <a:pt x="3763565" y="216852"/>
                        <a:pt x="3913849" y="531176"/>
                        <a:pt x="3975232" y="703684"/>
                      </a:cubicBezTo>
                      <a:cubicBezTo>
                        <a:pt x="4036615" y="876192"/>
                        <a:pt x="3910674" y="924876"/>
                        <a:pt x="4000632" y="1135484"/>
                      </a:cubicBezTo>
                      <a:cubicBezTo>
                        <a:pt x="4023122" y="1188136"/>
                        <a:pt x="4067836" y="1231528"/>
                        <a:pt x="4121927" y="1275728"/>
                      </a:cubicBezTo>
                      <a:lnTo>
                        <a:pt x="4199308" y="1336668"/>
                      </a:lnTo>
                      <a:lnTo>
                        <a:pt x="4196371" y="1335036"/>
                      </a:lnTo>
                      <a:cubicBezTo>
                        <a:pt x="4151444" y="1309792"/>
                        <a:pt x="4108582" y="1291692"/>
                        <a:pt x="4065402" y="1318364"/>
                      </a:cubicBezTo>
                      <a:cubicBezTo>
                        <a:pt x="3979042" y="1371704"/>
                        <a:pt x="3906652" y="1567284"/>
                        <a:pt x="3821562" y="1714604"/>
                      </a:cubicBezTo>
                      <a:cubicBezTo>
                        <a:pt x="3736472" y="1861924"/>
                        <a:pt x="3643762" y="2107036"/>
                        <a:pt x="3554862" y="2202284"/>
                      </a:cubicBezTo>
                      <a:cubicBezTo>
                        <a:pt x="3465962" y="2297532"/>
                        <a:pt x="3331342" y="2175612"/>
                        <a:pt x="3288162" y="2286104"/>
                      </a:cubicBezTo>
                      <a:cubicBezTo>
                        <a:pt x="3244982" y="2396596"/>
                        <a:pt x="3255142" y="2715364"/>
                        <a:pt x="3295782" y="2865224"/>
                      </a:cubicBezTo>
                      <a:cubicBezTo>
                        <a:pt x="3336422" y="3015084"/>
                        <a:pt x="3515492" y="3087476"/>
                        <a:pt x="3532002" y="3185264"/>
                      </a:cubicBezTo>
                      <a:cubicBezTo>
                        <a:pt x="3548512" y="3283052"/>
                        <a:pt x="3388492" y="3357984"/>
                        <a:pt x="3394842" y="3451964"/>
                      </a:cubicBezTo>
                      <a:cubicBezTo>
                        <a:pt x="3401192" y="3545944"/>
                        <a:pt x="3601852" y="3703424"/>
                        <a:pt x="3570102" y="3749144"/>
                      </a:cubicBezTo>
                      <a:cubicBezTo>
                        <a:pt x="3538352" y="3794864"/>
                        <a:pt x="3300862" y="3700884"/>
                        <a:pt x="3204342" y="3726284"/>
                      </a:cubicBezTo>
                      <a:cubicBezTo>
                        <a:pt x="3107822" y="3751684"/>
                        <a:pt x="3065912" y="3872332"/>
                        <a:pt x="2990982" y="3901544"/>
                      </a:cubicBezTo>
                      <a:cubicBezTo>
                        <a:pt x="2916052" y="3930756"/>
                        <a:pt x="2905892" y="3877412"/>
                        <a:pt x="2754762" y="3901544"/>
                      </a:cubicBezTo>
                      <a:cubicBezTo>
                        <a:pt x="2660306" y="3916628"/>
                        <a:pt x="2455717" y="3890036"/>
                        <a:pt x="2294474" y="3917580"/>
                      </a:cubicBezTo>
                      <a:lnTo>
                        <a:pt x="2274033" y="3922964"/>
                      </a:lnTo>
                      <a:lnTo>
                        <a:pt x="2273304" y="3921984"/>
                      </a:lnTo>
                      <a:cubicBezTo>
                        <a:pt x="2178500" y="3781848"/>
                        <a:pt x="2178500" y="3696280"/>
                        <a:pt x="2038483" y="3672944"/>
                      </a:cubicBezTo>
                      <a:cubicBezTo>
                        <a:pt x="1878463" y="3646276"/>
                        <a:pt x="1616843" y="3956156"/>
                        <a:pt x="1360303" y="3825344"/>
                      </a:cubicBezTo>
                      <a:cubicBezTo>
                        <a:pt x="1344269" y="3817168"/>
                        <a:pt x="1328087" y="3804496"/>
                        <a:pt x="1311761" y="3788044"/>
                      </a:cubicBezTo>
                      <a:lnTo>
                        <a:pt x="1289089" y="3760500"/>
                      </a:lnTo>
                      <a:lnTo>
                        <a:pt x="1334261" y="3691692"/>
                      </a:lnTo>
                      <a:cubicBezTo>
                        <a:pt x="1441919" y="3508212"/>
                        <a:pt x="1537169" y="3239004"/>
                        <a:pt x="1623395" y="3100644"/>
                      </a:cubicBezTo>
                      <a:cubicBezTo>
                        <a:pt x="1738363" y="2916156"/>
                        <a:pt x="1872047" y="2833272"/>
                        <a:pt x="1912152" y="2731672"/>
                      </a:cubicBezTo>
                      <a:cubicBezTo>
                        <a:pt x="1952257" y="2630072"/>
                        <a:pt x="1845310" y="2597988"/>
                        <a:pt x="1864026" y="2491044"/>
                      </a:cubicBezTo>
                      <a:cubicBezTo>
                        <a:pt x="1882742" y="2384096"/>
                        <a:pt x="2077921" y="2164852"/>
                        <a:pt x="2024447" y="2089988"/>
                      </a:cubicBezTo>
                      <a:cubicBezTo>
                        <a:pt x="1970973" y="2015124"/>
                        <a:pt x="1551205" y="2111380"/>
                        <a:pt x="1543184" y="2041864"/>
                      </a:cubicBezTo>
                      <a:cubicBezTo>
                        <a:pt x="1535163" y="1972348"/>
                        <a:pt x="1896111" y="1771820"/>
                        <a:pt x="1976321" y="1672896"/>
                      </a:cubicBezTo>
                      <a:cubicBezTo>
                        <a:pt x="2056531" y="1573968"/>
                        <a:pt x="2085942" y="1547232"/>
                        <a:pt x="2024447" y="1448304"/>
                      </a:cubicBezTo>
                      <a:cubicBezTo>
                        <a:pt x="1962952" y="1349380"/>
                        <a:pt x="1716973" y="1207676"/>
                        <a:pt x="1607352" y="1079336"/>
                      </a:cubicBezTo>
                      <a:cubicBezTo>
                        <a:pt x="1497731" y="951000"/>
                        <a:pt x="1398805" y="769188"/>
                        <a:pt x="1366721" y="678284"/>
                      </a:cubicBezTo>
                      <a:lnTo>
                        <a:pt x="1361970" y="655896"/>
                      </a:lnTo>
                      <a:lnTo>
                        <a:pt x="1381505" y="652884"/>
                      </a:lnTo>
                      <a:cubicBezTo>
                        <a:pt x="1494962" y="645144"/>
                        <a:pt x="1670182" y="679076"/>
                        <a:pt x="1720982" y="652884"/>
                      </a:cubicBezTo>
                      <a:cubicBezTo>
                        <a:pt x="1788715" y="617960"/>
                        <a:pt x="1676532" y="533292"/>
                        <a:pt x="1701932" y="468732"/>
                      </a:cubicBezTo>
                      <a:cubicBezTo>
                        <a:pt x="1727332" y="404176"/>
                        <a:pt x="1803532" y="297284"/>
                        <a:pt x="1873382" y="265532"/>
                      </a:cubicBezTo>
                      <a:cubicBezTo>
                        <a:pt x="1943232" y="233784"/>
                        <a:pt x="2064940" y="308924"/>
                        <a:pt x="2121032" y="278236"/>
                      </a:cubicBezTo>
                      <a:cubicBezTo>
                        <a:pt x="2177124" y="247540"/>
                        <a:pt x="2090340" y="61276"/>
                        <a:pt x="2209932" y="81384"/>
                      </a:cubicBezTo>
                      <a:cubicBezTo>
                        <a:pt x="2329524" y="101492"/>
                        <a:pt x="2686182" y="313160"/>
                        <a:pt x="2838582" y="398884"/>
                      </a:cubicBezTo>
                      <a:cubicBezTo>
                        <a:pt x="2990982" y="484608"/>
                        <a:pt x="3053424" y="588324"/>
                        <a:pt x="3124332" y="595732"/>
                      </a:cubicBezTo>
                      <a:cubicBezTo>
                        <a:pt x="3195240" y="603140"/>
                        <a:pt x="3256624" y="517416"/>
                        <a:pt x="3264032" y="443332"/>
                      </a:cubicBezTo>
                      <a:cubicBezTo>
                        <a:pt x="3271440" y="369252"/>
                        <a:pt x="3181482" y="224260"/>
                        <a:pt x="3168782" y="151236"/>
                      </a:cubicBezTo>
                      <a:cubicBezTo>
                        <a:pt x="3156082" y="78208"/>
                        <a:pt x="3110574" y="13652"/>
                        <a:pt x="3187832" y="5184"/>
                      </a:cubicBezTo>
                      <a:cubicBezTo>
                        <a:pt x="3207146" y="3068"/>
                        <a:pt x="3236383" y="684"/>
                        <a:pt x="3271424" y="12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2" name="フリーフォーム: 図形 1971">
                  <a:extLst>
                    <a:ext uri="{FF2B5EF4-FFF2-40B4-BE49-F238E27FC236}">
                      <a16:creationId xmlns:a16="http://schemas.microsoft.com/office/drawing/2014/main" id="{6C27A199-91A2-11C8-48AC-BAF45D883C33}"/>
                    </a:ext>
                  </a:extLst>
                </p:cNvPr>
                <p:cNvSpPr/>
                <p:nvPr/>
              </p:nvSpPr>
              <p:spPr>
                <a:xfrm>
                  <a:off x="14203950" y="35928363"/>
                  <a:ext cx="3728659" cy="3486941"/>
                </a:xfrm>
                <a:custGeom>
                  <a:avLst/>
                  <a:gdLst>
                    <a:gd name="connsiteX0" fmla="*/ 2323792 w 3728659"/>
                    <a:gd name="connsiteY0" fmla="*/ 45 h 3486941"/>
                    <a:gd name="connsiteX1" fmla="*/ 2704431 w 3728659"/>
                    <a:gd name="connsiteY1" fmla="*/ 182417 h 3486941"/>
                    <a:gd name="connsiteX2" fmla="*/ 2816727 w 3728659"/>
                    <a:gd name="connsiteY2" fmla="*/ 743889 h 3486941"/>
                    <a:gd name="connsiteX3" fmla="*/ 2511927 w 3728659"/>
                    <a:gd name="connsiteY3" fmla="*/ 1080773 h 3486941"/>
                    <a:gd name="connsiteX4" fmla="*/ 2078790 w 3728659"/>
                    <a:gd name="connsiteY4" fmla="*/ 1305365 h 3486941"/>
                    <a:gd name="connsiteX5" fmla="*/ 2159000 w 3728659"/>
                    <a:gd name="connsiteY5" fmla="*/ 1545997 h 3486941"/>
                    <a:gd name="connsiteX6" fmla="*/ 2576095 w 3728659"/>
                    <a:gd name="connsiteY6" fmla="*/ 1513909 h 3486941"/>
                    <a:gd name="connsiteX7" fmla="*/ 3265907 w 3728659"/>
                    <a:gd name="connsiteY7" fmla="*/ 1562037 h 3486941"/>
                    <a:gd name="connsiteX8" fmla="*/ 3041315 w 3728659"/>
                    <a:gd name="connsiteY8" fmla="*/ 1963089 h 3486941"/>
                    <a:gd name="connsiteX9" fmla="*/ 3201735 w 3728659"/>
                    <a:gd name="connsiteY9" fmla="*/ 2155597 h 3486941"/>
                    <a:gd name="connsiteX10" fmla="*/ 3554663 w 3728659"/>
                    <a:gd name="connsiteY10" fmla="*/ 2251849 h 3486941"/>
                    <a:gd name="connsiteX11" fmla="*/ 3314031 w 3728659"/>
                    <a:gd name="connsiteY11" fmla="*/ 2428309 h 3486941"/>
                    <a:gd name="connsiteX12" fmla="*/ 3715083 w 3728659"/>
                    <a:gd name="connsiteY12" fmla="*/ 2733109 h 3486941"/>
                    <a:gd name="connsiteX13" fmla="*/ 3241843 w 3728659"/>
                    <a:gd name="connsiteY13" fmla="*/ 3374797 h 3486941"/>
                    <a:gd name="connsiteX14" fmla="*/ 3146861 w 3728659"/>
                    <a:gd name="connsiteY14" fmla="*/ 3486941 h 3486941"/>
                    <a:gd name="connsiteX15" fmla="*/ 3146651 w 3728659"/>
                    <a:gd name="connsiteY15" fmla="*/ 3482813 h 3486941"/>
                    <a:gd name="connsiteX16" fmla="*/ 3101071 w 3728659"/>
                    <a:gd name="connsiteY16" fmla="*/ 3162237 h 3486941"/>
                    <a:gd name="connsiteX17" fmla="*/ 2803891 w 3728659"/>
                    <a:gd name="connsiteY17" fmla="*/ 3093657 h 3486941"/>
                    <a:gd name="connsiteX18" fmla="*/ 2697211 w 3728659"/>
                    <a:gd name="connsiteY18" fmla="*/ 3314637 h 3486941"/>
                    <a:gd name="connsiteX19" fmla="*/ 2179051 w 3728659"/>
                    <a:gd name="connsiteY19" fmla="*/ 3337497 h 3486941"/>
                    <a:gd name="connsiteX20" fmla="*/ 2041891 w 3728659"/>
                    <a:gd name="connsiteY20" fmla="*/ 3139377 h 3486941"/>
                    <a:gd name="connsiteX21" fmla="*/ 1698991 w 3728659"/>
                    <a:gd name="connsiteY21" fmla="*/ 3192717 h 3486941"/>
                    <a:gd name="connsiteX22" fmla="*/ 1624875 w 3728659"/>
                    <a:gd name="connsiteY22" fmla="*/ 3171701 h 3486941"/>
                    <a:gd name="connsiteX23" fmla="*/ 1558577 w 3728659"/>
                    <a:gd name="connsiteY23" fmla="*/ 3134821 h 3486941"/>
                    <a:gd name="connsiteX24" fmla="*/ 1481196 w 3728659"/>
                    <a:gd name="connsiteY24" fmla="*/ 3073881 h 3486941"/>
                    <a:gd name="connsiteX25" fmla="*/ 1359901 w 3728659"/>
                    <a:gd name="connsiteY25" fmla="*/ 2933637 h 3486941"/>
                    <a:gd name="connsiteX26" fmla="*/ 1334501 w 3728659"/>
                    <a:gd name="connsiteY26" fmla="*/ 2501837 h 3486941"/>
                    <a:gd name="connsiteX27" fmla="*/ 991601 w 3728659"/>
                    <a:gd name="connsiteY27" fmla="*/ 1898589 h 3486941"/>
                    <a:gd name="connsiteX28" fmla="*/ 547101 w 3728659"/>
                    <a:gd name="connsiteY28" fmla="*/ 1803337 h 3486941"/>
                    <a:gd name="connsiteX29" fmla="*/ 528051 w 3728659"/>
                    <a:gd name="connsiteY29" fmla="*/ 1949389 h 3486941"/>
                    <a:gd name="connsiteX30" fmla="*/ 623301 w 3728659"/>
                    <a:gd name="connsiteY30" fmla="*/ 2241485 h 3486941"/>
                    <a:gd name="connsiteX31" fmla="*/ 483601 w 3728659"/>
                    <a:gd name="connsiteY31" fmla="*/ 2393885 h 3486941"/>
                    <a:gd name="connsiteX32" fmla="*/ 197851 w 3728659"/>
                    <a:gd name="connsiteY32" fmla="*/ 2197037 h 3486941"/>
                    <a:gd name="connsiteX33" fmla="*/ 131988 w 3728659"/>
                    <a:gd name="connsiteY33" fmla="*/ 2159605 h 3486941"/>
                    <a:gd name="connsiteX34" fmla="*/ 73939 w 3728659"/>
                    <a:gd name="connsiteY34" fmla="*/ 2126513 h 3486941"/>
                    <a:gd name="connsiteX35" fmla="*/ 102204 w 3728659"/>
                    <a:gd name="connsiteY35" fmla="*/ 2080357 h 3486941"/>
                    <a:gd name="connsiteX36" fmla="*/ 191501 w 3728659"/>
                    <a:gd name="connsiteY36" fmla="*/ 1860485 h 3486941"/>
                    <a:gd name="connsiteX37" fmla="*/ 1001 w 3728659"/>
                    <a:gd name="connsiteY37" fmla="*/ 1669989 h 3486941"/>
                    <a:gd name="connsiteX38" fmla="*/ 115301 w 3728659"/>
                    <a:gd name="connsiteY38" fmla="*/ 1530285 h 3486941"/>
                    <a:gd name="connsiteX39" fmla="*/ 89901 w 3728659"/>
                    <a:gd name="connsiteY39" fmla="*/ 1193737 h 3486941"/>
                    <a:gd name="connsiteX40" fmla="*/ 185151 w 3728659"/>
                    <a:gd name="connsiteY40" fmla="*/ 1098485 h 3486941"/>
                    <a:gd name="connsiteX41" fmla="*/ 553451 w 3728659"/>
                    <a:gd name="connsiteY41" fmla="*/ 596837 h 3486941"/>
                    <a:gd name="connsiteX42" fmla="*/ 1086851 w 3728659"/>
                    <a:gd name="connsiteY42" fmla="*/ 622237 h 3486941"/>
                    <a:gd name="connsiteX43" fmla="*/ 1071429 w 3728659"/>
                    <a:gd name="connsiteY43" fmla="*/ 322701 h 3486941"/>
                    <a:gd name="connsiteX44" fmla="*/ 1063867 w 3728659"/>
                    <a:gd name="connsiteY44" fmla="*/ 287037 h 3486941"/>
                    <a:gd name="connsiteX45" fmla="*/ 1105109 w 3728659"/>
                    <a:gd name="connsiteY45" fmla="*/ 299473 h 3486941"/>
                    <a:gd name="connsiteX46" fmla="*/ 1918369 w 3728659"/>
                    <a:gd name="connsiteY46" fmla="*/ 358877 h 3486941"/>
                    <a:gd name="connsiteX47" fmla="*/ 2271295 w 3728659"/>
                    <a:gd name="connsiteY47" fmla="*/ 5953 h 3486941"/>
                    <a:gd name="connsiteX48" fmla="*/ 2323792 w 3728659"/>
                    <a:gd name="connsiteY48" fmla="*/ 45 h 3486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728659" h="3486941">
                      <a:moveTo>
                        <a:pt x="2323792" y="45"/>
                      </a:moveTo>
                      <a:cubicBezTo>
                        <a:pt x="2453231" y="-2111"/>
                        <a:pt x="2624891" y="74801"/>
                        <a:pt x="2704431" y="182417"/>
                      </a:cubicBezTo>
                      <a:cubicBezTo>
                        <a:pt x="2795335" y="305405"/>
                        <a:pt x="2848811" y="594165"/>
                        <a:pt x="2816727" y="743889"/>
                      </a:cubicBezTo>
                      <a:cubicBezTo>
                        <a:pt x="2784643" y="893617"/>
                        <a:pt x="2634915" y="987197"/>
                        <a:pt x="2511927" y="1080773"/>
                      </a:cubicBezTo>
                      <a:cubicBezTo>
                        <a:pt x="2388938" y="1174353"/>
                        <a:pt x="2137611" y="1227825"/>
                        <a:pt x="2078790" y="1305365"/>
                      </a:cubicBezTo>
                      <a:cubicBezTo>
                        <a:pt x="2019969" y="1382901"/>
                        <a:pt x="2076116" y="1511237"/>
                        <a:pt x="2159000" y="1545997"/>
                      </a:cubicBezTo>
                      <a:cubicBezTo>
                        <a:pt x="2241884" y="1580753"/>
                        <a:pt x="2391611" y="1511237"/>
                        <a:pt x="2576095" y="1513909"/>
                      </a:cubicBezTo>
                      <a:cubicBezTo>
                        <a:pt x="2760579" y="1516585"/>
                        <a:pt x="3188367" y="1487173"/>
                        <a:pt x="3265907" y="1562037"/>
                      </a:cubicBezTo>
                      <a:cubicBezTo>
                        <a:pt x="3343443" y="1636901"/>
                        <a:pt x="3052011" y="1864165"/>
                        <a:pt x="3041315" y="1963089"/>
                      </a:cubicBezTo>
                      <a:cubicBezTo>
                        <a:pt x="3030619" y="2062017"/>
                        <a:pt x="3116179" y="2107469"/>
                        <a:pt x="3201735" y="2155597"/>
                      </a:cubicBezTo>
                      <a:cubicBezTo>
                        <a:pt x="3287295" y="2203721"/>
                        <a:pt x="3535947" y="2206397"/>
                        <a:pt x="3554663" y="2251849"/>
                      </a:cubicBezTo>
                      <a:cubicBezTo>
                        <a:pt x="3573379" y="2297301"/>
                        <a:pt x="3287295" y="2348101"/>
                        <a:pt x="3314031" y="2428309"/>
                      </a:cubicBezTo>
                      <a:cubicBezTo>
                        <a:pt x="3340767" y="2508521"/>
                        <a:pt x="3814011" y="2465741"/>
                        <a:pt x="3715083" y="2733109"/>
                      </a:cubicBezTo>
                      <a:cubicBezTo>
                        <a:pt x="3665621" y="2866793"/>
                        <a:pt x="3457743" y="3119457"/>
                        <a:pt x="3241843" y="3374797"/>
                      </a:cubicBezTo>
                      <a:lnTo>
                        <a:pt x="3146861" y="3486941"/>
                      </a:lnTo>
                      <a:lnTo>
                        <a:pt x="3146651" y="3482813"/>
                      </a:lnTo>
                      <a:cubicBezTo>
                        <a:pt x="3138279" y="3307493"/>
                        <a:pt x="3140759" y="3252725"/>
                        <a:pt x="3101071" y="3162237"/>
                      </a:cubicBezTo>
                      <a:cubicBezTo>
                        <a:pt x="3037571" y="3017457"/>
                        <a:pt x="2871201" y="3068257"/>
                        <a:pt x="2803891" y="3093657"/>
                      </a:cubicBezTo>
                      <a:cubicBezTo>
                        <a:pt x="2736581" y="3119057"/>
                        <a:pt x="2801351" y="3273997"/>
                        <a:pt x="2697211" y="3314637"/>
                      </a:cubicBezTo>
                      <a:cubicBezTo>
                        <a:pt x="2593071" y="3355277"/>
                        <a:pt x="2288271" y="3366709"/>
                        <a:pt x="2179051" y="3337497"/>
                      </a:cubicBezTo>
                      <a:cubicBezTo>
                        <a:pt x="2069831" y="3308285"/>
                        <a:pt x="2121901" y="3163509"/>
                        <a:pt x="2041891" y="3139377"/>
                      </a:cubicBezTo>
                      <a:cubicBezTo>
                        <a:pt x="1961881" y="3115245"/>
                        <a:pt x="1801861" y="3196525"/>
                        <a:pt x="1698991" y="3192717"/>
                      </a:cubicBezTo>
                      <a:cubicBezTo>
                        <a:pt x="1673273" y="3191765"/>
                        <a:pt x="1648667" y="3183193"/>
                        <a:pt x="1624875" y="3171701"/>
                      </a:cubicBezTo>
                      <a:lnTo>
                        <a:pt x="1558577" y="3134821"/>
                      </a:lnTo>
                      <a:lnTo>
                        <a:pt x="1481196" y="3073881"/>
                      </a:lnTo>
                      <a:cubicBezTo>
                        <a:pt x="1427105" y="3029681"/>
                        <a:pt x="1382391" y="2986289"/>
                        <a:pt x="1359901" y="2933637"/>
                      </a:cubicBezTo>
                      <a:cubicBezTo>
                        <a:pt x="1269943" y="2723029"/>
                        <a:pt x="1395884" y="2674345"/>
                        <a:pt x="1334501" y="2501837"/>
                      </a:cubicBezTo>
                      <a:cubicBezTo>
                        <a:pt x="1273118" y="2329329"/>
                        <a:pt x="1122834" y="2015005"/>
                        <a:pt x="991601" y="1898589"/>
                      </a:cubicBezTo>
                      <a:cubicBezTo>
                        <a:pt x="860368" y="1782169"/>
                        <a:pt x="624359" y="1794869"/>
                        <a:pt x="547101" y="1803337"/>
                      </a:cubicBezTo>
                      <a:cubicBezTo>
                        <a:pt x="469843" y="1811805"/>
                        <a:pt x="515351" y="1876361"/>
                        <a:pt x="528051" y="1949389"/>
                      </a:cubicBezTo>
                      <a:cubicBezTo>
                        <a:pt x="540751" y="2022413"/>
                        <a:pt x="630709" y="2167405"/>
                        <a:pt x="623301" y="2241485"/>
                      </a:cubicBezTo>
                      <a:cubicBezTo>
                        <a:pt x="615893" y="2315569"/>
                        <a:pt x="554509" y="2401293"/>
                        <a:pt x="483601" y="2393885"/>
                      </a:cubicBezTo>
                      <a:cubicBezTo>
                        <a:pt x="412693" y="2386477"/>
                        <a:pt x="350251" y="2282761"/>
                        <a:pt x="197851" y="2197037"/>
                      </a:cubicBezTo>
                      <a:cubicBezTo>
                        <a:pt x="178801" y="2186321"/>
                        <a:pt x="156559" y="2173637"/>
                        <a:pt x="131988" y="2159605"/>
                      </a:cubicBezTo>
                      <a:lnTo>
                        <a:pt x="73939" y="2126513"/>
                      </a:lnTo>
                      <a:lnTo>
                        <a:pt x="102204" y="2080357"/>
                      </a:lnTo>
                      <a:cubicBezTo>
                        <a:pt x="149697" y="1996485"/>
                        <a:pt x="187797" y="1913405"/>
                        <a:pt x="191501" y="1860485"/>
                      </a:cubicBezTo>
                      <a:cubicBezTo>
                        <a:pt x="198909" y="1754653"/>
                        <a:pt x="13701" y="1725021"/>
                        <a:pt x="1001" y="1669989"/>
                      </a:cubicBezTo>
                      <a:cubicBezTo>
                        <a:pt x="-11699" y="1614953"/>
                        <a:pt x="100484" y="1609661"/>
                        <a:pt x="115301" y="1530285"/>
                      </a:cubicBezTo>
                      <a:cubicBezTo>
                        <a:pt x="130118" y="1450913"/>
                        <a:pt x="78259" y="1265705"/>
                        <a:pt x="89901" y="1193737"/>
                      </a:cubicBezTo>
                      <a:cubicBezTo>
                        <a:pt x="101543" y="1121769"/>
                        <a:pt x="107893" y="1197969"/>
                        <a:pt x="185151" y="1098485"/>
                      </a:cubicBezTo>
                      <a:cubicBezTo>
                        <a:pt x="262409" y="999005"/>
                        <a:pt x="403168" y="676213"/>
                        <a:pt x="553451" y="596837"/>
                      </a:cubicBezTo>
                      <a:cubicBezTo>
                        <a:pt x="703734" y="517461"/>
                        <a:pt x="995834" y="768285"/>
                        <a:pt x="1086851" y="622237"/>
                      </a:cubicBezTo>
                      <a:cubicBezTo>
                        <a:pt x="1120982" y="567469"/>
                        <a:pt x="1099601" y="453617"/>
                        <a:pt x="1071429" y="322701"/>
                      </a:cubicBezTo>
                      <a:lnTo>
                        <a:pt x="1063867" y="287037"/>
                      </a:lnTo>
                      <a:lnTo>
                        <a:pt x="1105109" y="299473"/>
                      </a:lnTo>
                      <a:cubicBezTo>
                        <a:pt x="1376948" y="367401"/>
                        <a:pt x="1743911" y="384949"/>
                        <a:pt x="1918369" y="358877"/>
                      </a:cubicBezTo>
                      <a:cubicBezTo>
                        <a:pt x="2150979" y="324121"/>
                        <a:pt x="2140285" y="35365"/>
                        <a:pt x="2271295" y="5953"/>
                      </a:cubicBezTo>
                      <a:cubicBezTo>
                        <a:pt x="2287671" y="2277"/>
                        <a:pt x="2305301" y="353"/>
                        <a:pt x="2323792" y="4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3" name="フリーフォーム: 図形 1972">
                  <a:extLst>
                    <a:ext uri="{FF2B5EF4-FFF2-40B4-BE49-F238E27FC236}">
                      <a16:creationId xmlns:a16="http://schemas.microsoft.com/office/drawing/2014/main" id="{3E069D58-3D9C-E2AD-D473-FCF43498C900}"/>
                    </a:ext>
                  </a:extLst>
                </p:cNvPr>
                <p:cNvSpPr/>
                <p:nvPr/>
              </p:nvSpPr>
              <p:spPr>
                <a:xfrm>
                  <a:off x="10946590" y="36440639"/>
                  <a:ext cx="2442804" cy="2153253"/>
                </a:xfrm>
                <a:custGeom>
                  <a:avLst/>
                  <a:gdLst>
                    <a:gd name="connsiteX0" fmla="*/ 314469 w 2442804"/>
                    <a:gd name="connsiteY0" fmla="*/ 5 h 2153253"/>
                    <a:gd name="connsiteX1" fmla="*/ 587686 w 2442804"/>
                    <a:gd name="connsiteY1" fmla="*/ 55149 h 2153253"/>
                    <a:gd name="connsiteX2" fmla="*/ 699980 w 2442804"/>
                    <a:gd name="connsiteY2" fmla="*/ 295781 h 2153253"/>
                    <a:gd name="connsiteX3" fmla="*/ 864897 w 2442804"/>
                    <a:gd name="connsiteY3" fmla="*/ 245633 h 2153253"/>
                    <a:gd name="connsiteX4" fmla="*/ 889884 w 2442804"/>
                    <a:gd name="connsiteY4" fmla="*/ 233605 h 2153253"/>
                    <a:gd name="connsiteX5" fmla="*/ 915620 w 2442804"/>
                    <a:gd name="connsiteY5" fmla="*/ 256057 h 2153253"/>
                    <a:gd name="connsiteX6" fmla="*/ 953310 w 2442804"/>
                    <a:gd name="connsiteY6" fmla="*/ 281409 h 2153253"/>
                    <a:gd name="connsiteX7" fmla="*/ 1461310 w 2442804"/>
                    <a:gd name="connsiteY7" fmla="*/ 224261 h 2153253"/>
                    <a:gd name="connsiteX8" fmla="*/ 2007410 w 2442804"/>
                    <a:gd name="connsiteY8" fmla="*/ 465561 h 2153253"/>
                    <a:gd name="connsiteX9" fmla="*/ 2312210 w 2442804"/>
                    <a:gd name="connsiteY9" fmla="*/ 332209 h 2153253"/>
                    <a:gd name="connsiteX10" fmla="*/ 2439210 w 2442804"/>
                    <a:gd name="connsiteY10" fmla="*/ 649713 h 2153253"/>
                    <a:gd name="connsiteX11" fmla="*/ 2185210 w 2442804"/>
                    <a:gd name="connsiteY11" fmla="*/ 827513 h 2153253"/>
                    <a:gd name="connsiteX12" fmla="*/ 1823260 w 2442804"/>
                    <a:gd name="connsiteY12" fmla="*/ 1208513 h 2153253"/>
                    <a:gd name="connsiteX13" fmla="*/ 1897147 w 2442804"/>
                    <a:gd name="connsiteY13" fmla="*/ 1542973 h 2153253"/>
                    <a:gd name="connsiteX14" fmla="*/ 1903303 w 2442804"/>
                    <a:gd name="connsiteY14" fmla="*/ 1567089 h 2153253"/>
                    <a:gd name="connsiteX15" fmla="*/ 1891608 w 2442804"/>
                    <a:gd name="connsiteY15" fmla="*/ 1547945 h 2153253"/>
                    <a:gd name="connsiteX16" fmla="*/ 1838970 w 2442804"/>
                    <a:gd name="connsiteY16" fmla="*/ 1482897 h 2153253"/>
                    <a:gd name="connsiteX17" fmla="*/ 1662507 w 2442804"/>
                    <a:gd name="connsiteY17" fmla="*/ 1482897 h 2153253"/>
                    <a:gd name="connsiteX18" fmla="*/ 1470001 w 2442804"/>
                    <a:gd name="connsiteY18" fmla="*/ 1338521 h 2153253"/>
                    <a:gd name="connsiteX19" fmla="*/ 1212994 w 2442804"/>
                    <a:gd name="connsiteY19" fmla="*/ 1588173 h 2153253"/>
                    <a:gd name="connsiteX20" fmla="*/ 1470001 w 2442804"/>
                    <a:gd name="connsiteY20" fmla="*/ 2140625 h 2153253"/>
                    <a:gd name="connsiteX21" fmla="*/ 1469126 w 2442804"/>
                    <a:gd name="connsiteY21" fmla="*/ 2153253 h 2153253"/>
                    <a:gd name="connsiteX22" fmla="*/ 1358520 w 2442804"/>
                    <a:gd name="connsiteY22" fmla="*/ 2133625 h 2153253"/>
                    <a:gd name="connsiteX23" fmla="*/ 1073960 w 2442804"/>
                    <a:gd name="connsiteY23" fmla="*/ 2084809 h 2153253"/>
                    <a:gd name="connsiteX24" fmla="*/ 788210 w 2442804"/>
                    <a:gd name="connsiteY24" fmla="*/ 1907009 h 2153253"/>
                    <a:gd name="connsiteX25" fmla="*/ 534210 w 2442804"/>
                    <a:gd name="connsiteY25" fmla="*/ 1608561 h 2153253"/>
                    <a:gd name="connsiteX26" fmla="*/ 642160 w 2442804"/>
                    <a:gd name="connsiteY26" fmla="*/ 1513313 h 2153253"/>
                    <a:gd name="connsiteX27" fmla="*/ 572310 w 2442804"/>
                    <a:gd name="connsiteY27" fmla="*/ 1354561 h 2153253"/>
                    <a:gd name="connsiteX28" fmla="*/ 210360 w 2442804"/>
                    <a:gd name="connsiteY28" fmla="*/ 1303761 h 2153253"/>
                    <a:gd name="connsiteX29" fmla="*/ 191310 w 2442804"/>
                    <a:gd name="connsiteY29" fmla="*/ 1138661 h 2153253"/>
                    <a:gd name="connsiteX30" fmla="*/ 810 w 2442804"/>
                    <a:gd name="connsiteY30" fmla="*/ 935461 h 2153253"/>
                    <a:gd name="connsiteX31" fmla="*/ 68973 w 2442804"/>
                    <a:gd name="connsiteY31" fmla="*/ 787769 h 2153253"/>
                    <a:gd name="connsiteX32" fmla="*/ 105096 w 2442804"/>
                    <a:gd name="connsiteY32" fmla="*/ 732249 h 2153253"/>
                    <a:gd name="connsiteX33" fmla="*/ 127519 w 2442804"/>
                    <a:gd name="connsiteY33" fmla="*/ 765341 h 2153253"/>
                    <a:gd name="connsiteX34" fmla="*/ 218717 w 2442804"/>
                    <a:gd name="connsiteY34" fmla="*/ 857257 h 2153253"/>
                    <a:gd name="connsiteX35" fmla="*/ 266844 w 2442804"/>
                    <a:gd name="connsiteY35" fmla="*/ 504329 h 2153253"/>
                    <a:gd name="connsiteX36" fmla="*/ 186633 w 2442804"/>
                    <a:gd name="connsiteY36" fmla="*/ 39109 h 2153253"/>
                    <a:gd name="connsiteX37" fmla="*/ 314469 w 2442804"/>
                    <a:gd name="connsiteY37" fmla="*/ 5 h 21532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2442804" h="2153253">
                      <a:moveTo>
                        <a:pt x="314469" y="5"/>
                      </a:moveTo>
                      <a:cubicBezTo>
                        <a:pt x="411808" y="-415"/>
                        <a:pt x="534212" y="28413"/>
                        <a:pt x="587686" y="55149"/>
                      </a:cubicBezTo>
                      <a:cubicBezTo>
                        <a:pt x="673244" y="97929"/>
                        <a:pt x="606401" y="293109"/>
                        <a:pt x="699980" y="295781"/>
                      </a:cubicBezTo>
                      <a:cubicBezTo>
                        <a:pt x="735072" y="296785"/>
                        <a:pt x="797235" y="275981"/>
                        <a:pt x="864897" y="245633"/>
                      </a:cubicBezTo>
                      <a:lnTo>
                        <a:pt x="889884" y="233605"/>
                      </a:lnTo>
                      <a:lnTo>
                        <a:pt x="915620" y="256057"/>
                      </a:lnTo>
                      <a:cubicBezTo>
                        <a:pt x="928249" y="265885"/>
                        <a:pt x="940808" y="274397"/>
                        <a:pt x="953310" y="281409"/>
                      </a:cubicBezTo>
                      <a:cubicBezTo>
                        <a:pt x="1153335" y="393593"/>
                        <a:pt x="1285627" y="193569"/>
                        <a:pt x="1461310" y="224261"/>
                      </a:cubicBezTo>
                      <a:cubicBezTo>
                        <a:pt x="1636993" y="254953"/>
                        <a:pt x="1865593" y="447569"/>
                        <a:pt x="2007410" y="465561"/>
                      </a:cubicBezTo>
                      <a:cubicBezTo>
                        <a:pt x="2149227" y="483553"/>
                        <a:pt x="2240243" y="301521"/>
                        <a:pt x="2312210" y="332209"/>
                      </a:cubicBezTo>
                      <a:cubicBezTo>
                        <a:pt x="2384177" y="362905"/>
                        <a:pt x="2460377" y="567161"/>
                        <a:pt x="2439210" y="649713"/>
                      </a:cubicBezTo>
                      <a:cubicBezTo>
                        <a:pt x="2418043" y="732261"/>
                        <a:pt x="2287868" y="734377"/>
                        <a:pt x="2185210" y="827513"/>
                      </a:cubicBezTo>
                      <a:cubicBezTo>
                        <a:pt x="2082552" y="920645"/>
                        <a:pt x="1868768" y="1051877"/>
                        <a:pt x="1823260" y="1208513"/>
                      </a:cubicBezTo>
                      <a:cubicBezTo>
                        <a:pt x="1794818" y="1306409"/>
                        <a:pt x="1858979" y="1421253"/>
                        <a:pt x="1897147" y="1542973"/>
                      </a:cubicBezTo>
                      <a:lnTo>
                        <a:pt x="1903303" y="1567089"/>
                      </a:lnTo>
                      <a:lnTo>
                        <a:pt x="1891608" y="1547945"/>
                      </a:lnTo>
                      <a:cubicBezTo>
                        <a:pt x="1872558" y="1519993"/>
                        <a:pt x="1854344" y="1496933"/>
                        <a:pt x="1838970" y="1482897"/>
                      </a:cubicBezTo>
                      <a:cubicBezTo>
                        <a:pt x="1777475" y="1426753"/>
                        <a:pt x="1724002" y="1506961"/>
                        <a:pt x="1662507" y="1482897"/>
                      </a:cubicBezTo>
                      <a:cubicBezTo>
                        <a:pt x="1601012" y="1458833"/>
                        <a:pt x="1544920" y="1320973"/>
                        <a:pt x="1470001" y="1338521"/>
                      </a:cubicBezTo>
                      <a:cubicBezTo>
                        <a:pt x="1395082" y="1356065"/>
                        <a:pt x="1212994" y="1454489"/>
                        <a:pt x="1212994" y="1588173"/>
                      </a:cubicBezTo>
                      <a:cubicBezTo>
                        <a:pt x="1212994" y="1721857"/>
                        <a:pt x="1456577" y="2008445"/>
                        <a:pt x="1470001" y="2140625"/>
                      </a:cubicBezTo>
                      <a:lnTo>
                        <a:pt x="1469126" y="2153253"/>
                      </a:lnTo>
                      <a:lnTo>
                        <a:pt x="1358520" y="2133625"/>
                      </a:lnTo>
                      <a:cubicBezTo>
                        <a:pt x="1250437" y="2119205"/>
                        <a:pt x="1148044" y="2110737"/>
                        <a:pt x="1073960" y="2084809"/>
                      </a:cubicBezTo>
                      <a:cubicBezTo>
                        <a:pt x="925793" y="2032953"/>
                        <a:pt x="878168" y="1986385"/>
                        <a:pt x="788210" y="1907009"/>
                      </a:cubicBezTo>
                      <a:cubicBezTo>
                        <a:pt x="698252" y="1827637"/>
                        <a:pt x="558552" y="1674177"/>
                        <a:pt x="534210" y="1608561"/>
                      </a:cubicBezTo>
                      <a:cubicBezTo>
                        <a:pt x="509868" y="1542945"/>
                        <a:pt x="635810" y="1555645"/>
                        <a:pt x="642160" y="1513313"/>
                      </a:cubicBezTo>
                      <a:cubicBezTo>
                        <a:pt x="648510" y="1470977"/>
                        <a:pt x="644277" y="1389485"/>
                        <a:pt x="572310" y="1354561"/>
                      </a:cubicBezTo>
                      <a:cubicBezTo>
                        <a:pt x="500343" y="1319637"/>
                        <a:pt x="273860" y="1339745"/>
                        <a:pt x="210360" y="1303761"/>
                      </a:cubicBezTo>
                      <a:cubicBezTo>
                        <a:pt x="146860" y="1267777"/>
                        <a:pt x="226235" y="1200045"/>
                        <a:pt x="191310" y="1138661"/>
                      </a:cubicBezTo>
                      <a:cubicBezTo>
                        <a:pt x="156385" y="1077277"/>
                        <a:pt x="18802" y="1041293"/>
                        <a:pt x="810" y="935461"/>
                      </a:cubicBezTo>
                      <a:cubicBezTo>
                        <a:pt x="-5937" y="895773"/>
                        <a:pt x="30625" y="844033"/>
                        <a:pt x="68973" y="787769"/>
                      </a:cubicBezTo>
                      <a:lnTo>
                        <a:pt x="105096" y="732249"/>
                      </a:lnTo>
                      <a:lnTo>
                        <a:pt x="127519" y="765341"/>
                      </a:lnTo>
                      <a:cubicBezTo>
                        <a:pt x="159969" y="822113"/>
                        <a:pt x="170500" y="879677"/>
                        <a:pt x="218717" y="857257"/>
                      </a:cubicBezTo>
                      <a:cubicBezTo>
                        <a:pt x="295864" y="821385"/>
                        <a:pt x="272191" y="640689"/>
                        <a:pt x="266844" y="504329"/>
                      </a:cubicBezTo>
                      <a:cubicBezTo>
                        <a:pt x="261497" y="367969"/>
                        <a:pt x="133159" y="113969"/>
                        <a:pt x="186633" y="39109"/>
                      </a:cubicBezTo>
                      <a:cubicBezTo>
                        <a:pt x="206686" y="11033"/>
                        <a:pt x="256065" y="257"/>
                        <a:pt x="314469" y="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4" name="フリーフォーム: 図形 1973">
                  <a:extLst>
                    <a:ext uri="{FF2B5EF4-FFF2-40B4-BE49-F238E27FC236}">
                      <a16:creationId xmlns:a16="http://schemas.microsoft.com/office/drawing/2014/main" id="{A34D67C7-05B2-2852-11D5-3762CA80EC6A}"/>
                    </a:ext>
                  </a:extLst>
                </p:cNvPr>
                <p:cNvSpPr/>
                <p:nvPr/>
              </p:nvSpPr>
              <p:spPr>
                <a:xfrm>
                  <a:off x="11836474" y="34987521"/>
                  <a:ext cx="3471882" cy="3401979"/>
                </a:xfrm>
                <a:custGeom>
                  <a:avLst/>
                  <a:gdLst>
                    <a:gd name="connsiteX0" fmla="*/ 2874139 w 3471882"/>
                    <a:gd name="connsiteY0" fmla="*/ 311 h 3401979"/>
                    <a:gd name="connsiteX1" fmla="*/ 2874139 w 3471882"/>
                    <a:gd name="connsiteY1" fmla="*/ 481575 h 3401979"/>
                    <a:gd name="connsiteX2" fmla="*/ 3243107 w 3471882"/>
                    <a:gd name="connsiteY2" fmla="*/ 1155343 h 3401979"/>
                    <a:gd name="connsiteX3" fmla="*/ 3345924 w 3471882"/>
                    <a:gd name="connsiteY3" fmla="*/ 1202119 h 3401979"/>
                    <a:gd name="connsiteX4" fmla="*/ 3431342 w 3471882"/>
                    <a:gd name="connsiteY4" fmla="*/ 1227879 h 3401979"/>
                    <a:gd name="connsiteX5" fmla="*/ 3438904 w 3471882"/>
                    <a:gd name="connsiteY5" fmla="*/ 1263543 h 3401979"/>
                    <a:gd name="connsiteX6" fmla="*/ 3454326 w 3471882"/>
                    <a:gd name="connsiteY6" fmla="*/ 1563079 h 3401979"/>
                    <a:gd name="connsiteX7" fmla="*/ 2920926 w 3471882"/>
                    <a:gd name="connsiteY7" fmla="*/ 1537679 h 3401979"/>
                    <a:gd name="connsiteX8" fmla="*/ 2552626 w 3471882"/>
                    <a:gd name="connsiteY8" fmla="*/ 2039327 h 3401979"/>
                    <a:gd name="connsiteX9" fmla="*/ 2457376 w 3471882"/>
                    <a:gd name="connsiteY9" fmla="*/ 2134579 h 3401979"/>
                    <a:gd name="connsiteX10" fmla="*/ 2482776 w 3471882"/>
                    <a:gd name="connsiteY10" fmla="*/ 2471127 h 3401979"/>
                    <a:gd name="connsiteX11" fmla="*/ 2368476 w 3471882"/>
                    <a:gd name="connsiteY11" fmla="*/ 2610831 h 3401979"/>
                    <a:gd name="connsiteX12" fmla="*/ 2558976 w 3471882"/>
                    <a:gd name="connsiteY12" fmla="*/ 2801327 h 3401979"/>
                    <a:gd name="connsiteX13" fmla="*/ 2469679 w 3471882"/>
                    <a:gd name="connsiteY13" fmla="*/ 3021199 h 3401979"/>
                    <a:gd name="connsiteX14" fmla="*/ 2441414 w 3471882"/>
                    <a:gd name="connsiteY14" fmla="*/ 3067355 h 3401979"/>
                    <a:gd name="connsiteX15" fmla="*/ 2419623 w 3471882"/>
                    <a:gd name="connsiteY15" fmla="*/ 3054935 h 3401979"/>
                    <a:gd name="connsiteX16" fmla="*/ 1936676 w 3471882"/>
                    <a:gd name="connsiteY16" fmla="*/ 2820379 h 3401979"/>
                    <a:gd name="connsiteX17" fmla="*/ 1847776 w 3471882"/>
                    <a:gd name="connsiteY17" fmla="*/ 3017231 h 3401979"/>
                    <a:gd name="connsiteX18" fmla="*/ 1600126 w 3471882"/>
                    <a:gd name="connsiteY18" fmla="*/ 3004527 h 3401979"/>
                    <a:gd name="connsiteX19" fmla="*/ 1428676 w 3471882"/>
                    <a:gd name="connsiteY19" fmla="*/ 3207727 h 3401979"/>
                    <a:gd name="connsiteX20" fmla="*/ 1447726 w 3471882"/>
                    <a:gd name="connsiteY20" fmla="*/ 3391879 h 3401979"/>
                    <a:gd name="connsiteX21" fmla="*/ 1108249 w 3471882"/>
                    <a:gd name="connsiteY21" fmla="*/ 3391879 h 3401979"/>
                    <a:gd name="connsiteX22" fmla="*/ 1088714 w 3471882"/>
                    <a:gd name="connsiteY22" fmla="*/ 3394891 h 3401979"/>
                    <a:gd name="connsiteX23" fmla="*/ 1087308 w 3471882"/>
                    <a:gd name="connsiteY23" fmla="*/ 3388267 h 3401979"/>
                    <a:gd name="connsiteX24" fmla="*/ 1141591 w 3471882"/>
                    <a:gd name="connsiteY24" fmla="*/ 3272899 h 3401979"/>
                    <a:gd name="connsiteX25" fmla="*/ 1059376 w 3471882"/>
                    <a:gd name="connsiteY25" fmla="*/ 3095435 h 3401979"/>
                    <a:gd name="connsiteX26" fmla="*/ 1013419 w 3471882"/>
                    <a:gd name="connsiteY26" fmla="*/ 3020207 h 3401979"/>
                    <a:gd name="connsiteX27" fmla="*/ 1007263 w 3471882"/>
                    <a:gd name="connsiteY27" fmla="*/ 2996091 h 3401979"/>
                    <a:gd name="connsiteX28" fmla="*/ 933376 w 3471882"/>
                    <a:gd name="connsiteY28" fmla="*/ 2661631 h 3401979"/>
                    <a:gd name="connsiteX29" fmla="*/ 1295326 w 3471882"/>
                    <a:gd name="connsiteY29" fmla="*/ 2280631 h 3401979"/>
                    <a:gd name="connsiteX30" fmla="*/ 1549326 w 3471882"/>
                    <a:gd name="connsiteY30" fmla="*/ 2102831 h 3401979"/>
                    <a:gd name="connsiteX31" fmla="*/ 1422326 w 3471882"/>
                    <a:gd name="connsiteY31" fmla="*/ 1785327 h 3401979"/>
                    <a:gd name="connsiteX32" fmla="*/ 1117526 w 3471882"/>
                    <a:gd name="connsiteY32" fmla="*/ 1918679 h 3401979"/>
                    <a:gd name="connsiteX33" fmla="*/ 571426 w 3471882"/>
                    <a:gd name="connsiteY33" fmla="*/ 1677379 h 3401979"/>
                    <a:gd name="connsiteX34" fmla="*/ 63426 w 3471882"/>
                    <a:gd name="connsiteY34" fmla="*/ 1734527 h 3401979"/>
                    <a:gd name="connsiteX35" fmla="*/ 25736 w 3471882"/>
                    <a:gd name="connsiteY35" fmla="*/ 1709175 h 3401979"/>
                    <a:gd name="connsiteX36" fmla="*/ 0 w 3471882"/>
                    <a:gd name="connsiteY36" fmla="*/ 1686723 h 3401979"/>
                    <a:gd name="connsiteX37" fmla="*/ 43709 w 3471882"/>
                    <a:gd name="connsiteY37" fmla="*/ 1665683 h 3401979"/>
                    <a:gd name="connsiteX38" fmla="*/ 259275 w 3471882"/>
                    <a:gd name="connsiteY38" fmla="*/ 1524311 h 3401979"/>
                    <a:gd name="connsiteX39" fmla="*/ 227191 w 3471882"/>
                    <a:gd name="connsiteY39" fmla="*/ 1299719 h 3401979"/>
                    <a:gd name="connsiteX40" fmla="*/ 515949 w 3471882"/>
                    <a:gd name="connsiteY40" fmla="*/ 1075131 h 3401979"/>
                    <a:gd name="connsiteX41" fmla="*/ 1125549 w 3471882"/>
                    <a:gd name="connsiteY41" fmla="*/ 1203467 h 3401979"/>
                    <a:gd name="connsiteX42" fmla="*/ 1253886 w 3471882"/>
                    <a:gd name="connsiteY42" fmla="*/ 417407 h 3401979"/>
                    <a:gd name="connsiteX43" fmla="*/ 2023907 w 3471882"/>
                    <a:gd name="connsiteY43" fmla="*/ 16351 h 3401979"/>
                    <a:gd name="connsiteX44" fmla="*/ 2537254 w 3471882"/>
                    <a:gd name="connsiteY44" fmla="*/ 144691 h 3401979"/>
                    <a:gd name="connsiteX45" fmla="*/ 2874139 w 3471882"/>
                    <a:gd name="connsiteY45" fmla="*/ 311 h 340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3471882" h="3401979">
                      <a:moveTo>
                        <a:pt x="2874139" y="311"/>
                      </a:moveTo>
                      <a:cubicBezTo>
                        <a:pt x="3090707" y="8331"/>
                        <a:pt x="2809970" y="294415"/>
                        <a:pt x="2874139" y="481575"/>
                      </a:cubicBezTo>
                      <a:cubicBezTo>
                        <a:pt x="2938308" y="668731"/>
                        <a:pt x="3007823" y="1018983"/>
                        <a:pt x="3243107" y="1155343"/>
                      </a:cubicBezTo>
                      <a:cubicBezTo>
                        <a:pt x="3272518" y="1172387"/>
                        <a:pt x="3307234" y="1187971"/>
                        <a:pt x="3345924" y="1202119"/>
                      </a:cubicBezTo>
                      <a:lnTo>
                        <a:pt x="3431342" y="1227879"/>
                      </a:lnTo>
                      <a:lnTo>
                        <a:pt x="3438904" y="1263543"/>
                      </a:lnTo>
                      <a:cubicBezTo>
                        <a:pt x="3467076" y="1394459"/>
                        <a:pt x="3488457" y="1508311"/>
                        <a:pt x="3454326" y="1563079"/>
                      </a:cubicBezTo>
                      <a:cubicBezTo>
                        <a:pt x="3363309" y="1709127"/>
                        <a:pt x="3071209" y="1458303"/>
                        <a:pt x="2920926" y="1537679"/>
                      </a:cubicBezTo>
                      <a:cubicBezTo>
                        <a:pt x="2770643" y="1617055"/>
                        <a:pt x="2629884" y="1939847"/>
                        <a:pt x="2552626" y="2039327"/>
                      </a:cubicBezTo>
                      <a:cubicBezTo>
                        <a:pt x="2475368" y="2138811"/>
                        <a:pt x="2469018" y="2062611"/>
                        <a:pt x="2457376" y="2134579"/>
                      </a:cubicBezTo>
                      <a:cubicBezTo>
                        <a:pt x="2445734" y="2206547"/>
                        <a:pt x="2497593" y="2391755"/>
                        <a:pt x="2482776" y="2471127"/>
                      </a:cubicBezTo>
                      <a:cubicBezTo>
                        <a:pt x="2467959" y="2550503"/>
                        <a:pt x="2355776" y="2555795"/>
                        <a:pt x="2368476" y="2610831"/>
                      </a:cubicBezTo>
                      <a:cubicBezTo>
                        <a:pt x="2381176" y="2665863"/>
                        <a:pt x="2566384" y="2695495"/>
                        <a:pt x="2558976" y="2801327"/>
                      </a:cubicBezTo>
                      <a:cubicBezTo>
                        <a:pt x="2555272" y="2854247"/>
                        <a:pt x="2517172" y="2937327"/>
                        <a:pt x="2469679" y="3021199"/>
                      </a:cubicBezTo>
                      <a:lnTo>
                        <a:pt x="2441414" y="3067355"/>
                      </a:lnTo>
                      <a:lnTo>
                        <a:pt x="2419623" y="3054935"/>
                      </a:lnTo>
                      <a:cubicBezTo>
                        <a:pt x="2249414" y="2958295"/>
                        <a:pt x="2026370" y="2835459"/>
                        <a:pt x="1936676" y="2820379"/>
                      </a:cubicBezTo>
                      <a:cubicBezTo>
                        <a:pt x="1817084" y="2800271"/>
                        <a:pt x="1903868" y="2986535"/>
                        <a:pt x="1847776" y="3017231"/>
                      </a:cubicBezTo>
                      <a:cubicBezTo>
                        <a:pt x="1791684" y="3047919"/>
                        <a:pt x="1669976" y="2972779"/>
                        <a:pt x="1600126" y="3004527"/>
                      </a:cubicBezTo>
                      <a:cubicBezTo>
                        <a:pt x="1530276" y="3036279"/>
                        <a:pt x="1454076" y="3143171"/>
                        <a:pt x="1428676" y="3207727"/>
                      </a:cubicBezTo>
                      <a:cubicBezTo>
                        <a:pt x="1403276" y="3272287"/>
                        <a:pt x="1515459" y="3356955"/>
                        <a:pt x="1447726" y="3391879"/>
                      </a:cubicBezTo>
                      <a:cubicBezTo>
                        <a:pt x="1396926" y="3418071"/>
                        <a:pt x="1221706" y="3384139"/>
                        <a:pt x="1108249" y="3391879"/>
                      </a:cubicBezTo>
                      <a:lnTo>
                        <a:pt x="1088714" y="3394891"/>
                      </a:lnTo>
                      <a:lnTo>
                        <a:pt x="1087308" y="3388267"/>
                      </a:lnTo>
                      <a:cubicBezTo>
                        <a:pt x="1085444" y="3331387"/>
                        <a:pt x="1162646" y="3343083"/>
                        <a:pt x="1141591" y="3272899"/>
                      </a:cubicBezTo>
                      <a:cubicBezTo>
                        <a:pt x="1129560" y="3232795"/>
                        <a:pt x="1096807" y="3162611"/>
                        <a:pt x="1059376" y="3095435"/>
                      </a:cubicBezTo>
                      <a:lnTo>
                        <a:pt x="1013419" y="3020207"/>
                      </a:lnTo>
                      <a:lnTo>
                        <a:pt x="1007263" y="2996091"/>
                      </a:lnTo>
                      <a:cubicBezTo>
                        <a:pt x="969095" y="2874371"/>
                        <a:pt x="904934" y="2759527"/>
                        <a:pt x="933376" y="2661631"/>
                      </a:cubicBezTo>
                      <a:cubicBezTo>
                        <a:pt x="978884" y="2504995"/>
                        <a:pt x="1192668" y="2373763"/>
                        <a:pt x="1295326" y="2280631"/>
                      </a:cubicBezTo>
                      <a:cubicBezTo>
                        <a:pt x="1397984" y="2187495"/>
                        <a:pt x="1528159" y="2185379"/>
                        <a:pt x="1549326" y="2102831"/>
                      </a:cubicBezTo>
                      <a:cubicBezTo>
                        <a:pt x="1570493" y="2020279"/>
                        <a:pt x="1494293" y="1816023"/>
                        <a:pt x="1422326" y="1785327"/>
                      </a:cubicBezTo>
                      <a:cubicBezTo>
                        <a:pt x="1350359" y="1754639"/>
                        <a:pt x="1259343" y="1936671"/>
                        <a:pt x="1117526" y="1918679"/>
                      </a:cubicBezTo>
                      <a:cubicBezTo>
                        <a:pt x="975709" y="1900687"/>
                        <a:pt x="747109" y="1708071"/>
                        <a:pt x="571426" y="1677379"/>
                      </a:cubicBezTo>
                      <a:cubicBezTo>
                        <a:pt x="395743" y="1646687"/>
                        <a:pt x="263451" y="1846711"/>
                        <a:pt x="63426" y="1734527"/>
                      </a:cubicBezTo>
                      <a:cubicBezTo>
                        <a:pt x="50924" y="1727515"/>
                        <a:pt x="38365" y="1719003"/>
                        <a:pt x="25736" y="1709175"/>
                      </a:cubicBezTo>
                      <a:lnTo>
                        <a:pt x="0" y="1686723"/>
                      </a:lnTo>
                      <a:lnTo>
                        <a:pt x="43709" y="1665683"/>
                      </a:lnTo>
                      <a:cubicBezTo>
                        <a:pt x="135617" y="1618559"/>
                        <a:pt x="224517" y="1561743"/>
                        <a:pt x="259275" y="1524311"/>
                      </a:cubicBezTo>
                      <a:cubicBezTo>
                        <a:pt x="328791" y="1449447"/>
                        <a:pt x="184412" y="1374583"/>
                        <a:pt x="227191" y="1299719"/>
                      </a:cubicBezTo>
                      <a:cubicBezTo>
                        <a:pt x="269970" y="1224859"/>
                        <a:pt x="366223" y="1091175"/>
                        <a:pt x="515949" y="1075131"/>
                      </a:cubicBezTo>
                      <a:cubicBezTo>
                        <a:pt x="665675" y="1059091"/>
                        <a:pt x="1002559" y="1313087"/>
                        <a:pt x="1125549" y="1203467"/>
                      </a:cubicBezTo>
                      <a:cubicBezTo>
                        <a:pt x="1248538" y="1093847"/>
                        <a:pt x="1104160" y="615255"/>
                        <a:pt x="1253886" y="417407"/>
                      </a:cubicBezTo>
                      <a:cubicBezTo>
                        <a:pt x="1403612" y="219551"/>
                        <a:pt x="1810012" y="61807"/>
                        <a:pt x="2023907" y="16351"/>
                      </a:cubicBezTo>
                      <a:cubicBezTo>
                        <a:pt x="2237802" y="-29101"/>
                        <a:pt x="2395549" y="147363"/>
                        <a:pt x="2537254" y="144691"/>
                      </a:cubicBezTo>
                      <a:cubicBezTo>
                        <a:pt x="2678959" y="142015"/>
                        <a:pt x="2657571" y="-7709"/>
                        <a:pt x="2874139" y="311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5" name="フリーフォーム: 図形 1974">
                  <a:extLst>
                    <a:ext uri="{FF2B5EF4-FFF2-40B4-BE49-F238E27FC236}">
                      <a16:creationId xmlns:a16="http://schemas.microsoft.com/office/drawing/2014/main" id="{AED94BFE-9901-58A7-DB8E-E79175785CC3}"/>
                    </a:ext>
                  </a:extLst>
                </p:cNvPr>
                <p:cNvSpPr/>
                <p:nvPr/>
              </p:nvSpPr>
              <p:spPr>
                <a:xfrm>
                  <a:off x="14302445" y="32258496"/>
                  <a:ext cx="4307172" cy="3095255"/>
                </a:xfrm>
                <a:custGeom>
                  <a:avLst/>
                  <a:gdLst>
                    <a:gd name="connsiteX0" fmla="*/ 2440720 w 4307172"/>
                    <a:gd name="connsiteY0" fmla="*/ 1 h 3095255"/>
                    <a:gd name="connsiteX1" fmla="*/ 2627051 w 4307172"/>
                    <a:gd name="connsiteY1" fmla="*/ 42269 h 3095255"/>
                    <a:gd name="connsiteX2" fmla="*/ 2641001 w 4307172"/>
                    <a:gd name="connsiteY2" fmla="*/ 39803 h 3095255"/>
                    <a:gd name="connsiteX3" fmla="*/ 2641279 w 4307172"/>
                    <a:gd name="connsiteY3" fmla="*/ 40781 h 3095255"/>
                    <a:gd name="connsiteX4" fmla="*/ 2705395 w 4307172"/>
                    <a:gd name="connsiteY4" fmla="*/ 294145 h 3095255"/>
                    <a:gd name="connsiteX5" fmla="*/ 2522515 w 4307172"/>
                    <a:gd name="connsiteY5" fmla="*/ 598945 h 3095255"/>
                    <a:gd name="connsiteX6" fmla="*/ 2644435 w 4307172"/>
                    <a:gd name="connsiteY6" fmla="*/ 880885 h 3095255"/>
                    <a:gd name="connsiteX7" fmla="*/ 2880655 w 4307172"/>
                    <a:gd name="connsiteY7" fmla="*/ 903745 h 3095255"/>
                    <a:gd name="connsiteX8" fmla="*/ 2842555 w 4307172"/>
                    <a:gd name="connsiteY8" fmla="*/ 1223785 h 3095255"/>
                    <a:gd name="connsiteX9" fmla="*/ 3375955 w 4307172"/>
                    <a:gd name="connsiteY9" fmla="*/ 1383805 h 3095255"/>
                    <a:gd name="connsiteX10" fmla="*/ 3665515 w 4307172"/>
                    <a:gd name="connsiteY10" fmla="*/ 736105 h 3095255"/>
                    <a:gd name="connsiteX11" fmla="*/ 3970315 w 4307172"/>
                    <a:gd name="connsiteY11" fmla="*/ 1589545 h 3095255"/>
                    <a:gd name="connsiteX12" fmla="*/ 4271655 w 4307172"/>
                    <a:gd name="connsiteY12" fmla="*/ 1720401 h 3095255"/>
                    <a:gd name="connsiteX13" fmla="*/ 4273275 w 4307172"/>
                    <a:gd name="connsiteY13" fmla="*/ 1720729 h 3095255"/>
                    <a:gd name="connsiteX14" fmla="*/ 4280831 w 4307172"/>
                    <a:gd name="connsiteY14" fmla="*/ 1745753 h 3095255"/>
                    <a:gd name="connsiteX15" fmla="*/ 4299879 w 4307172"/>
                    <a:gd name="connsiteY15" fmla="*/ 2021981 h 3095255"/>
                    <a:gd name="connsiteX16" fmla="*/ 4157005 w 4307172"/>
                    <a:gd name="connsiteY16" fmla="*/ 2069605 h 3095255"/>
                    <a:gd name="connsiteX17" fmla="*/ 4109379 w 4307172"/>
                    <a:gd name="connsiteY17" fmla="*/ 2555381 h 3095255"/>
                    <a:gd name="connsiteX18" fmla="*/ 3890305 w 4307172"/>
                    <a:gd name="connsiteY18" fmla="*/ 2688729 h 3095255"/>
                    <a:gd name="connsiteX19" fmla="*/ 3947455 w 4307172"/>
                    <a:gd name="connsiteY19" fmla="*/ 3079257 h 3095255"/>
                    <a:gd name="connsiteX20" fmla="*/ 3690279 w 4307172"/>
                    <a:gd name="connsiteY20" fmla="*/ 2945905 h 3095255"/>
                    <a:gd name="connsiteX21" fmla="*/ 2766355 w 4307172"/>
                    <a:gd name="connsiteY21" fmla="*/ 2279153 h 3095255"/>
                    <a:gd name="connsiteX22" fmla="*/ 2118658 w 4307172"/>
                    <a:gd name="connsiteY22" fmla="*/ 2441081 h 3095255"/>
                    <a:gd name="connsiteX23" fmla="*/ 1918633 w 4307172"/>
                    <a:gd name="connsiteY23" fmla="*/ 2441081 h 3095255"/>
                    <a:gd name="connsiteX24" fmla="*/ 1813857 w 4307172"/>
                    <a:gd name="connsiteY24" fmla="*/ 2517281 h 3095255"/>
                    <a:gd name="connsiteX25" fmla="*/ 1699557 w 4307172"/>
                    <a:gd name="connsiteY25" fmla="*/ 2450605 h 3095255"/>
                    <a:gd name="connsiteX26" fmla="*/ 1204257 w 4307172"/>
                    <a:gd name="connsiteY26" fmla="*/ 2812553 h 3095255"/>
                    <a:gd name="connsiteX27" fmla="*/ 918506 w 4307172"/>
                    <a:gd name="connsiteY27" fmla="*/ 2507753 h 3095255"/>
                    <a:gd name="connsiteX28" fmla="*/ 566081 w 4307172"/>
                    <a:gd name="connsiteY28" fmla="*/ 2364881 h 3095255"/>
                    <a:gd name="connsiteX29" fmla="*/ 213657 w 4307172"/>
                    <a:gd name="connsiteY29" fmla="*/ 2707781 h 3095255"/>
                    <a:gd name="connsiteX30" fmla="*/ 175557 w 4307172"/>
                    <a:gd name="connsiteY30" fmla="*/ 2307729 h 3095255"/>
                    <a:gd name="connsiteX31" fmla="*/ 32682 w 4307172"/>
                    <a:gd name="connsiteY31" fmla="*/ 2088657 h 3095255"/>
                    <a:gd name="connsiteX32" fmla="*/ 223181 w 4307172"/>
                    <a:gd name="connsiteY32" fmla="*/ 1812429 h 3095255"/>
                    <a:gd name="connsiteX33" fmla="*/ 23156 w 4307172"/>
                    <a:gd name="connsiteY33" fmla="*/ 1421905 h 3095255"/>
                    <a:gd name="connsiteX34" fmla="*/ 89832 w 4307172"/>
                    <a:gd name="connsiteY34" fmla="*/ 1231405 h 3095255"/>
                    <a:gd name="connsiteX35" fmla="*/ 785156 w 4307172"/>
                    <a:gd name="connsiteY35" fmla="*/ 964705 h 3095255"/>
                    <a:gd name="connsiteX36" fmla="*/ 956607 w 4307172"/>
                    <a:gd name="connsiteY36" fmla="*/ 1079005 h 3095255"/>
                    <a:gd name="connsiteX37" fmla="*/ 1785281 w 4307172"/>
                    <a:gd name="connsiteY37" fmla="*/ 888505 h 3095255"/>
                    <a:gd name="connsiteX38" fmla="*/ 2337733 w 4307172"/>
                    <a:gd name="connsiteY38" fmla="*/ 50305 h 3095255"/>
                    <a:gd name="connsiteX39" fmla="*/ 2440720 w 4307172"/>
                    <a:gd name="connsiteY39" fmla="*/ 1 h 30952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4307172" h="3095255">
                      <a:moveTo>
                        <a:pt x="2440720" y="1"/>
                      </a:moveTo>
                      <a:cubicBezTo>
                        <a:pt x="2498861" y="199"/>
                        <a:pt x="2544303" y="50007"/>
                        <a:pt x="2627051" y="42269"/>
                      </a:cubicBezTo>
                      <a:lnTo>
                        <a:pt x="2641001" y="39803"/>
                      </a:lnTo>
                      <a:lnTo>
                        <a:pt x="2641279" y="40781"/>
                      </a:lnTo>
                      <a:cubicBezTo>
                        <a:pt x="2669279" y="145713"/>
                        <a:pt x="2690155" y="236361"/>
                        <a:pt x="2705395" y="294145"/>
                      </a:cubicBezTo>
                      <a:cubicBezTo>
                        <a:pt x="2766355" y="525285"/>
                        <a:pt x="2532675" y="501155"/>
                        <a:pt x="2522515" y="598945"/>
                      </a:cubicBezTo>
                      <a:cubicBezTo>
                        <a:pt x="2512355" y="696735"/>
                        <a:pt x="2584745" y="830085"/>
                        <a:pt x="2644435" y="880885"/>
                      </a:cubicBezTo>
                      <a:cubicBezTo>
                        <a:pt x="2704125" y="931685"/>
                        <a:pt x="2847635" y="846595"/>
                        <a:pt x="2880655" y="903745"/>
                      </a:cubicBezTo>
                      <a:cubicBezTo>
                        <a:pt x="2913675" y="960895"/>
                        <a:pt x="2760005" y="1143775"/>
                        <a:pt x="2842555" y="1223785"/>
                      </a:cubicBezTo>
                      <a:cubicBezTo>
                        <a:pt x="2925105" y="1303793"/>
                        <a:pt x="3238795" y="1465085"/>
                        <a:pt x="3375955" y="1383805"/>
                      </a:cubicBezTo>
                      <a:cubicBezTo>
                        <a:pt x="3513115" y="1302525"/>
                        <a:pt x="3566455" y="701815"/>
                        <a:pt x="3665515" y="736105"/>
                      </a:cubicBezTo>
                      <a:cubicBezTo>
                        <a:pt x="3764575" y="770395"/>
                        <a:pt x="3842045" y="1414285"/>
                        <a:pt x="3970315" y="1589545"/>
                      </a:cubicBezTo>
                      <a:cubicBezTo>
                        <a:pt x="4050483" y="1699081"/>
                        <a:pt x="4167363" y="1703945"/>
                        <a:pt x="4271655" y="1720401"/>
                      </a:cubicBezTo>
                      <a:lnTo>
                        <a:pt x="4273275" y="1720729"/>
                      </a:lnTo>
                      <a:lnTo>
                        <a:pt x="4280831" y="1745753"/>
                      </a:lnTo>
                      <a:cubicBezTo>
                        <a:pt x="4291943" y="1825129"/>
                        <a:pt x="4320517" y="1968005"/>
                        <a:pt x="4299879" y="2021981"/>
                      </a:cubicBezTo>
                      <a:cubicBezTo>
                        <a:pt x="4279243" y="2075953"/>
                        <a:pt x="4188755" y="1980705"/>
                        <a:pt x="4157005" y="2069605"/>
                      </a:cubicBezTo>
                      <a:cubicBezTo>
                        <a:pt x="4125255" y="2158505"/>
                        <a:pt x="4153831" y="2452193"/>
                        <a:pt x="4109379" y="2555381"/>
                      </a:cubicBezTo>
                      <a:cubicBezTo>
                        <a:pt x="4064931" y="2658569"/>
                        <a:pt x="3917291" y="2601417"/>
                        <a:pt x="3890305" y="2688729"/>
                      </a:cubicBezTo>
                      <a:cubicBezTo>
                        <a:pt x="3863317" y="2776041"/>
                        <a:pt x="3980791" y="3036393"/>
                        <a:pt x="3947455" y="3079257"/>
                      </a:cubicBezTo>
                      <a:cubicBezTo>
                        <a:pt x="3914119" y="3122117"/>
                        <a:pt x="3887131" y="3079257"/>
                        <a:pt x="3690279" y="2945905"/>
                      </a:cubicBezTo>
                      <a:cubicBezTo>
                        <a:pt x="3493431" y="2812553"/>
                        <a:pt x="3028291" y="2363293"/>
                        <a:pt x="2766355" y="2279153"/>
                      </a:cubicBezTo>
                      <a:cubicBezTo>
                        <a:pt x="2504419" y="2195017"/>
                        <a:pt x="2259944" y="2414093"/>
                        <a:pt x="2118658" y="2441081"/>
                      </a:cubicBezTo>
                      <a:cubicBezTo>
                        <a:pt x="1977370" y="2468065"/>
                        <a:pt x="1969433" y="2428381"/>
                        <a:pt x="1918633" y="2441081"/>
                      </a:cubicBezTo>
                      <a:cubicBezTo>
                        <a:pt x="1867832" y="2453781"/>
                        <a:pt x="1850367" y="2515693"/>
                        <a:pt x="1813857" y="2517281"/>
                      </a:cubicBezTo>
                      <a:cubicBezTo>
                        <a:pt x="1777345" y="2518865"/>
                        <a:pt x="1801157" y="2401393"/>
                        <a:pt x="1699557" y="2450605"/>
                      </a:cubicBezTo>
                      <a:cubicBezTo>
                        <a:pt x="1597957" y="2499817"/>
                        <a:pt x="1334430" y="2803029"/>
                        <a:pt x="1204257" y="2812553"/>
                      </a:cubicBezTo>
                      <a:cubicBezTo>
                        <a:pt x="1074082" y="2822081"/>
                        <a:pt x="1024868" y="2582369"/>
                        <a:pt x="918506" y="2507753"/>
                      </a:cubicBezTo>
                      <a:cubicBezTo>
                        <a:pt x="812145" y="2433145"/>
                        <a:pt x="683555" y="2331545"/>
                        <a:pt x="566081" y="2364881"/>
                      </a:cubicBezTo>
                      <a:cubicBezTo>
                        <a:pt x="448608" y="2398217"/>
                        <a:pt x="278743" y="2717305"/>
                        <a:pt x="213657" y="2707781"/>
                      </a:cubicBezTo>
                      <a:cubicBezTo>
                        <a:pt x="148570" y="2698257"/>
                        <a:pt x="205720" y="2410917"/>
                        <a:pt x="175557" y="2307729"/>
                      </a:cubicBezTo>
                      <a:cubicBezTo>
                        <a:pt x="145394" y="2204545"/>
                        <a:pt x="24746" y="2171205"/>
                        <a:pt x="32682" y="2088657"/>
                      </a:cubicBezTo>
                      <a:cubicBezTo>
                        <a:pt x="40620" y="2006105"/>
                        <a:pt x="224771" y="1923553"/>
                        <a:pt x="223181" y="1812429"/>
                      </a:cubicBezTo>
                      <a:cubicBezTo>
                        <a:pt x="221594" y="1701305"/>
                        <a:pt x="45382" y="1518745"/>
                        <a:pt x="23156" y="1421905"/>
                      </a:cubicBezTo>
                      <a:cubicBezTo>
                        <a:pt x="934" y="1325065"/>
                        <a:pt x="-37168" y="1307605"/>
                        <a:pt x="89832" y="1231405"/>
                      </a:cubicBezTo>
                      <a:cubicBezTo>
                        <a:pt x="216832" y="1155205"/>
                        <a:pt x="640693" y="990105"/>
                        <a:pt x="785156" y="964705"/>
                      </a:cubicBezTo>
                      <a:cubicBezTo>
                        <a:pt x="929620" y="939305"/>
                        <a:pt x="789921" y="1091705"/>
                        <a:pt x="956607" y="1079005"/>
                      </a:cubicBezTo>
                      <a:cubicBezTo>
                        <a:pt x="1123294" y="1066305"/>
                        <a:pt x="1555098" y="1059955"/>
                        <a:pt x="1785281" y="888505"/>
                      </a:cubicBezTo>
                      <a:cubicBezTo>
                        <a:pt x="2015470" y="717055"/>
                        <a:pt x="2171046" y="202705"/>
                        <a:pt x="2337733" y="50305"/>
                      </a:cubicBezTo>
                      <a:cubicBezTo>
                        <a:pt x="2379404" y="12205"/>
                        <a:pt x="2411649" y="-99"/>
                        <a:pt x="2440720" y="1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6" name="フリーフォーム: 図形 1975">
                  <a:extLst>
                    <a:ext uri="{FF2B5EF4-FFF2-40B4-BE49-F238E27FC236}">
                      <a16:creationId xmlns:a16="http://schemas.microsoft.com/office/drawing/2014/main" id="{46A2B463-034A-D90B-B1BF-BFC6A1272341}"/>
                    </a:ext>
                  </a:extLst>
                </p:cNvPr>
                <p:cNvSpPr/>
                <p:nvPr/>
              </p:nvSpPr>
              <p:spPr>
                <a:xfrm>
                  <a:off x="17949968" y="30650199"/>
                  <a:ext cx="4454633" cy="3361389"/>
                </a:xfrm>
                <a:custGeom>
                  <a:avLst/>
                  <a:gdLst>
                    <a:gd name="connsiteX0" fmla="*/ 2805305 w 4454633"/>
                    <a:gd name="connsiteY0" fmla="*/ 598 h 3361389"/>
                    <a:gd name="connsiteX1" fmla="*/ 3355553 w 4454633"/>
                    <a:gd name="connsiteY1" fmla="*/ 119362 h 3361389"/>
                    <a:gd name="connsiteX2" fmla="*/ 3637493 w 4454633"/>
                    <a:gd name="connsiteY2" fmla="*/ 134602 h 3361389"/>
                    <a:gd name="connsiteX3" fmla="*/ 3980393 w 4454633"/>
                    <a:gd name="connsiteY3" fmla="*/ 454642 h 3361389"/>
                    <a:gd name="connsiteX4" fmla="*/ 3881333 w 4454633"/>
                    <a:gd name="connsiteY4" fmla="*/ 820402 h 3361389"/>
                    <a:gd name="connsiteX5" fmla="*/ 4125173 w 4454633"/>
                    <a:gd name="connsiteY5" fmla="*/ 1308082 h 3361389"/>
                    <a:gd name="connsiteX6" fmla="*/ 4132793 w 4454633"/>
                    <a:gd name="connsiteY6" fmla="*/ 1772902 h 3361389"/>
                    <a:gd name="connsiteX7" fmla="*/ 4300433 w 4454633"/>
                    <a:gd name="connsiteY7" fmla="*/ 2169142 h 3361389"/>
                    <a:gd name="connsiteX8" fmla="*/ 4444261 w 4454633"/>
                    <a:gd name="connsiteY8" fmla="*/ 2432984 h 3361389"/>
                    <a:gd name="connsiteX9" fmla="*/ 4454633 w 4454633"/>
                    <a:gd name="connsiteY9" fmla="*/ 2471194 h 3361389"/>
                    <a:gd name="connsiteX10" fmla="*/ 4437765 w 4454633"/>
                    <a:gd name="connsiteY10" fmla="*/ 2473062 h 3361389"/>
                    <a:gd name="connsiteX11" fmla="*/ 4271857 w 4454633"/>
                    <a:gd name="connsiteY11" fmla="*/ 2411078 h 3361389"/>
                    <a:gd name="connsiteX12" fmla="*/ 4014683 w 4454633"/>
                    <a:gd name="connsiteY12" fmla="*/ 2734926 h 3361389"/>
                    <a:gd name="connsiteX13" fmla="*/ 3700357 w 4454633"/>
                    <a:gd name="connsiteY13" fmla="*/ 2563478 h 3361389"/>
                    <a:gd name="connsiteX14" fmla="*/ 3357457 w 4454633"/>
                    <a:gd name="connsiteY14" fmla="*/ 2639678 h 3361389"/>
                    <a:gd name="connsiteX15" fmla="*/ 3166957 w 4454633"/>
                    <a:gd name="connsiteY15" fmla="*/ 2830178 h 3361389"/>
                    <a:gd name="connsiteX16" fmla="*/ 2976457 w 4454633"/>
                    <a:gd name="connsiteY16" fmla="*/ 2839702 h 3361389"/>
                    <a:gd name="connsiteX17" fmla="*/ 2528783 w 4454633"/>
                    <a:gd name="connsiteY17" fmla="*/ 3001626 h 3361389"/>
                    <a:gd name="connsiteX18" fmla="*/ 2319233 w 4454633"/>
                    <a:gd name="connsiteY18" fmla="*/ 3001626 h 3361389"/>
                    <a:gd name="connsiteX19" fmla="*/ 2014433 w 4454633"/>
                    <a:gd name="connsiteY19" fmla="*/ 3315954 h 3361389"/>
                    <a:gd name="connsiteX20" fmla="*/ 1500083 w 4454633"/>
                    <a:gd name="connsiteY20" fmla="*/ 3315954 h 3361389"/>
                    <a:gd name="connsiteX21" fmla="*/ 1385783 w 4454633"/>
                    <a:gd name="connsiteY21" fmla="*/ 2906378 h 3361389"/>
                    <a:gd name="connsiteX22" fmla="*/ 1080983 w 4454633"/>
                    <a:gd name="connsiteY22" fmla="*/ 2782552 h 3361389"/>
                    <a:gd name="connsiteX23" fmla="*/ 585683 w 4454633"/>
                    <a:gd name="connsiteY23" fmla="*/ 3154026 h 3361389"/>
                    <a:gd name="connsiteX24" fmla="*/ 625013 w 4454633"/>
                    <a:gd name="connsiteY24" fmla="*/ 3326574 h 3361389"/>
                    <a:gd name="connsiteX25" fmla="*/ 625753 w 4454633"/>
                    <a:gd name="connsiteY25" fmla="*/ 3329026 h 3361389"/>
                    <a:gd name="connsiteX26" fmla="*/ 624133 w 4454633"/>
                    <a:gd name="connsiteY26" fmla="*/ 3328698 h 3361389"/>
                    <a:gd name="connsiteX27" fmla="*/ 322793 w 4454633"/>
                    <a:gd name="connsiteY27" fmla="*/ 3197842 h 3361389"/>
                    <a:gd name="connsiteX28" fmla="*/ 17993 w 4454633"/>
                    <a:gd name="connsiteY28" fmla="*/ 2344402 h 3361389"/>
                    <a:gd name="connsiteX29" fmla="*/ 16753 w 4454633"/>
                    <a:gd name="connsiteY29" fmla="*/ 2344452 h 3361389"/>
                    <a:gd name="connsiteX30" fmla="*/ 1325 w 4454633"/>
                    <a:gd name="connsiteY30" fmla="*/ 2237484 h 3361389"/>
                    <a:gd name="connsiteX31" fmla="*/ 10373 w 4454633"/>
                    <a:gd name="connsiteY31" fmla="*/ 2131042 h 3361389"/>
                    <a:gd name="connsiteX32" fmla="*/ 277073 w 4454633"/>
                    <a:gd name="connsiteY32" fmla="*/ 1864342 h 3361389"/>
                    <a:gd name="connsiteX33" fmla="*/ 551393 w 4454633"/>
                    <a:gd name="connsiteY33" fmla="*/ 1239502 h 3361389"/>
                    <a:gd name="connsiteX34" fmla="*/ 1389593 w 4454633"/>
                    <a:gd name="connsiteY34" fmla="*/ 1193782 h 3361389"/>
                    <a:gd name="connsiteX35" fmla="*/ 2060153 w 4454633"/>
                    <a:gd name="connsiteY35" fmla="*/ 888982 h 3361389"/>
                    <a:gd name="connsiteX36" fmla="*/ 1877273 w 4454633"/>
                    <a:gd name="connsiteY36" fmla="*/ 675622 h 3361389"/>
                    <a:gd name="connsiteX37" fmla="*/ 2608793 w 4454633"/>
                    <a:gd name="connsiteY37" fmla="*/ 27922 h 3361389"/>
                    <a:gd name="connsiteX38" fmla="*/ 2805305 w 4454633"/>
                    <a:gd name="connsiteY38" fmla="*/ 598 h 33613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4454633" h="3361389">
                      <a:moveTo>
                        <a:pt x="2805305" y="598"/>
                      </a:moveTo>
                      <a:cubicBezTo>
                        <a:pt x="3009795" y="9110"/>
                        <a:pt x="3226965" y="106026"/>
                        <a:pt x="3355553" y="119362"/>
                      </a:cubicBezTo>
                      <a:cubicBezTo>
                        <a:pt x="3527003" y="137142"/>
                        <a:pt x="3533353" y="78722"/>
                        <a:pt x="3637493" y="134602"/>
                      </a:cubicBezTo>
                      <a:cubicBezTo>
                        <a:pt x="3741633" y="190482"/>
                        <a:pt x="3939753" y="340342"/>
                        <a:pt x="3980393" y="454642"/>
                      </a:cubicBezTo>
                      <a:cubicBezTo>
                        <a:pt x="4021033" y="568942"/>
                        <a:pt x="3857203" y="678162"/>
                        <a:pt x="3881333" y="820402"/>
                      </a:cubicBezTo>
                      <a:cubicBezTo>
                        <a:pt x="3905463" y="962642"/>
                        <a:pt x="4083263" y="1149332"/>
                        <a:pt x="4125173" y="1308082"/>
                      </a:cubicBezTo>
                      <a:cubicBezTo>
                        <a:pt x="4167083" y="1466832"/>
                        <a:pt x="4103583" y="1629392"/>
                        <a:pt x="4132793" y="1772902"/>
                      </a:cubicBezTo>
                      <a:cubicBezTo>
                        <a:pt x="4162003" y="1916412"/>
                        <a:pt x="4271223" y="2002772"/>
                        <a:pt x="4300433" y="2169142"/>
                      </a:cubicBezTo>
                      <a:cubicBezTo>
                        <a:pt x="4315037" y="2252326"/>
                        <a:pt x="4402985" y="2336464"/>
                        <a:pt x="4444261" y="2432984"/>
                      </a:cubicBezTo>
                      <a:lnTo>
                        <a:pt x="4454633" y="2471194"/>
                      </a:lnTo>
                      <a:lnTo>
                        <a:pt x="4437765" y="2473062"/>
                      </a:lnTo>
                      <a:cubicBezTo>
                        <a:pt x="4348429" y="2469418"/>
                        <a:pt x="4339921" y="2372182"/>
                        <a:pt x="4271857" y="2411078"/>
                      </a:cubicBezTo>
                      <a:cubicBezTo>
                        <a:pt x="4194069" y="2455526"/>
                        <a:pt x="4109933" y="2709526"/>
                        <a:pt x="4014683" y="2734926"/>
                      </a:cubicBezTo>
                      <a:cubicBezTo>
                        <a:pt x="3919433" y="2760326"/>
                        <a:pt x="3809895" y="2579352"/>
                        <a:pt x="3700357" y="2563478"/>
                      </a:cubicBezTo>
                      <a:cubicBezTo>
                        <a:pt x="3590821" y="2547602"/>
                        <a:pt x="3446357" y="2595226"/>
                        <a:pt x="3357457" y="2639678"/>
                      </a:cubicBezTo>
                      <a:cubicBezTo>
                        <a:pt x="3268557" y="2684126"/>
                        <a:pt x="3230457" y="2796840"/>
                        <a:pt x="3166957" y="2830178"/>
                      </a:cubicBezTo>
                      <a:cubicBezTo>
                        <a:pt x="3103457" y="2863514"/>
                        <a:pt x="3082821" y="2811126"/>
                        <a:pt x="2976457" y="2839702"/>
                      </a:cubicBezTo>
                      <a:cubicBezTo>
                        <a:pt x="2870095" y="2868278"/>
                        <a:pt x="2638321" y="2974642"/>
                        <a:pt x="2528783" y="3001626"/>
                      </a:cubicBezTo>
                      <a:cubicBezTo>
                        <a:pt x="2419245" y="3028614"/>
                        <a:pt x="2404957" y="2949242"/>
                        <a:pt x="2319233" y="3001626"/>
                      </a:cubicBezTo>
                      <a:cubicBezTo>
                        <a:pt x="2233509" y="3054014"/>
                        <a:pt x="2150957" y="3263566"/>
                        <a:pt x="2014433" y="3315954"/>
                      </a:cubicBezTo>
                      <a:cubicBezTo>
                        <a:pt x="1877909" y="3368338"/>
                        <a:pt x="1604857" y="3384214"/>
                        <a:pt x="1500083" y="3315954"/>
                      </a:cubicBezTo>
                      <a:cubicBezTo>
                        <a:pt x="1395309" y="3247690"/>
                        <a:pt x="1455633" y="2995278"/>
                        <a:pt x="1385783" y="2906378"/>
                      </a:cubicBezTo>
                      <a:cubicBezTo>
                        <a:pt x="1315933" y="2817478"/>
                        <a:pt x="1214333" y="2741278"/>
                        <a:pt x="1080983" y="2782552"/>
                      </a:cubicBezTo>
                      <a:cubicBezTo>
                        <a:pt x="947633" y="2823826"/>
                        <a:pt x="660295" y="3058778"/>
                        <a:pt x="585683" y="3154026"/>
                      </a:cubicBezTo>
                      <a:cubicBezTo>
                        <a:pt x="520397" y="3237370"/>
                        <a:pt x="597317" y="3267238"/>
                        <a:pt x="625013" y="3326574"/>
                      </a:cubicBezTo>
                      <a:lnTo>
                        <a:pt x="625753" y="3329026"/>
                      </a:lnTo>
                      <a:lnTo>
                        <a:pt x="624133" y="3328698"/>
                      </a:lnTo>
                      <a:cubicBezTo>
                        <a:pt x="519841" y="3312242"/>
                        <a:pt x="402961" y="3307378"/>
                        <a:pt x="322793" y="3197842"/>
                      </a:cubicBezTo>
                      <a:cubicBezTo>
                        <a:pt x="194523" y="3022582"/>
                        <a:pt x="117053" y="2378692"/>
                        <a:pt x="17993" y="2344402"/>
                      </a:cubicBezTo>
                      <a:lnTo>
                        <a:pt x="16753" y="2344452"/>
                      </a:lnTo>
                      <a:lnTo>
                        <a:pt x="1325" y="2237484"/>
                      </a:lnTo>
                      <a:cubicBezTo>
                        <a:pt x="-1613" y="2199464"/>
                        <a:pt x="-105" y="2164062"/>
                        <a:pt x="10373" y="2131042"/>
                      </a:cubicBezTo>
                      <a:cubicBezTo>
                        <a:pt x="52283" y="1998962"/>
                        <a:pt x="186903" y="2012932"/>
                        <a:pt x="277073" y="1864342"/>
                      </a:cubicBezTo>
                      <a:cubicBezTo>
                        <a:pt x="367243" y="1715752"/>
                        <a:pt x="365973" y="1351262"/>
                        <a:pt x="551393" y="1239502"/>
                      </a:cubicBezTo>
                      <a:cubicBezTo>
                        <a:pt x="736813" y="1127742"/>
                        <a:pt x="1138133" y="1252202"/>
                        <a:pt x="1389593" y="1193782"/>
                      </a:cubicBezTo>
                      <a:cubicBezTo>
                        <a:pt x="1641053" y="1135362"/>
                        <a:pt x="1978873" y="975342"/>
                        <a:pt x="2060153" y="888982"/>
                      </a:cubicBezTo>
                      <a:cubicBezTo>
                        <a:pt x="2141433" y="802622"/>
                        <a:pt x="1785833" y="819132"/>
                        <a:pt x="1877273" y="675622"/>
                      </a:cubicBezTo>
                      <a:cubicBezTo>
                        <a:pt x="1968713" y="532112"/>
                        <a:pt x="2362413" y="120632"/>
                        <a:pt x="2608793" y="27922"/>
                      </a:cubicBezTo>
                      <a:cubicBezTo>
                        <a:pt x="2670389" y="4744"/>
                        <a:pt x="2737143" y="-2240"/>
                        <a:pt x="2805305" y="5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7" name="フリーフォーム: 図形 1976">
                  <a:extLst>
                    <a:ext uri="{FF2B5EF4-FFF2-40B4-BE49-F238E27FC236}">
                      <a16:creationId xmlns:a16="http://schemas.microsoft.com/office/drawing/2014/main" id="{E66882A7-B6E1-DDC9-6710-737AE3A5E9B2}"/>
                    </a:ext>
                  </a:extLst>
                </p:cNvPr>
                <p:cNvSpPr/>
                <p:nvPr/>
              </p:nvSpPr>
              <p:spPr>
                <a:xfrm>
                  <a:off x="16823998" y="26009292"/>
                  <a:ext cx="5208859" cy="7655290"/>
                </a:xfrm>
                <a:custGeom>
                  <a:avLst/>
                  <a:gdLst>
                    <a:gd name="connsiteX0" fmla="*/ 4350394 w 5208859"/>
                    <a:gd name="connsiteY0" fmla="*/ 2780756 h 7655290"/>
                    <a:gd name="connsiteX1" fmla="*/ 4512002 w 5208859"/>
                    <a:gd name="connsiteY1" fmla="*/ 2889558 h 7655290"/>
                    <a:gd name="connsiteX2" fmla="*/ 5026352 w 5208859"/>
                    <a:gd name="connsiteY2" fmla="*/ 2899084 h 7655290"/>
                    <a:gd name="connsiteX3" fmla="*/ 5033940 w 5208859"/>
                    <a:gd name="connsiteY3" fmla="*/ 2914108 h 7655290"/>
                    <a:gd name="connsiteX4" fmla="*/ 4922708 w 5208859"/>
                    <a:gd name="connsiteY4" fmla="*/ 2942004 h 7655290"/>
                    <a:gd name="connsiteX5" fmla="*/ 4740602 w 5208859"/>
                    <a:gd name="connsiteY5" fmla="*/ 3015288 h 7655290"/>
                    <a:gd name="connsiteX6" fmla="*/ 4847282 w 5208859"/>
                    <a:gd name="connsiteY6" fmla="*/ 3365808 h 7655290"/>
                    <a:gd name="connsiteX7" fmla="*/ 4976822 w 5208859"/>
                    <a:gd name="connsiteY7" fmla="*/ 3594408 h 7655290"/>
                    <a:gd name="connsiteX8" fmla="*/ 4542482 w 5208859"/>
                    <a:gd name="connsiteY8" fmla="*/ 4181148 h 7655290"/>
                    <a:gd name="connsiteX9" fmla="*/ 4611062 w 5208859"/>
                    <a:gd name="connsiteY9" fmla="*/ 4417368 h 7655290"/>
                    <a:gd name="connsiteX10" fmla="*/ 4564108 w 5208859"/>
                    <a:gd name="connsiteY10" fmla="*/ 4736400 h 7655290"/>
                    <a:gd name="connsiteX11" fmla="*/ 4546232 w 5208859"/>
                    <a:gd name="connsiteY11" fmla="*/ 4763488 h 7655290"/>
                    <a:gd name="connsiteX12" fmla="*/ 4538590 w 5208859"/>
                    <a:gd name="connsiteY12" fmla="*/ 4763736 h 7655290"/>
                    <a:gd name="connsiteX13" fmla="*/ 4481522 w 5208859"/>
                    <a:gd name="connsiteY13" fmla="*/ 4760268 h 7655290"/>
                    <a:gd name="connsiteX14" fmla="*/ 3734762 w 5208859"/>
                    <a:gd name="connsiteY14" fmla="*/ 4668828 h 7655290"/>
                    <a:gd name="connsiteX15" fmla="*/ 3003242 w 5208859"/>
                    <a:gd name="connsiteY15" fmla="*/ 5316528 h 7655290"/>
                    <a:gd name="connsiteX16" fmla="*/ 3186122 w 5208859"/>
                    <a:gd name="connsiteY16" fmla="*/ 5529888 h 7655290"/>
                    <a:gd name="connsiteX17" fmla="*/ 2515562 w 5208859"/>
                    <a:gd name="connsiteY17" fmla="*/ 5834688 h 7655290"/>
                    <a:gd name="connsiteX18" fmla="*/ 1677362 w 5208859"/>
                    <a:gd name="connsiteY18" fmla="*/ 5880408 h 7655290"/>
                    <a:gd name="connsiteX19" fmla="*/ 1403042 w 5208859"/>
                    <a:gd name="connsiteY19" fmla="*/ 6505248 h 7655290"/>
                    <a:gd name="connsiteX20" fmla="*/ 1136342 w 5208859"/>
                    <a:gd name="connsiteY20" fmla="*/ 6771948 h 7655290"/>
                    <a:gd name="connsiteX21" fmla="*/ 1127294 w 5208859"/>
                    <a:gd name="connsiteY21" fmla="*/ 6878390 h 7655290"/>
                    <a:gd name="connsiteX22" fmla="*/ 1142722 w 5208859"/>
                    <a:gd name="connsiteY22" fmla="*/ 6985358 h 7655290"/>
                    <a:gd name="connsiteX23" fmla="*/ 1125892 w 5208859"/>
                    <a:gd name="connsiteY23" fmla="*/ 6986038 h 7655290"/>
                    <a:gd name="connsiteX24" fmla="*/ 854402 w 5208859"/>
                    <a:gd name="connsiteY24" fmla="*/ 7633008 h 7655290"/>
                    <a:gd name="connsiteX25" fmla="*/ 321002 w 5208859"/>
                    <a:gd name="connsiteY25" fmla="*/ 7472988 h 7655290"/>
                    <a:gd name="connsiteX26" fmla="*/ 359102 w 5208859"/>
                    <a:gd name="connsiteY26" fmla="*/ 7152948 h 7655290"/>
                    <a:gd name="connsiteX27" fmla="*/ 122882 w 5208859"/>
                    <a:gd name="connsiteY27" fmla="*/ 7130088 h 7655290"/>
                    <a:gd name="connsiteX28" fmla="*/ 962 w 5208859"/>
                    <a:gd name="connsiteY28" fmla="*/ 6848148 h 7655290"/>
                    <a:gd name="connsiteX29" fmla="*/ 183842 w 5208859"/>
                    <a:gd name="connsiteY29" fmla="*/ 6543348 h 7655290"/>
                    <a:gd name="connsiteX30" fmla="*/ 119726 w 5208859"/>
                    <a:gd name="connsiteY30" fmla="*/ 6289984 h 7655290"/>
                    <a:gd name="connsiteX31" fmla="*/ 119448 w 5208859"/>
                    <a:gd name="connsiteY31" fmla="*/ 6289006 h 7655290"/>
                    <a:gd name="connsiteX32" fmla="*/ 138376 w 5208859"/>
                    <a:gd name="connsiteY32" fmla="*/ 6285662 h 7655290"/>
                    <a:gd name="connsiteX33" fmla="*/ 263852 w 5208859"/>
                    <a:gd name="connsiteY33" fmla="*/ 6223308 h 7655290"/>
                    <a:gd name="connsiteX34" fmla="*/ 1406852 w 5208859"/>
                    <a:gd name="connsiteY34" fmla="*/ 5194608 h 7655290"/>
                    <a:gd name="connsiteX35" fmla="*/ 2664152 w 5208859"/>
                    <a:gd name="connsiteY35" fmla="*/ 4061132 h 7655290"/>
                    <a:gd name="connsiteX36" fmla="*/ 3073726 w 5208859"/>
                    <a:gd name="connsiteY36" fmla="*/ 3651558 h 7655290"/>
                    <a:gd name="connsiteX37" fmla="*/ 2988002 w 5208859"/>
                    <a:gd name="connsiteY37" fmla="*/ 3422958 h 7655290"/>
                    <a:gd name="connsiteX38" fmla="*/ 3978602 w 5208859"/>
                    <a:gd name="connsiteY38" fmla="*/ 3051484 h 7655290"/>
                    <a:gd name="connsiteX39" fmla="*/ 4321502 w 5208859"/>
                    <a:gd name="connsiteY39" fmla="*/ 2784784 h 7655290"/>
                    <a:gd name="connsiteX40" fmla="*/ 4350394 w 5208859"/>
                    <a:gd name="connsiteY40" fmla="*/ 2780756 h 7655290"/>
                    <a:gd name="connsiteX41" fmla="*/ 4128820 w 5208859"/>
                    <a:gd name="connsiteY41" fmla="*/ 1145442 h 7655290"/>
                    <a:gd name="connsiteX42" fmla="*/ 4143702 w 5208859"/>
                    <a:gd name="connsiteY42" fmla="*/ 1149658 h 7655290"/>
                    <a:gd name="connsiteX43" fmla="*/ 4200852 w 5208859"/>
                    <a:gd name="connsiteY43" fmla="*/ 1225858 h 7655290"/>
                    <a:gd name="connsiteX44" fmla="*/ 4092902 w 5208859"/>
                    <a:gd name="connsiteY44" fmla="*/ 1270308 h 7655290"/>
                    <a:gd name="connsiteX45" fmla="*/ 4086552 w 5208859"/>
                    <a:gd name="connsiteY45" fmla="*/ 1175058 h 7655290"/>
                    <a:gd name="connsiteX46" fmla="*/ 4128820 w 5208859"/>
                    <a:gd name="connsiteY46" fmla="*/ 1145442 h 7655290"/>
                    <a:gd name="connsiteX47" fmla="*/ 4264352 w 5208859"/>
                    <a:gd name="connsiteY47" fmla="*/ 724208 h 7655290"/>
                    <a:gd name="connsiteX48" fmla="*/ 4340552 w 5208859"/>
                    <a:gd name="connsiteY48" fmla="*/ 813108 h 7655290"/>
                    <a:gd name="connsiteX49" fmla="*/ 4480252 w 5208859"/>
                    <a:gd name="connsiteY49" fmla="*/ 844858 h 7655290"/>
                    <a:gd name="connsiteX50" fmla="*/ 4315152 w 5208859"/>
                    <a:gd name="connsiteY50" fmla="*/ 1117908 h 7655290"/>
                    <a:gd name="connsiteX51" fmla="*/ 4251652 w 5208859"/>
                    <a:gd name="connsiteY51" fmla="*/ 946458 h 7655290"/>
                    <a:gd name="connsiteX52" fmla="*/ 4143702 w 5208859"/>
                    <a:gd name="connsiteY52" fmla="*/ 1035358 h 7655290"/>
                    <a:gd name="connsiteX53" fmla="*/ 4042102 w 5208859"/>
                    <a:gd name="connsiteY53" fmla="*/ 965508 h 7655290"/>
                    <a:gd name="connsiteX54" fmla="*/ 4042102 w 5208859"/>
                    <a:gd name="connsiteY54" fmla="*/ 1130608 h 7655290"/>
                    <a:gd name="connsiteX55" fmla="*/ 3915102 w 5208859"/>
                    <a:gd name="connsiteY55" fmla="*/ 1003608 h 7655290"/>
                    <a:gd name="connsiteX56" fmla="*/ 3959552 w 5208859"/>
                    <a:gd name="connsiteY56" fmla="*/ 870258 h 7655290"/>
                    <a:gd name="connsiteX57" fmla="*/ 4061152 w 5208859"/>
                    <a:gd name="connsiteY57" fmla="*/ 832158 h 7655290"/>
                    <a:gd name="connsiteX58" fmla="*/ 4073852 w 5208859"/>
                    <a:gd name="connsiteY58" fmla="*/ 762308 h 7655290"/>
                    <a:gd name="connsiteX59" fmla="*/ 4188152 w 5208859"/>
                    <a:gd name="connsiteY59" fmla="*/ 762308 h 7655290"/>
                    <a:gd name="connsiteX60" fmla="*/ 4264352 w 5208859"/>
                    <a:gd name="connsiteY60" fmla="*/ 724208 h 7655290"/>
                    <a:gd name="connsiteX61" fmla="*/ 4889374 w 5208859"/>
                    <a:gd name="connsiteY61" fmla="*/ 308 h 7655290"/>
                    <a:gd name="connsiteX62" fmla="*/ 5208688 w 5208859"/>
                    <a:gd name="connsiteY62" fmla="*/ 319622 h 7655290"/>
                    <a:gd name="connsiteX63" fmla="*/ 4874858 w 5208859"/>
                    <a:gd name="connsiteY63" fmla="*/ 624422 h 7655290"/>
                    <a:gd name="connsiteX64" fmla="*/ 4599088 w 5208859"/>
                    <a:gd name="connsiteY64" fmla="*/ 377680 h 7655290"/>
                    <a:gd name="connsiteX65" fmla="*/ 4889374 w 5208859"/>
                    <a:gd name="connsiteY65" fmla="*/ 308 h 7655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5208859" h="7655290">
                      <a:moveTo>
                        <a:pt x="4350394" y="2780756"/>
                      </a:moveTo>
                      <a:cubicBezTo>
                        <a:pt x="4408516" y="2784510"/>
                        <a:pt x="4409210" y="2872890"/>
                        <a:pt x="4512002" y="2889558"/>
                      </a:cubicBezTo>
                      <a:cubicBezTo>
                        <a:pt x="4629478" y="2908608"/>
                        <a:pt x="4972378" y="2864158"/>
                        <a:pt x="5026352" y="2899084"/>
                      </a:cubicBezTo>
                      <a:lnTo>
                        <a:pt x="5033940" y="2914108"/>
                      </a:lnTo>
                      <a:lnTo>
                        <a:pt x="4922708" y="2942004"/>
                      </a:lnTo>
                      <a:cubicBezTo>
                        <a:pt x="4838392" y="2965282"/>
                        <a:pt x="4770764" y="2989570"/>
                        <a:pt x="4740602" y="3015288"/>
                      </a:cubicBezTo>
                      <a:cubicBezTo>
                        <a:pt x="4619952" y="3118158"/>
                        <a:pt x="4807912" y="3269288"/>
                        <a:pt x="4847282" y="3365808"/>
                      </a:cubicBezTo>
                      <a:cubicBezTo>
                        <a:pt x="4886652" y="3462328"/>
                        <a:pt x="5027622" y="3458518"/>
                        <a:pt x="4976822" y="3594408"/>
                      </a:cubicBezTo>
                      <a:cubicBezTo>
                        <a:pt x="4926022" y="3730298"/>
                        <a:pt x="4603442" y="4043988"/>
                        <a:pt x="4542482" y="4181148"/>
                      </a:cubicBezTo>
                      <a:cubicBezTo>
                        <a:pt x="4481522" y="4318308"/>
                        <a:pt x="4628842" y="4295448"/>
                        <a:pt x="4611062" y="4417368"/>
                      </a:cubicBezTo>
                      <a:cubicBezTo>
                        <a:pt x="4596616" y="4516428"/>
                        <a:pt x="4692000" y="4530810"/>
                        <a:pt x="4564108" y="4736400"/>
                      </a:cubicBezTo>
                      <a:lnTo>
                        <a:pt x="4546232" y="4763488"/>
                      </a:lnTo>
                      <a:lnTo>
                        <a:pt x="4538590" y="4763736"/>
                      </a:lnTo>
                      <a:cubicBezTo>
                        <a:pt x="4521804" y="4763522"/>
                        <a:pt x="4502954" y="4762490"/>
                        <a:pt x="4481522" y="4760268"/>
                      </a:cubicBezTo>
                      <a:cubicBezTo>
                        <a:pt x="4310072" y="4742488"/>
                        <a:pt x="3981142" y="4576118"/>
                        <a:pt x="3734762" y="4668828"/>
                      </a:cubicBezTo>
                      <a:cubicBezTo>
                        <a:pt x="3488382" y="4761538"/>
                        <a:pt x="3094682" y="5173018"/>
                        <a:pt x="3003242" y="5316528"/>
                      </a:cubicBezTo>
                      <a:cubicBezTo>
                        <a:pt x="2911802" y="5460038"/>
                        <a:pt x="3267402" y="5443528"/>
                        <a:pt x="3186122" y="5529888"/>
                      </a:cubicBezTo>
                      <a:cubicBezTo>
                        <a:pt x="3104842" y="5616248"/>
                        <a:pt x="2767022" y="5776268"/>
                        <a:pt x="2515562" y="5834688"/>
                      </a:cubicBezTo>
                      <a:cubicBezTo>
                        <a:pt x="2264102" y="5893108"/>
                        <a:pt x="1862782" y="5768648"/>
                        <a:pt x="1677362" y="5880408"/>
                      </a:cubicBezTo>
                      <a:cubicBezTo>
                        <a:pt x="1491942" y="5992168"/>
                        <a:pt x="1493212" y="6356658"/>
                        <a:pt x="1403042" y="6505248"/>
                      </a:cubicBezTo>
                      <a:cubicBezTo>
                        <a:pt x="1312872" y="6653838"/>
                        <a:pt x="1178252" y="6639868"/>
                        <a:pt x="1136342" y="6771948"/>
                      </a:cubicBezTo>
                      <a:cubicBezTo>
                        <a:pt x="1125864" y="6804968"/>
                        <a:pt x="1124356" y="6840370"/>
                        <a:pt x="1127294" y="6878390"/>
                      </a:cubicBezTo>
                      <a:lnTo>
                        <a:pt x="1142722" y="6985358"/>
                      </a:lnTo>
                      <a:lnTo>
                        <a:pt x="1125892" y="6986038"/>
                      </a:lnTo>
                      <a:cubicBezTo>
                        <a:pt x="1037908" y="7024078"/>
                        <a:pt x="982990" y="7556808"/>
                        <a:pt x="854402" y="7633008"/>
                      </a:cubicBezTo>
                      <a:cubicBezTo>
                        <a:pt x="717242" y="7714288"/>
                        <a:pt x="403552" y="7552996"/>
                        <a:pt x="321002" y="7472988"/>
                      </a:cubicBezTo>
                      <a:cubicBezTo>
                        <a:pt x="238452" y="7392978"/>
                        <a:pt x="392122" y="7210098"/>
                        <a:pt x="359102" y="7152948"/>
                      </a:cubicBezTo>
                      <a:cubicBezTo>
                        <a:pt x="326082" y="7095798"/>
                        <a:pt x="182572" y="7180888"/>
                        <a:pt x="122882" y="7130088"/>
                      </a:cubicBezTo>
                      <a:cubicBezTo>
                        <a:pt x="63192" y="7079288"/>
                        <a:pt x="-9198" y="6945938"/>
                        <a:pt x="962" y="6848148"/>
                      </a:cubicBezTo>
                      <a:cubicBezTo>
                        <a:pt x="11122" y="6750358"/>
                        <a:pt x="244802" y="6774488"/>
                        <a:pt x="183842" y="6543348"/>
                      </a:cubicBezTo>
                      <a:cubicBezTo>
                        <a:pt x="168602" y="6485564"/>
                        <a:pt x="147726" y="6394916"/>
                        <a:pt x="119726" y="6289984"/>
                      </a:cubicBezTo>
                      <a:lnTo>
                        <a:pt x="119448" y="6289006"/>
                      </a:lnTo>
                      <a:lnTo>
                        <a:pt x="138376" y="6285662"/>
                      </a:lnTo>
                      <a:cubicBezTo>
                        <a:pt x="173198" y="6276738"/>
                        <a:pt x="214144" y="6257836"/>
                        <a:pt x="263852" y="6223308"/>
                      </a:cubicBezTo>
                      <a:cubicBezTo>
                        <a:pt x="528964" y="6039158"/>
                        <a:pt x="1006802" y="5554972"/>
                        <a:pt x="1406852" y="5194608"/>
                      </a:cubicBezTo>
                      <a:cubicBezTo>
                        <a:pt x="1406852" y="5194608"/>
                        <a:pt x="2386340" y="4318308"/>
                        <a:pt x="2664152" y="4061132"/>
                      </a:cubicBezTo>
                      <a:cubicBezTo>
                        <a:pt x="2941964" y="3803958"/>
                        <a:pt x="3019752" y="3757920"/>
                        <a:pt x="3073726" y="3651558"/>
                      </a:cubicBezTo>
                      <a:cubicBezTo>
                        <a:pt x="3127702" y="3545196"/>
                        <a:pt x="2837190" y="3522972"/>
                        <a:pt x="2988002" y="3422958"/>
                      </a:cubicBezTo>
                      <a:cubicBezTo>
                        <a:pt x="3138814" y="3322946"/>
                        <a:pt x="3756352" y="3157846"/>
                        <a:pt x="3978602" y="3051484"/>
                      </a:cubicBezTo>
                      <a:cubicBezTo>
                        <a:pt x="4200852" y="2945120"/>
                        <a:pt x="4232602" y="2811772"/>
                        <a:pt x="4321502" y="2784784"/>
                      </a:cubicBezTo>
                      <a:cubicBezTo>
                        <a:pt x="4332614" y="2781410"/>
                        <a:pt x="4342090" y="2780220"/>
                        <a:pt x="4350394" y="2780756"/>
                      </a:cubicBezTo>
                      <a:close/>
                      <a:moveTo>
                        <a:pt x="4128820" y="1145442"/>
                      </a:moveTo>
                      <a:cubicBezTo>
                        <a:pt x="4134310" y="1145226"/>
                        <a:pt x="4139470" y="1146484"/>
                        <a:pt x="4143702" y="1149658"/>
                      </a:cubicBezTo>
                      <a:cubicBezTo>
                        <a:pt x="4160634" y="1162358"/>
                        <a:pt x="4209318" y="1205750"/>
                        <a:pt x="4200852" y="1225858"/>
                      </a:cubicBezTo>
                      <a:cubicBezTo>
                        <a:pt x="4192386" y="1245966"/>
                        <a:pt x="4111952" y="1278776"/>
                        <a:pt x="4092902" y="1270308"/>
                      </a:cubicBezTo>
                      <a:cubicBezTo>
                        <a:pt x="4073852" y="1261840"/>
                        <a:pt x="4078086" y="1195166"/>
                        <a:pt x="4086552" y="1175058"/>
                      </a:cubicBezTo>
                      <a:cubicBezTo>
                        <a:pt x="4092902" y="1159978"/>
                        <a:pt x="4112350" y="1146086"/>
                        <a:pt x="4128820" y="1145442"/>
                      </a:cubicBezTo>
                      <a:close/>
                      <a:moveTo>
                        <a:pt x="4264352" y="724208"/>
                      </a:moveTo>
                      <a:cubicBezTo>
                        <a:pt x="4289752" y="732676"/>
                        <a:pt x="4304570" y="793000"/>
                        <a:pt x="4340552" y="813108"/>
                      </a:cubicBezTo>
                      <a:cubicBezTo>
                        <a:pt x="4376534" y="833216"/>
                        <a:pt x="4484486" y="794058"/>
                        <a:pt x="4480252" y="844858"/>
                      </a:cubicBezTo>
                      <a:cubicBezTo>
                        <a:pt x="4476018" y="895658"/>
                        <a:pt x="4354310" y="1103092"/>
                        <a:pt x="4315152" y="1117908"/>
                      </a:cubicBezTo>
                      <a:cubicBezTo>
                        <a:pt x="4275994" y="1132724"/>
                        <a:pt x="4280226" y="960216"/>
                        <a:pt x="4251652" y="946458"/>
                      </a:cubicBezTo>
                      <a:cubicBezTo>
                        <a:pt x="4223078" y="932700"/>
                        <a:pt x="4178626" y="1032184"/>
                        <a:pt x="4143702" y="1035358"/>
                      </a:cubicBezTo>
                      <a:cubicBezTo>
                        <a:pt x="4108778" y="1038532"/>
                        <a:pt x="4059034" y="949632"/>
                        <a:pt x="4042102" y="965508"/>
                      </a:cubicBezTo>
                      <a:cubicBezTo>
                        <a:pt x="4025170" y="981384"/>
                        <a:pt x="4063270" y="1124258"/>
                        <a:pt x="4042102" y="1130608"/>
                      </a:cubicBezTo>
                      <a:cubicBezTo>
                        <a:pt x="4020934" y="1136958"/>
                        <a:pt x="3928860" y="1047000"/>
                        <a:pt x="3915102" y="1003608"/>
                      </a:cubicBezTo>
                      <a:cubicBezTo>
                        <a:pt x="3901344" y="960216"/>
                        <a:pt x="3935210" y="898832"/>
                        <a:pt x="3959552" y="870258"/>
                      </a:cubicBezTo>
                      <a:cubicBezTo>
                        <a:pt x="3983894" y="841684"/>
                        <a:pt x="4042102" y="850150"/>
                        <a:pt x="4061152" y="832158"/>
                      </a:cubicBezTo>
                      <a:cubicBezTo>
                        <a:pt x="4080202" y="814166"/>
                        <a:pt x="4052686" y="773950"/>
                        <a:pt x="4073852" y="762308"/>
                      </a:cubicBezTo>
                      <a:cubicBezTo>
                        <a:pt x="4095018" y="750666"/>
                        <a:pt x="4156402" y="768658"/>
                        <a:pt x="4188152" y="762308"/>
                      </a:cubicBezTo>
                      <a:cubicBezTo>
                        <a:pt x="4219902" y="755958"/>
                        <a:pt x="4238952" y="715740"/>
                        <a:pt x="4264352" y="724208"/>
                      </a:cubicBezTo>
                      <a:close/>
                      <a:moveTo>
                        <a:pt x="4889374" y="308"/>
                      </a:moveTo>
                      <a:cubicBezTo>
                        <a:pt x="4990974" y="-9368"/>
                        <a:pt x="5215946" y="210764"/>
                        <a:pt x="5208688" y="319622"/>
                      </a:cubicBezTo>
                      <a:cubicBezTo>
                        <a:pt x="5201430" y="428480"/>
                        <a:pt x="4976458" y="614746"/>
                        <a:pt x="4874858" y="624422"/>
                      </a:cubicBezTo>
                      <a:cubicBezTo>
                        <a:pt x="4773258" y="634098"/>
                        <a:pt x="4596670" y="481698"/>
                        <a:pt x="4599088" y="377680"/>
                      </a:cubicBezTo>
                      <a:cubicBezTo>
                        <a:pt x="4601506" y="273660"/>
                        <a:pt x="4787774" y="9984"/>
                        <a:pt x="4889374" y="30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8" name="フリーフォーム: 図形 1977">
                  <a:extLst>
                    <a:ext uri="{FF2B5EF4-FFF2-40B4-BE49-F238E27FC236}">
                      <a16:creationId xmlns:a16="http://schemas.microsoft.com/office/drawing/2014/main" id="{A34E95D7-D713-6382-5A79-A6C76126E7D9}"/>
                    </a:ext>
                  </a:extLst>
                </p:cNvPr>
                <p:cNvSpPr/>
                <p:nvPr/>
              </p:nvSpPr>
              <p:spPr>
                <a:xfrm>
                  <a:off x="21351610" y="28711788"/>
                  <a:ext cx="4148969" cy="2130660"/>
                </a:xfrm>
                <a:custGeom>
                  <a:avLst/>
                  <a:gdLst>
                    <a:gd name="connsiteX0" fmla="*/ 3806504 w 4148969"/>
                    <a:gd name="connsiteY0" fmla="*/ 0 h 2130660"/>
                    <a:gd name="connsiteX1" fmla="*/ 3848086 w 4148969"/>
                    <a:gd name="connsiteY1" fmla="*/ 77048 h 2130660"/>
                    <a:gd name="connsiteX2" fmla="*/ 3931550 w 4148969"/>
                    <a:gd name="connsiteY2" fmla="*/ 228972 h 2130660"/>
                    <a:gd name="connsiteX3" fmla="*/ 3977270 w 4148969"/>
                    <a:gd name="connsiteY3" fmla="*/ 716652 h 2130660"/>
                    <a:gd name="connsiteX4" fmla="*/ 4144910 w 4148969"/>
                    <a:gd name="connsiteY4" fmla="*/ 1166232 h 2130660"/>
                    <a:gd name="connsiteX5" fmla="*/ 3920180 w 4148969"/>
                    <a:gd name="connsiteY5" fmla="*/ 1380842 h 2130660"/>
                    <a:gd name="connsiteX6" fmla="*/ 3897654 w 4148969"/>
                    <a:gd name="connsiteY6" fmla="*/ 1396638 h 2130660"/>
                    <a:gd name="connsiteX7" fmla="*/ 3810866 w 4148969"/>
                    <a:gd name="connsiteY7" fmla="*/ 1395300 h 2130660"/>
                    <a:gd name="connsiteX8" fmla="*/ 3710570 w 4148969"/>
                    <a:gd name="connsiteY8" fmla="*/ 1410072 h 2130660"/>
                    <a:gd name="connsiteX9" fmla="*/ 3154310 w 4148969"/>
                    <a:gd name="connsiteY9" fmla="*/ 1653912 h 2130660"/>
                    <a:gd name="connsiteX10" fmla="*/ 3017150 w 4148969"/>
                    <a:gd name="connsiteY10" fmla="*/ 1242432 h 2130660"/>
                    <a:gd name="connsiteX11" fmla="*/ 2620910 w 4148969"/>
                    <a:gd name="connsiteY11" fmla="*/ 1219572 h 2130660"/>
                    <a:gd name="connsiteX12" fmla="*/ 2559950 w 4148969"/>
                    <a:gd name="connsiteY12" fmla="*/ 1036692 h 2130660"/>
                    <a:gd name="connsiteX13" fmla="*/ 2079890 w 4148969"/>
                    <a:gd name="connsiteY13" fmla="*/ 1364352 h 2130660"/>
                    <a:gd name="connsiteX14" fmla="*/ 1714130 w 4148969"/>
                    <a:gd name="connsiteY14" fmla="*/ 1112892 h 2130660"/>
                    <a:gd name="connsiteX15" fmla="*/ 1287410 w 4148969"/>
                    <a:gd name="connsiteY15" fmla="*/ 1211952 h 2130660"/>
                    <a:gd name="connsiteX16" fmla="*/ 1119770 w 4148969"/>
                    <a:gd name="connsiteY16" fmla="*/ 1471032 h 2130660"/>
                    <a:gd name="connsiteX17" fmla="*/ 974990 w 4148969"/>
                    <a:gd name="connsiteY17" fmla="*/ 1699632 h 2130660"/>
                    <a:gd name="connsiteX18" fmla="*/ 746390 w 4148969"/>
                    <a:gd name="connsiteY18" fmla="*/ 1722492 h 2130660"/>
                    <a:gd name="connsiteX19" fmla="*/ 754010 w 4148969"/>
                    <a:gd name="connsiteY19" fmla="*/ 1920612 h 2130660"/>
                    <a:gd name="connsiteX20" fmla="*/ 441590 w 4148969"/>
                    <a:gd name="connsiteY20" fmla="*/ 1966332 h 2130660"/>
                    <a:gd name="connsiteX21" fmla="*/ 357472 w 4148969"/>
                    <a:gd name="connsiteY21" fmla="*/ 2075572 h 2130660"/>
                    <a:gd name="connsiteX22" fmla="*/ 327828 w 4148969"/>
                    <a:gd name="connsiteY22" fmla="*/ 2130660 h 2130660"/>
                    <a:gd name="connsiteX23" fmla="*/ 327646 w 4148969"/>
                    <a:gd name="connsiteY23" fmla="*/ 2130520 h 2130660"/>
                    <a:gd name="connsiteX24" fmla="*/ 235850 w 4148969"/>
                    <a:gd name="connsiteY24" fmla="*/ 2073012 h 2130660"/>
                    <a:gd name="connsiteX25" fmla="*/ 55650 w 4148969"/>
                    <a:gd name="connsiteY25" fmla="*/ 2059796 h 2130660"/>
                    <a:gd name="connsiteX26" fmla="*/ 18622 w 4148969"/>
                    <a:gd name="connsiteY26" fmla="*/ 2060992 h 2130660"/>
                    <a:gd name="connsiteX27" fmla="*/ 36498 w 4148969"/>
                    <a:gd name="connsiteY27" fmla="*/ 2033904 h 2130660"/>
                    <a:gd name="connsiteX28" fmla="*/ 83450 w 4148969"/>
                    <a:gd name="connsiteY28" fmla="*/ 1714872 h 2130660"/>
                    <a:gd name="connsiteX29" fmla="*/ 14870 w 4148969"/>
                    <a:gd name="connsiteY29" fmla="*/ 1478652 h 2130660"/>
                    <a:gd name="connsiteX30" fmla="*/ 449210 w 4148969"/>
                    <a:gd name="connsiteY30" fmla="*/ 891912 h 2130660"/>
                    <a:gd name="connsiteX31" fmla="*/ 319670 w 4148969"/>
                    <a:gd name="connsiteY31" fmla="*/ 663312 h 2130660"/>
                    <a:gd name="connsiteX32" fmla="*/ 212990 w 4148969"/>
                    <a:gd name="connsiteY32" fmla="*/ 312792 h 2130660"/>
                    <a:gd name="connsiteX33" fmla="*/ 395098 w 4148969"/>
                    <a:gd name="connsiteY33" fmla="*/ 239508 h 2130660"/>
                    <a:gd name="connsiteX34" fmla="*/ 506330 w 4148969"/>
                    <a:gd name="connsiteY34" fmla="*/ 211612 h 2130660"/>
                    <a:gd name="connsiteX35" fmla="*/ 507094 w 4148969"/>
                    <a:gd name="connsiteY35" fmla="*/ 213126 h 2130660"/>
                    <a:gd name="connsiteX36" fmla="*/ 308242 w 4148969"/>
                    <a:gd name="connsiteY36" fmla="*/ 396612 h 2130660"/>
                    <a:gd name="connsiteX37" fmla="*/ 346342 w 4148969"/>
                    <a:gd name="connsiteY37" fmla="*/ 501388 h 2130660"/>
                    <a:gd name="connsiteX38" fmla="*/ 784490 w 4148969"/>
                    <a:gd name="connsiteY38" fmla="*/ 634736 h 2130660"/>
                    <a:gd name="connsiteX39" fmla="*/ 1203590 w 4148969"/>
                    <a:gd name="connsiteY39" fmla="*/ 339462 h 2130660"/>
                    <a:gd name="connsiteX40" fmla="*/ 1822714 w 4148969"/>
                    <a:gd name="connsiteY40" fmla="*/ 463288 h 2130660"/>
                    <a:gd name="connsiteX41" fmla="*/ 3032390 w 4148969"/>
                    <a:gd name="connsiteY41" fmla="*/ 339462 h 2130660"/>
                    <a:gd name="connsiteX42" fmla="*/ 3781600 w 4148969"/>
                    <a:gd name="connsiteY42" fmla="*/ 11296 h 2130660"/>
                    <a:gd name="connsiteX43" fmla="*/ 3806504 w 4148969"/>
                    <a:gd name="connsiteY43" fmla="*/ 0 h 2130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4148969" h="2130660">
                      <a:moveTo>
                        <a:pt x="3806504" y="0"/>
                      </a:moveTo>
                      <a:lnTo>
                        <a:pt x="3848086" y="77048"/>
                      </a:lnTo>
                      <a:cubicBezTo>
                        <a:pt x="3875432" y="131578"/>
                        <a:pt x="3899482" y="183570"/>
                        <a:pt x="3931550" y="228972"/>
                      </a:cubicBezTo>
                      <a:cubicBezTo>
                        <a:pt x="4059820" y="410582"/>
                        <a:pt x="3941710" y="560442"/>
                        <a:pt x="3977270" y="716652"/>
                      </a:cubicBezTo>
                      <a:cubicBezTo>
                        <a:pt x="4012830" y="872862"/>
                        <a:pt x="4176660" y="1036692"/>
                        <a:pt x="4144910" y="1166232"/>
                      </a:cubicBezTo>
                      <a:cubicBezTo>
                        <a:pt x="4125066" y="1247194"/>
                        <a:pt x="4015430" y="1316250"/>
                        <a:pt x="3920180" y="1380842"/>
                      </a:cubicBezTo>
                      <a:lnTo>
                        <a:pt x="3897654" y="1396638"/>
                      </a:lnTo>
                      <a:lnTo>
                        <a:pt x="3810866" y="1395300"/>
                      </a:lnTo>
                      <a:cubicBezTo>
                        <a:pt x="3773574" y="1396936"/>
                        <a:pt x="3739622" y="1401340"/>
                        <a:pt x="3710570" y="1410072"/>
                      </a:cubicBezTo>
                      <a:cubicBezTo>
                        <a:pt x="3478160" y="1479922"/>
                        <a:pt x="3269880" y="1681852"/>
                        <a:pt x="3154310" y="1653912"/>
                      </a:cubicBezTo>
                      <a:cubicBezTo>
                        <a:pt x="3038740" y="1625972"/>
                        <a:pt x="3106050" y="1314822"/>
                        <a:pt x="3017150" y="1242432"/>
                      </a:cubicBezTo>
                      <a:cubicBezTo>
                        <a:pt x="2928250" y="1170042"/>
                        <a:pt x="2697110" y="1253862"/>
                        <a:pt x="2620910" y="1219572"/>
                      </a:cubicBezTo>
                      <a:cubicBezTo>
                        <a:pt x="2544710" y="1185282"/>
                        <a:pt x="2650120" y="1012562"/>
                        <a:pt x="2559950" y="1036692"/>
                      </a:cubicBezTo>
                      <a:cubicBezTo>
                        <a:pt x="2469780" y="1060822"/>
                        <a:pt x="2220860" y="1351652"/>
                        <a:pt x="2079890" y="1364352"/>
                      </a:cubicBezTo>
                      <a:cubicBezTo>
                        <a:pt x="1938920" y="1377052"/>
                        <a:pt x="1846210" y="1138292"/>
                        <a:pt x="1714130" y="1112892"/>
                      </a:cubicBezTo>
                      <a:cubicBezTo>
                        <a:pt x="1582050" y="1087492"/>
                        <a:pt x="1386470" y="1152262"/>
                        <a:pt x="1287410" y="1211952"/>
                      </a:cubicBezTo>
                      <a:cubicBezTo>
                        <a:pt x="1188350" y="1271642"/>
                        <a:pt x="1171840" y="1389752"/>
                        <a:pt x="1119770" y="1471032"/>
                      </a:cubicBezTo>
                      <a:cubicBezTo>
                        <a:pt x="1067700" y="1552312"/>
                        <a:pt x="1037220" y="1657722"/>
                        <a:pt x="974990" y="1699632"/>
                      </a:cubicBezTo>
                      <a:cubicBezTo>
                        <a:pt x="912760" y="1741542"/>
                        <a:pt x="783220" y="1685662"/>
                        <a:pt x="746390" y="1722492"/>
                      </a:cubicBezTo>
                      <a:cubicBezTo>
                        <a:pt x="709560" y="1759322"/>
                        <a:pt x="804810" y="1879972"/>
                        <a:pt x="754010" y="1920612"/>
                      </a:cubicBezTo>
                      <a:cubicBezTo>
                        <a:pt x="703210" y="1961252"/>
                        <a:pt x="558430" y="1885052"/>
                        <a:pt x="441590" y="1966332"/>
                      </a:cubicBezTo>
                      <a:cubicBezTo>
                        <a:pt x="412380" y="1986652"/>
                        <a:pt x="384996" y="2027054"/>
                        <a:pt x="357472" y="2075572"/>
                      </a:cubicBezTo>
                      <a:lnTo>
                        <a:pt x="327828" y="2130660"/>
                      </a:lnTo>
                      <a:lnTo>
                        <a:pt x="327646" y="2130520"/>
                      </a:lnTo>
                      <a:cubicBezTo>
                        <a:pt x="293794" y="2106826"/>
                        <a:pt x="261886" y="2086982"/>
                        <a:pt x="235850" y="2073012"/>
                      </a:cubicBezTo>
                      <a:cubicBezTo>
                        <a:pt x="157746" y="2031102"/>
                        <a:pt x="134646" y="2053486"/>
                        <a:pt x="55650" y="2059796"/>
                      </a:cubicBezTo>
                      <a:lnTo>
                        <a:pt x="18622" y="2060992"/>
                      </a:lnTo>
                      <a:lnTo>
                        <a:pt x="36498" y="2033904"/>
                      </a:lnTo>
                      <a:cubicBezTo>
                        <a:pt x="164390" y="1828314"/>
                        <a:pt x="69006" y="1813932"/>
                        <a:pt x="83450" y="1714872"/>
                      </a:cubicBezTo>
                      <a:cubicBezTo>
                        <a:pt x="101230" y="1592952"/>
                        <a:pt x="-46090" y="1615812"/>
                        <a:pt x="14870" y="1478652"/>
                      </a:cubicBezTo>
                      <a:cubicBezTo>
                        <a:pt x="75830" y="1341492"/>
                        <a:pt x="398410" y="1027802"/>
                        <a:pt x="449210" y="891912"/>
                      </a:cubicBezTo>
                      <a:cubicBezTo>
                        <a:pt x="500010" y="756022"/>
                        <a:pt x="359042" y="759832"/>
                        <a:pt x="319670" y="663312"/>
                      </a:cubicBezTo>
                      <a:cubicBezTo>
                        <a:pt x="280302" y="566792"/>
                        <a:pt x="92342" y="415662"/>
                        <a:pt x="212990" y="312792"/>
                      </a:cubicBezTo>
                      <a:cubicBezTo>
                        <a:pt x="243154" y="287074"/>
                        <a:pt x="310782" y="262786"/>
                        <a:pt x="395098" y="239508"/>
                      </a:cubicBezTo>
                      <a:lnTo>
                        <a:pt x="506330" y="211612"/>
                      </a:lnTo>
                      <a:lnTo>
                        <a:pt x="507094" y="213126"/>
                      </a:lnTo>
                      <a:cubicBezTo>
                        <a:pt x="500974" y="259094"/>
                        <a:pt x="330466" y="352162"/>
                        <a:pt x="308242" y="396612"/>
                      </a:cubicBezTo>
                      <a:cubicBezTo>
                        <a:pt x="282842" y="447412"/>
                        <a:pt x="266966" y="461700"/>
                        <a:pt x="346342" y="501388"/>
                      </a:cubicBezTo>
                      <a:cubicBezTo>
                        <a:pt x="425714" y="541074"/>
                        <a:pt x="641614" y="661724"/>
                        <a:pt x="784490" y="634736"/>
                      </a:cubicBezTo>
                      <a:cubicBezTo>
                        <a:pt x="927366" y="607750"/>
                        <a:pt x="1030554" y="368036"/>
                        <a:pt x="1203590" y="339462"/>
                      </a:cubicBezTo>
                      <a:cubicBezTo>
                        <a:pt x="1376626" y="310888"/>
                        <a:pt x="1517914" y="463288"/>
                        <a:pt x="1822714" y="463288"/>
                      </a:cubicBezTo>
                      <a:cubicBezTo>
                        <a:pt x="2127514" y="463288"/>
                        <a:pt x="2633930" y="441062"/>
                        <a:pt x="3032390" y="339462"/>
                      </a:cubicBezTo>
                      <a:cubicBezTo>
                        <a:pt x="3281430" y="275962"/>
                        <a:pt x="3535430" y="129366"/>
                        <a:pt x="3781600" y="11296"/>
                      </a:cubicBezTo>
                      <a:lnTo>
                        <a:pt x="380650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9" name="フリーフォーム: 図形 1978">
                  <a:extLst>
                    <a:ext uri="{FF2B5EF4-FFF2-40B4-BE49-F238E27FC236}">
                      <a16:creationId xmlns:a16="http://schemas.microsoft.com/office/drawing/2014/main" id="{A866014B-E658-77CF-0A8A-2DC4B33C232C}"/>
                    </a:ext>
                  </a:extLst>
                </p:cNvPr>
                <p:cNvSpPr/>
                <p:nvPr/>
              </p:nvSpPr>
              <p:spPr>
                <a:xfrm>
                  <a:off x="21679438" y="29746178"/>
                  <a:ext cx="3569826" cy="3375214"/>
                </a:xfrm>
                <a:custGeom>
                  <a:avLst/>
                  <a:gdLst>
                    <a:gd name="connsiteX0" fmla="*/ 2257506 w 3569826"/>
                    <a:gd name="connsiteY0" fmla="*/ 1826 h 3375214"/>
                    <a:gd name="connsiteX1" fmla="*/ 2293082 w 3569826"/>
                    <a:gd name="connsiteY1" fmla="*/ 185182 h 3375214"/>
                    <a:gd name="connsiteX2" fmla="*/ 2689322 w 3569826"/>
                    <a:gd name="connsiteY2" fmla="*/ 208042 h 3375214"/>
                    <a:gd name="connsiteX3" fmla="*/ 2826482 w 3569826"/>
                    <a:gd name="connsiteY3" fmla="*/ 619522 h 3375214"/>
                    <a:gd name="connsiteX4" fmla="*/ 3382742 w 3569826"/>
                    <a:gd name="connsiteY4" fmla="*/ 375682 h 3375214"/>
                    <a:gd name="connsiteX5" fmla="*/ 3483038 w 3569826"/>
                    <a:gd name="connsiteY5" fmla="*/ 360910 h 3375214"/>
                    <a:gd name="connsiteX6" fmla="*/ 3569826 w 3569826"/>
                    <a:gd name="connsiteY6" fmla="*/ 362248 h 3375214"/>
                    <a:gd name="connsiteX7" fmla="*/ 3537762 w 3569826"/>
                    <a:gd name="connsiteY7" fmla="*/ 384730 h 3375214"/>
                    <a:gd name="connsiteX8" fmla="*/ 3458942 w 3569826"/>
                    <a:gd name="connsiteY8" fmla="*/ 459502 h 3375214"/>
                    <a:gd name="connsiteX9" fmla="*/ 3428462 w 3569826"/>
                    <a:gd name="connsiteY9" fmla="*/ 726202 h 3375214"/>
                    <a:gd name="connsiteX10" fmla="*/ 3077942 w 3569826"/>
                    <a:gd name="connsiteY10" fmla="*/ 1290082 h 3375214"/>
                    <a:gd name="connsiteX11" fmla="*/ 3146522 w 3569826"/>
                    <a:gd name="connsiteY11" fmla="*/ 1663462 h 3375214"/>
                    <a:gd name="connsiteX12" fmla="*/ 3070322 w 3569826"/>
                    <a:gd name="connsiteY12" fmla="*/ 1876822 h 3375214"/>
                    <a:gd name="connsiteX13" fmla="*/ 3237962 w 3569826"/>
                    <a:gd name="connsiteY13" fmla="*/ 2181622 h 3375214"/>
                    <a:gd name="connsiteX14" fmla="*/ 3247896 w 3569826"/>
                    <a:gd name="connsiteY14" fmla="*/ 2260338 h 3375214"/>
                    <a:gd name="connsiteX15" fmla="*/ 3257854 w 3569826"/>
                    <a:gd name="connsiteY15" fmla="*/ 2311018 h 3375214"/>
                    <a:gd name="connsiteX16" fmla="*/ 3161166 w 3569826"/>
                    <a:gd name="connsiteY16" fmla="*/ 2341762 h 3375214"/>
                    <a:gd name="connsiteX17" fmla="*/ 2933162 w 3569826"/>
                    <a:gd name="connsiteY17" fmla="*/ 2448322 h 3375214"/>
                    <a:gd name="connsiteX18" fmla="*/ 2761714 w 3569826"/>
                    <a:gd name="connsiteY18" fmla="*/ 2743598 h 3375214"/>
                    <a:gd name="connsiteX19" fmla="*/ 2390238 w 3569826"/>
                    <a:gd name="connsiteY19" fmla="*/ 2838846 h 3375214"/>
                    <a:gd name="connsiteX20" fmla="*/ 2171162 w 3569826"/>
                    <a:gd name="connsiteY20" fmla="*/ 3276998 h 3375214"/>
                    <a:gd name="connsiteX21" fmla="*/ 1847314 w 3569826"/>
                    <a:gd name="connsiteY21" fmla="*/ 3267472 h 3375214"/>
                    <a:gd name="connsiteX22" fmla="*/ 1637762 w 3569826"/>
                    <a:gd name="connsiteY22" fmla="*/ 3353198 h 3375214"/>
                    <a:gd name="connsiteX23" fmla="*/ 1332962 w 3569826"/>
                    <a:gd name="connsiteY23" fmla="*/ 3124598 h 3375214"/>
                    <a:gd name="connsiteX24" fmla="*/ 751938 w 3569826"/>
                    <a:gd name="connsiteY24" fmla="*/ 3372246 h 3375214"/>
                    <a:gd name="connsiteX25" fmla="*/ 725162 w 3569826"/>
                    <a:gd name="connsiteY25" fmla="*/ 3375214 h 3375214"/>
                    <a:gd name="connsiteX26" fmla="*/ 714790 w 3569826"/>
                    <a:gd name="connsiteY26" fmla="*/ 3337004 h 3375214"/>
                    <a:gd name="connsiteX27" fmla="*/ 570962 w 3569826"/>
                    <a:gd name="connsiteY27" fmla="*/ 3073162 h 3375214"/>
                    <a:gd name="connsiteX28" fmla="*/ 403322 w 3569826"/>
                    <a:gd name="connsiteY28" fmla="*/ 2676922 h 3375214"/>
                    <a:gd name="connsiteX29" fmla="*/ 395702 w 3569826"/>
                    <a:gd name="connsiteY29" fmla="*/ 2212102 h 3375214"/>
                    <a:gd name="connsiteX30" fmla="*/ 151862 w 3569826"/>
                    <a:gd name="connsiteY30" fmla="*/ 1724422 h 3375214"/>
                    <a:gd name="connsiteX31" fmla="*/ 250922 w 3569826"/>
                    <a:gd name="connsiteY31" fmla="*/ 1358662 h 3375214"/>
                    <a:gd name="connsiteX32" fmla="*/ 103284 w 3569826"/>
                    <a:gd name="connsiteY32" fmla="*/ 1176734 h 3375214"/>
                    <a:gd name="connsiteX33" fmla="*/ 0 w 3569826"/>
                    <a:gd name="connsiteY33" fmla="*/ 1096270 h 3375214"/>
                    <a:gd name="connsiteX34" fmla="*/ 29644 w 3569826"/>
                    <a:gd name="connsiteY34" fmla="*/ 1041182 h 3375214"/>
                    <a:gd name="connsiteX35" fmla="*/ 113762 w 3569826"/>
                    <a:gd name="connsiteY35" fmla="*/ 931942 h 3375214"/>
                    <a:gd name="connsiteX36" fmla="*/ 426182 w 3569826"/>
                    <a:gd name="connsiteY36" fmla="*/ 886222 h 3375214"/>
                    <a:gd name="connsiteX37" fmla="*/ 418562 w 3569826"/>
                    <a:gd name="connsiteY37" fmla="*/ 688102 h 3375214"/>
                    <a:gd name="connsiteX38" fmla="*/ 647162 w 3569826"/>
                    <a:gd name="connsiteY38" fmla="*/ 665242 h 3375214"/>
                    <a:gd name="connsiteX39" fmla="*/ 791942 w 3569826"/>
                    <a:gd name="connsiteY39" fmla="*/ 436642 h 3375214"/>
                    <a:gd name="connsiteX40" fmla="*/ 959582 w 3569826"/>
                    <a:gd name="connsiteY40" fmla="*/ 177562 h 3375214"/>
                    <a:gd name="connsiteX41" fmla="*/ 1386302 w 3569826"/>
                    <a:gd name="connsiteY41" fmla="*/ 78502 h 3375214"/>
                    <a:gd name="connsiteX42" fmla="*/ 1752062 w 3569826"/>
                    <a:gd name="connsiteY42" fmla="*/ 329962 h 3375214"/>
                    <a:gd name="connsiteX43" fmla="*/ 2232122 w 3569826"/>
                    <a:gd name="connsiteY43" fmla="*/ 2302 h 3375214"/>
                    <a:gd name="connsiteX44" fmla="*/ 2257506 w 3569826"/>
                    <a:gd name="connsiteY44" fmla="*/ 1826 h 3375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3569826" h="3375214">
                      <a:moveTo>
                        <a:pt x="2257506" y="1826"/>
                      </a:moveTo>
                      <a:cubicBezTo>
                        <a:pt x="2298778" y="19190"/>
                        <a:pt x="2226406" y="155178"/>
                        <a:pt x="2293082" y="185182"/>
                      </a:cubicBezTo>
                      <a:cubicBezTo>
                        <a:pt x="2369282" y="219472"/>
                        <a:pt x="2600422" y="135652"/>
                        <a:pt x="2689322" y="208042"/>
                      </a:cubicBezTo>
                      <a:cubicBezTo>
                        <a:pt x="2778222" y="280432"/>
                        <a:pt x="2710912" y="591582"/>
                        <a:pt x="2826482" y="619522"/>
                      </a:cubicBezTo>
                      <a:cubicBezTo>
                        <a:pt x="2942052" y="647462"/>
                        <a:pt x="3150332" y="445532"/>
                        <a:pt x="3382742" y="375682"/>
                      </a:cubicBezTo>
                      <a:cubicBezTo>
                        <a:pt x="3411794" y="366950"/>
                        <a:pt x="3445746" y="362546"/>
                        <a:pt x="3483038" y="360910"/>
                      </a:cubicBezTo>
                      <a:lnTo>
                        <a:pt x="3569826" y="362248"/>
                      </a:lnTo>
                      <a:lnTo>
                        <a:pt x="3537762" y="384730"/>
                      </a:lnTo>
                      <a:cubicBezTo>
                        <a:pt x="3503630" y="409972"/>
                        <a:pt x="3475134" y="434738"/>
                        <a:pt x="3458942" y="459502"/>
                      </a:cubicBezTo>
                      <a:cubicBezTo>
                        <a:pt x="3394172" y="558562"/>
                        <a:pt x="3491962" y="587772"/>
                        <a:pt x="3428462" y="726202"/>
                      </a:cubicBezTo>
                      <a:cubicBezTo>
                        <a:pt x="3364962" y="864632"/>
                        <a:pt x="3124932" y="1133872"/>
                        <a:pt x="3077942" y="1290082"/>
                      </a:cubicBezTo>
                      <a:cubicBezTo>
                        <a:pt x="3030952" y="1446292"/>
                        <a:pt x="3147792" y="1565672"/>
                        <a:pt x="3146522" y="1663462"/>
                      </a:cubicBezTo>
                      <a:cubicBezTo>
                        <a:pt x="3145252" y="1761252"/>
                        <a:pt x="3055082" y="1790462"/>
                        <a:pt x="3070322" y="1876822"/>
                      </a:cubicBezTo>
                      <a:cubicBezTo>
                        <a:pt x="3085562" y="1963182"/>
                        <a:pt x="3229072" y="1992392"/>
                        <a:pt x="3237962" y="2181622"/>
                      </a:cubicBezTo>
                      <a:cubicBezTo>
                        <a:pt x="3239074" y="2205276"/>
                        <a:pt x="3242804" y="2231688"/>
                        <a:pt x="3247896" y="2260338"/>
                      </a:cubicBezTo>
                      <a:lnTo>
                        <a:pt x="3257854" y="2311018"/>
                      </a:lnTo>
                      <a:lnTo>
                        <a:pt x="3161166" y="2341762"/>
                      </a:lnTo>
                      <a:cubicBezTo>
                        <a:pt x="3071274" y="2372916"/>
                        <a:pt x="2989518" y="2407842"/>
                        <a:pt x="2933162" y="2448322"/>
                      </a:cubicBezTo>
                      <a:cubicBezTo>
                        <a:pt x="2820450" y="2529284"/>
                        <a:pt x="2852198" y="2678510"/>
                        <a:pt x="2761714" y="2743598"/>
                      </a:cubicBezTo>
                      <a:cubicBezTo>
                        <a:pt x="2671226" y="2808684"/>
                        <a:pt x="2488662" y="2749946"/>
                        <a:pt x="2390238" y="2838846"/>
                      </a:cubicBezTo>
                      <a:cubicBezTo>
                        <a:pt x="2291814" y="2927746"/>
                        <a:pt x="2261650" y="3205560"/>
                        <a:pt x="2171162" y="3276998"/>
                      </a:cubicBezTo>
                      <a:cubicBezTo>
                        <a:pt x="2080674" y="3348434"/>
                        <a:pt x="1936214" y="3254772"/>
                        <a:pt x="1847314" y="3267472"/>
                      </a:cubicBezTo>
                      <a:cubicBezTo>
                        <a:pt x="1758414" y="3280172"/>
                        <a:pt x="1723486" y="3377010"/>
                        <a:pt x="1637762" y="3353198"/>
                      </a:cubicBezTo>
                      <a:cubicBezTo>
                        <a:pt x="1552038" y="3329386"/>
                        <a:pt x="1480598" y="3121422"/>
                        <a:pt x="1332962" y="3124598"/>
                      </a:cubicBezTo>
                      <a:cubicBezTo>
                        <a:pt x="1185326" y="3127772"/>
                        <a:pt x="883698" y="3340498"/>
                        <a:pt x="751938" y="3372246"/>
                      </a:cubicBezTo>
                      <a:lnTo>
                        <a:pt x="725162" y="3375214"/>
                      </a:lnTo>
                      <a:lnTo>
                        <a:pt x="714790" y="3337004"/>
                      </a:lnTo>
                      <a:cubicBezTo>
                        <a:pt x="673514" y="3240484"/>
                        <a:pt x="585566" y="3156346"/>
                        <a:pt x="570962" y="3073162"/>
                      </a:cubicBezTo>
                      <a:cubicBezTo>
                        <a:pt x="541754" y="2906792"/>
                        <a:pt x="432534" y="2820432"/>
                        <a:pt x="403322" y="2676922"/>
                      </a:cubicBezTo>
                      <a:cubicBezTo>
                        <a:pt x="374114" y="2533412"/>
                        <a:pt x="437614" y="2370852"/>
                        <a:pt x="395702" y="2212102"/>
                      </a:cubicBezTo>
                      <a:cubicBezTo>
                        <a:pt x="353794" y="2053352"/>
                        <a:pt x="175994" y="1866662"/>
                        <a:pt x="151862" y="1724422"/>
                      </a:cubicBezTo>
                      <a:cubicBezTo>
                        <a:pt x="127734" y="1582182"/>
                        <a:pt x="291562" y="1472962"/>
                        <a:pt x="250922" y="1358662"/>
                      </a:cubicBezTo>
                      <a:cubicBezTo>
                        <a:pt x="230602" y="1301512"/>
                        <a:pt x="170912" y="1235472"/>
                        <a:pt x="103284" y="1176734"/>
                      </a:cubicBezTo>
                      <a:lnTo>
                        <a:pt x="0" y="1096270"/>
                      </a:lnTo>
                      <a:lnTo>
                        <a:pt x="29644" y="1041182"/>
                      </a:lnTo>
                      <a:cubicBezTo>
                        <a:pt x="57168" y="992664"/>
                        <a:pt x="84552" y="952262"/>
                        <a:pt x="113762" y="931942"/>
                      </a:cubicBezTo>
                      <a:cubicBezTo>
                        <a:pt x="230602" y="850662"/>
                        <a:pt x="375382" y="926862"/>
                        <a:pt x="426182" y="886222"/>
                      </a:cubicBezTo>
                      <a:cubicBezTo>
                        <a:pt x="476982" y="845582"/>
                        <a:pt x="381732" y="724932"/>
                        <a:pt x="418562" y="688102"/>
                      </a:cubicBezTo>
                      <a:cubicBezTo>
                        <a:pt x="455392" y="651272"/>
                        <a:pt x="584932" y="707152"/>
                        <a:pt x="647162" y="665242"/>
                      </a:cubicBezTo>
                      <a:cubicBezTo>
                        <a:pt x="709392" y="623332"/>
                        <a:pt x="739872" y="517922"/>
                        <a:pt x="791942" y="436642"/>
                      </a:cubicBezTo>
                      <a:cubicBezTo>
                        <a:pt x="844012" y="355362"/>
                        <a:pt x="860522" y="237252"/>
                        <a:pt x="959582" y="177562"/>
                      </a:cubicBezTo>
                      <a:cubicBezTo>
                        <a:pt x="1058642" y="117872"/>
                        <a:pt x="1254222" y="53102"/>
                        <a:pt x="1386302" y="78502"/>
                      </a:cubicBezTo>
                      <a:cubicBezTo>
                        <a:pt x="1518382" y="103902"/>
                        <a:pt x="1611092" y="342662"/>
                        <a:pt x="1752062" y="329962"/>
                      </a:cubicBezTo>
                      <a:cubicBezTo>
                        <a:pt x="1893032" y="317262"/>
                        <a:pt x="2141952" y="26432"/>
                        <a:pt x="2232122" y="2302"/>
                      </a:cubicBezTo>
                      <a:cubicBezTo>
                        <a:pt x="2243394" y="-714"/>
                        <a:pt x="2251608" y="-654"/>
                        <a:pt x="2257506" y="1826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0" name="フリーフォーム: 図形 1979">
                  <a:extLst>
                    <a:ext uri="{FF2B5EF4-FFF2-40B4-BE49-F238E27FC236}">
                      <a16:creationId xmlns:a16="http://schemas.microsoft.com/office/drawing/2014/main" id="{9B92FE88-ECF7-6A30-AD2D-A39BB18BF4C0}"/>
                    </a:ext>
                  </a:extLst>
                </p:cNvPr>
                <p:cNvSpPr/>
                <p:nvPr/>
              </p:nvSpPr>
              <p:spPr>
                <a:xfrm>
                  <a:off x="22744593" y="32644368"/>
                  <a:ext cx="2643722" cy="2115325"/>
                </a:xfrm>
                <a:custGeom>
                  <a:avLst/>
                  <a:gdLst>
                    <a:gd name="connsiteX0" fmla="*/ 1035238 w 2643722"/>
                    <a:gd name="connsiteY0" fmla="*/ 662400 h 2115325"/>
                    <a:gd name="connsiteX1" fmla="*/ 1391756 w 2643722"/>
                    <a:gd name="connsiteY1" fmla="*/ 769332 h 2115325"/>
                    <a:gd name="connsiteX2" fmla="*/ 1677506 w 2643722"/>
                    <a:gd name="connsiteY2" fmla="*/ 674082 h 2115325"/>
                    <a:gd name="connsiteX3" fmla="*/ 1744182 w 2643722"/>
                    <a:gd name="connsiteY3" fmla="*/ 855056 h 2115325"/>
                    <a:gd name="connsiteX4" fmla="*/ 1991830 w 2643722"/>
                    <a:gd name="connsiteY4" fmla="*/ 931256 h 2115325"/>
                    <a:gd name="connsiteX5" fmla="*/ 2191856 w 2643722"/>
                    <a:gd name="connsiteY5" fmla="*/ 1093184 h 2115325"/>
                    <a:gd name="connsiteX6" fmla="*/ 2525230 w 2643722"/>
                    <a:gd name="connsiteY6" fmla="*/ 1312256 h 2115325"/>
                    <a:gd name="connsiteX7" fmla="*/ 2620926 w 2643722"/>
                    <a:gd name="connsiteY7" fmla="*/ 1314860 h 2115325"/>
                    <a:gd name="connsiteX8" fmla="*/ 2643722 w 2643722"/>
                    <a:gd name="connsiteY8" fmla="*/ 1310152 h 2115325"/>
                    <a:gd name="connsiteX9" fmla="*/ 2627030 w 2643722"/>
                    <a:gd name="connsiteY9" fmla="*/ 1340832 h 2115325"/>
                    <a:gd name="connsiteX10" fmla="*/ 2429982 w 2643722"/>
                    <a:gd name="connsiteY10" fmla="*/ 1483708 h 2115325"/>
                    <a:gd name="connsiteX11" fmla="*/ 1687030 w 2643722"/>
                    <a:gd name="connsiteY11" fmla="*/ 1512280 h 2115325"/>
                    <a:gd name="connsiteX12" fmla="*/ 1201256 w 2643722"/>
                    <a:gd name="connsiteY12" fmla="*/ 1845656 h 2115325"/>
                    <a:gd name="connsiteX13" fmla="*/ 963130 w 2643722"/>
                    <a:gd name="connsiteY13" fmla="*/ 1731356 h 2115325"/>
                    <a:gd name="connsiteX14" fmla="*/ 496406 w 2643722"/>
                    <a:gd name="connsiteY14" fmla="*/ 1845656 h 2115325"/>
                    <a:gd name="connsiteX15" fmla="*/ 220182 w 2643722"/>
                    <a:gd name="connsiteY15" fmla="*/ 2102832 h 2115325"/>
                    <a:gd name="connsiteX16" fmla="*/ 15990 w 2643722"/>
                    <a:gd name="connsiteY16" fmla="*/ 2006244 h 2115325"/>
                    <a:gd name="connsiteX17" fmla="*/ 0 w 2643722"/>
                    <a:gd name="connsiteY17" fmla="*/ 1997344 h 2115325"/>
                    <a:gd name="connsiteX18" fmla="*/ 16434 w 2643722"/>
                    <a:gd name="connsiteY18" fmla="*/ 1979156 h 2115325"/>
                    <a:gd name="connsiteX19" fmla="*/ 77306 w 2643722"/>
                    <a:gd name="connsiteY19" fmla="*/ 1874232 h 2115325"/>
                    <a:gd name="connsiteX20" fmla="*/ 20156 w 2643722"/>
                    <a:gd name="connsiteY20" fmla="*/ 1312256 h 2115325"/>
                    <a:gd name="connsiteX21" fmla="*/ 258282 w 2643722"/>
                    <a:gd name="connsiteY21" fmla="*/ 1264632 h 2115325"/>
                    <a:gd name="connsiteX22" fmla="*/ 896456 w 2643722"/>
                    <a:gd name="connsiteY22" fmla="*/ 683608 h 2115325"/>
                    <a:gd name="connsiteX23" fmla="*/ 1035238 w 2643722"/>
                    <a:gd name="connsiteY23" fmla="*/ 662400 h 2115325"/>
                    <a:gd name="connsiteX24" fmla="*/ 2187230 w 2643722"/>
                    <a:gd name="connsiteY24" fmla="*/ 132 h 2115325"/>
                    <a:gd name="connsiteX25" fmla="*/ 2231794 w 2643722"/>
                    <a:gd name="connsiteY25" fmla="*/ 7332 h 2115325"/>
                    <a:gd name="connsiteX26" fmla="*/ 2260370 w 2643722"/>
                    <a:gd name="connsiteY26" fmla="*/ 464532 h 2115325"/>
                    <a:gd name="connsiteX27" fmla="*/ 2098446 w 2643722"/>
                    <a:gd name="connsiteY27" fmla="*/ 369280 h 2115325"/>
                    <a:gd name="connsiteX28" fmla="*/ 1946046 w 2643722"/>
                    <a:gd name="connsiteY28" fmla="*/ 531206 h 2115325"/>
                    <a:gd name="connsiteX29" fmla="*/ 1898420 w 2643722"/>
                    <a:gd name="connsiteY29" fmla="*/ 321656 h 2115325"/>
                    <a:gd name="connsiteX30" fmla="*/ 1641246 w 2643722"/>
                    <a:gd name="connsiteY30" fmla="*/ 369280 h 2115325"/>
                    <a:gd name="connsiteX31" fmla="*/ 1717446 w 2643722"/>
                    <a:gd name="connsiteY31" fmla="*/ 264506 h 2115325"/>
                    <a:gd name="connsiteX32" fmla="*/ 1717446 w 2643722"/>
                    <a:gd name="connsiteY32" fmla="*/ 188306 h 2115325"/>
                    <a:gd name="connsiteX33" fmla="*/ 2187230 w 2643722"/>
                    <a:gd name="connsiteY33" fmla="*/ 132 h 2115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643722" h="2115325">
                      <a:moveTo>
                        <a:pt x="1035238" y="662400"/>
                      </a:moveTo>
                      <a:cubicBezTo>
                        <a:pt x="1170598" y="675272"/>
                        <a:pt x="1294126" y="770524"/>
                        <a:pt x="1391756" y="769332"/>
                      </a:cubicBezTo>
                      <a:cubicBezTo>
                        <a:pt x="1521930" y="767744"/>
                        <a:pt x="1618770" y="659794"/>
                        <a:pt x="1677506" y="674082"/>
                      </a:cubicBezTo>
                      <a:cubicBezTo>
                        <a:pt x="1736244" y="688368"/>
                        <a:pt x="1691794" y="812196"/>
                        <a:pt x="1744182" y="855056"/>
                      </a:cubicBezTo>
                      <a:cubicBezTo>
                        <a:pt x="1796568" y="897920"/>
                        <a:pt x="1917218" y="891570"/>
                        <a:pt x="1991830" y="931256"/>
                      </a:cubicBezTo>
                      <a:cubicBezTo>
                        <a:pt x="2066442" y="970944"/>
                        <a:pt x="2102956" y="1029680"/>
                        <a:pt x="2191856" y="1093184"/>
                      </a:cubicBezTo>
                      <a:cubicBezTo>
                        <a:pt x="2280756" y="1156680"/>
                        <a:pt x="2406170" y="1283680"/>
                        <a:pt x="2525230" y="1312256"/>
                      </a:cubicBezTo>
                      <a:cubicBezTo>
                        <a:pt x="2554996" y="1319400"/>
                        <a:pt x="2587440" y="1319104"/>
                        <a:pt x="2620926" y="1314860"/>
                      </a:cubicBezTo>
                      <a:lnTo>
                        <a:pt x="2643722" y="1310152"/>
                      </a:lnTo>
                      <a:lnTo>
                        <a:pt x="2627030" y="1340832"/>
                      </a:lnTo>
                      <a:cubicBezTo>
                        <a:pt x="2583174" y="1403140"/>
                        <a:pt x="2510150" y="1449576"/>
                        <a:pt x="2429982" y="1483708"/>
                      </a:cubicBezTo>
                      <a:cubicBezTo>
                        <a:pt x="2269642" y="1551968"/>
                        <a:pt x="1891818" y="1451956"/>
                        <a:pt x="1687030" y="1512280"/>
                      </a:cubicBezTo>
                      <a:cubicBezTo>
                        <a:pt x="1482244" y="1572608"/>
                        <a:pt x="1321906" y="1809144"/>
                        <a:pt x="1201256" y="1845656"/>
                      </a:cubicBezTo>
                      <a:cubicBezTo>
                        <a:pt x="1080606" y="1882168"/>
                        <a:pt x="1080606" y="1731356"/>
                        <a:pt x="963130" y="1731356"/>
                      </a:cubicBezTo>
                      <a:cubicBezTo>
                        <a:pt x="845656" y="1731356"/>
                        <a:pt x="620230" y="1783744"/>
                        <a:pt x="496406" y="1845656"/>
                      </a:cubicBezTo>
                      <a:cubicBezTo>
                        <a:pt x="372582" y="1907568"/>
                        <a:pt x="396394" y="2175856"/>
                        <a:pt x="220182" y="2102832"/>
                      </a:cubicBezTo>
                      <a:cubicBezTo>
                        <a:pt x="176130" y="2084576"/>
                        <a:pt x="101814" y="2051040"/>
                        <a:pt x="15990" y="2006244"/>
                      </a:cubicBezTo>
                      <a:lnTo>
                        <a:pt x="0" y="1997344"/>
                      </a:lnTo>
                      <a:lnTo>
                        <a:pt x="16434" y="1979156"/>
                      </a:lnTo>
                      <a:cubicBezTo>
                        <a:pt x="42778" y="1946064"/>
                        <a:pt x="63812" y="1910744"/>
                        <a:pt x="77306" y="1874232"/>
                      </a:cubicBezTo>
                      <a:cubicBezTo>
                        <a:pt x="131282" y="1728184"/>
                        <a:pt x="-10006" y="1413856"/>
                        <a:pt x="20156" y="1312256"/>
                      </a:cubicBezTo>
                      <a:cubicBezTo>
                        <a:pt x="50318" y="1210656"/>
                        <a:pt x="112230" y="1369408"/>
                        <a:pt x="258282" y="1264632"/>
                      </a:cubicBezTo>
                      <a:cubicBezTo>
                        <a:pt x="404330" y="1159856"/>
                        <a:pt x="707544" y="766156"/>
                        <a:pt x="896456" y="683608"/>
                      </a:cubicBezTo>
                      <a:cubicBezTo>
                        <a:pt x="943684" y="662970"/>
                        <a:pt x="990118" y="658108"/>
                        <a:pt x="1035238" y="662400"/>
                      </a:cubicBezTo>
                      <a:close/>
                      <a:moveTo>
                        <a:pt x="2187230" y="132"/>
                      </a:moveTo>
                      <a:cubicBezTo>
                        <a:pt x="2205302" y="-582"/>
                        <a:pt x="2220482" y="1578"/>
                        <a:pt x="2231794" y="7332"/>
                      </a:cubicBezTo>
                      <a:cubicBezTo>
                        <a:pt x="2322282" y="53368"/>
                        <a:pt x="2287358" y="405794"/>
                        <a:pt x="2260370" y="464532"/>
                      </a:cubicBezTo>
                      <a:cubicBezTo>
                        <a:pt x="2233382" y="523268"/>
                        <a:pt x="2150832" y="358168"/>
                        <a:pt x="2098446" y="369280"/>
                      </a:cubicBezTo>
                      <a:cubicBezTo>
                        <a:pt x="2046058" y="380392"/>
                        <a:pt x="1979382" y="539144"/>
                        <a:pt x="1946046" y="531206"/>
                      </a:cubicBezTo>
                      <a:cubicBezTo>
                        <a:pt x="1912708" y="523268"/>
                        <a:pt x="1949220" y="348644"/>
                        <a:pt x="1898420" y="321656"/>
                      </a:cubicBezTo>
                      <a:cubicBezTo>
                        <a:pt x="1847620" y="294668"/>
                        <a:pt x="1671406" y="378806"/>
                        <a:pt x="1641246" y="369280"/>
                      </a:cubicBezTo>
                      <a:cubicBezTo>
                        <a:pt x="1611082" y="359756"/>
                        <a:pt x="1704746" y="294668"/>
                        <a:pt x="1717446" y="264506"/>
                      </a:cubicBezTo>
                      <a:cubicBezTo>
                        <a:pt x="1730146" y="234344"/>
                        <a:pt x="1631720" y="231168"/>
                        <a:pt x="1717446" y="188306"/>
                      </a:cubicBezTo>
                      <a:cubicBezTo>
                        <a:pt x="1792454" y="150802"/>
                        <a:pt x="2060716" y="5122"/>
                        <a:pt x="2187230" y="13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1" name="フリーフォーム: 図形 1980">
                  <a:extLst>
                    <a:ext uri="{FF2B5EF4-FFF2-40B4-BE49-F238E27FC236}">
                      <a16:creationId xmlns:a16="http://schemas.microsoft.com/office/drawing/2014/main" id="{34A0A6B4-4A37-40BE-2201-AD55D05C4026}"/>
                    </a:ext>
                  </a:extLst>
                </p:cNvPr>
                <p:cNvSpPr/>
                <p:nvPr/>
              </p:nvSpPr>
              <p:spPr>
                <a:xfrm>
                  <a:off x="-7704927" y="60098934"/>
                  <a:ext cx="14251930" cy="8875844"/>
                </a:xfrm>
                <a:custGeom>
                  <a:avLst/>
                  <a:gdLst>
                    <a:gd name="connsiteX0" fmla="*/ 259098 w 14251930"/>
                    <a:gd name="connsiteY0" fmla="*/ 8321409 h 8875844"/>
                    <a:gd name="connsiteX1" fmla="*/ 738070 w 14251930"/>
                    <a:gd name="connsiteY1" fmla="*/ 8524609 h 8875844"/>
                    <a:gd name="connsiteX2" fmla="*/ 534870 w 14251930"/>
                    <a:gd name="connsiteY2" fmla="*/ 8872953 h 8875844"/>
                    <a:gd name="connsiteX3" fmla="*/ 12356 w 14251930"/>
                    <a:gd name="connsiteY3" fmla="*/ 8684265 h 8875844"/>
                    <a:gd name="connsiteX4" fmla="*/ 172013 w 14251930"/>
                    <a:gd name="connsiteY4" fmla="*/ 8568153 h 8875844"/>
                    <a:gd name="connsiteX5" fmla="*/ 259098 w 14251930"/>
                    <a:gd name="connsiteY5" fmla="*/ 8321409 h 8875844"/>
                    <a:gd name="connsiteX6" fmla="*/ 1928241 w 14251930"/>
                    <a:gd name="connsiteY6" fmla="*/ 7813409 h 8875844"/>
                    <a:gd name="connsiteX7" fmla="*/ 1812129 w 14251930"/>
                    <a:gd name="connsiteY7" fmla="*/ 8205289 h 8875844"/>
                    <a:gd name="connsiteX8" fmla="*/ 1681499 w 14251930"/>
                    <a:gd name="connsiteY8" fmla="*/ 8597177 h 8875844"/>
                    <a:gd name="connsiteX9" fmla="*/ 1434757 w 14251930"/>
                    <a:gd name="connsiteY9" fmla="*/ 8655233 h 8875844"/>
                    <a:gd name="connsiteX10" fmla="*/ 1376699 w 14251930"/>
                    <a:gd name="connsiteY10" fmla="*/ 8524609 h 8875844"/>
                    <a:gd name="connsiteX11" fmla="*/ 1376699 w 14251930"/>
                    <a:gd name="connsiteY11" fmla="*/ 8379465 h 8875844"/>
                    <a:gd name="connsiteX12" fmla="*/ 1188015 w 14251930"/>
                    <a:gd name="connsiteY12" fmla="*/ 8190777 h 8875844"/>
                    <a:gd name="connsiteX13" fmla="*/ 1347671 w 14251930"/>
                    <a:gd name="connsiteY13" fmla="*/ 8132721 h 8875844"/>
                    <a:gd name="connsiteX14" fmla="*/ 1565385 w 14251930"/>
                    <a:gd name="connsiteY14" fmla="*/ 8205289 h 8875844"/>
                    <a:gd name="connsiteX15" fmla="*/ 1928241 w 14251930"/>
                    <a:gd name="connsiteY15" fmla="*/ 7813409 h 8875844"/>
                    <a:gd name="connsiteX16" fmla="*/ 4816583 w 14251930"/>
                    <a:gd name="connsiteY16" fmla="*/ 6652265 h 8875844"/>
                    <a:gd name="connsiteX17" fmla="*/ 5063327 w 14251930"/>
                    <a:gd name="connsiteY17" fmla="*/ 6971577 h 8875844"/>
                    <a:gd name="connsiteX18" fmla="*/ 5324583 w 14251930"/>
                    <a:gd name="connsiteY18" fmla="*/ 7131233 h 8875844"/>
                    <a:gd name="connsiteX19" fmla="*/ 5498756 w 14251930"/>
                    <a:gd name="connsiteY19" fmla="*/ 7334433 h 8875844"/>
                    <a:gd name="connsiteX20" fmla="*/ 4860126 w 14251930"/>
                    <a:gd name="connsiteY20" fmla="*/ 7261865 h 8875844"/>
                    <a:gd name="connsiteX21" fmla="*/ 4874640 w 14251930"/>
                    <a:gd name="connsiteY21" fmla="*/ 6986093 h 8875844"/>
                    <a:gd name="connsiteX22" fmla="*/ 4816583 w 14251930"/>
                    <a:gd name="connsiteY22" fmla="*/ 6652265 h 8875844"/>
                    <a:gd name="connsiteX23" fmla="*/ 9485016 w 14251930"/>
                    <a:gd name="connsiteY23" fmla="*/ 1629009 h 8875844"/>
                    <a:gd name="connsiteX24" fmla="*/ 9510867 w 14251930"/>
                    <a:gd name="connsiteY24" fmla="*/ 1630685 h 8875844"/>
                    <a:gd name="connsiteX25" fmla="*/ 9663267 w 14251930"/>
                    <a:gd name="connsiteY25" fmla="*/ 1790705 h 8875844"/>
                    <a:gd name="connsiteX26" fmla="*/ 9587067 w 14251930"/>
                    <a:gd name="connsiteY26" fmla="*/ 1844045 h 8875844"/>
                    <a:gd name="connsiteX27" fmla="*/ 9548967 w 14251930"/>
                    <a:gd name="connsiteY27" fmla="*/ 1958345 h 8875844"/>
                    <a:gd name="connsiteX28" fmla="*/ 9419427 w 14251930"/>
                    <a:gd name="connsiteY28" fmla="*/ 1813565 h 8875844"/>
                    <a:gd name="connsiteX29" fmla="*/ 9289887 w 14251930"/>
                    <a:gd name="connsiteY29" fmla="*/ 1767845 h 8875844"/>
                    <a:gd name="connsiteX30" fmla="*/ 9289887 w 14251930"/>
                    <a:gd name="connsiteY30" fmla="*/ 1706885 h 8875844"/>
                    <a:gd name="connsiteX31" fmla="*/ 9485016 w 14251930"/>
                    <a:gd name="connsiteY31" fmla="*/ 1629009 h 8875844"/>
                    <a:gd name="connsiteX32" fmla="*/ 12629055 w 14251930"/>
                    <a:gd name="connsiteY32" fmla="*/ 434225 h 8875844"/>
                    <a:gd name="connsiteX33" fmla="*/ 12673167 w 14251930"/>
                    <a:gd name="connsiteY33" fmla="*/ 434345 h 8875844"/>
                    <a:gd name="connsiteX34" fmla="*/ 12749367 w 14251930"/>
                    <a:gd name="connsiteY34" fmla="*/ 487685 h 8875844"/>
                    <a:gd name="connsiteX35" fmla="*/ 12627447 w 14251930"/>
                    <a:gd name="connsiteY35" fmla="*/ 556265 h 8875844"/>
                    <a:gd name="connsiteX36" fmla="*/ 12490287 w 14251930"/>
                    <a:gd name="connsiteY36" fmla="*/ 472445 h 8875844"/>
                    <a:gd name="connsiteX37" fmla="*/ 12629055 w 14251930"/>
                    <a:gd name="connsiteY37" fmla="*/ 434225 h 8875844"/>
                    <a:gd name="connsiteX38" fmla="*/ 14060007 w 14251930"/>
                    <a:gd name="connsiteY38" fmla="*/ 5 h 8875844"/>
                    <a:gd name="connsiteX39" fmla="*/ 14250507 w 14251930"/>
                    <a:gd name="connsiteY39" fmla="*/ 335285 h 8875844"/>
                    <a:gd name="connsiteX40" fmla="*/ 13953327 w 14251930"/>
                    <a:gd name="connsiteY40" fmla="*/ 830585 h 8875844"/>
                    <a:gd name="connsiteX41" fmla="*/ 13663767 w 14251930"/>
                    <a:gd name="connsiteY41" fmla="*/ 883925 h 8875844"/>
                    <a:gd name="connsiteX42" fmla="*/ 13648527 w 14251930"/>
                    <a:gd name="connsiteY42" fmla="*/ 1059185 h 8875844"/>
                    <a:gd name="connsiteX43" fmla="*/ 13397067 w 14251930"/>
                    <a:gd name="connsiteY43" fmla="*/ 1120145 h 8875844"/>
                    <a:gd name="connsiteX44" fmla="*/ 13427547 w 14251930"/>
                    <a:gd name="connsiteY44" fmla="*/ 1203965 h 8875844"/>
                    <a:gd name="connsiteX45" fmla="*/ 13290387 w 14251930"/>
                    <a:gd name="connsiteY45" fmla="*/ 1272545 h 8875844"/>
                    <a:gd name="connsiteX46" fmla="*/ 13046547 w 14251930"/>
                    <a:gd name="connsiteY46" fmla="*/ 1447805 h 8875844"/>
                    <a:gd name="connsiteX47" fmla="*/ 12833187 w 14251930"/>
                    <a:gd name="connsiteY47" fmla="*/ 1447805 h 8875844"/>
                    <a:gd name="connsiteX48" fmla="*/ 12756987 w 14251930"/>
                    <a:gd name="connsiteY48" fmla="*/ 1546865 h 8875844"/>
                    <a:gd name="connsiteX49" fmla="*/ 12909387 w 14251930"/>
                    <a:gd name="connsiteY49" fmla="*/ 1714505 h 8875844"/>
                    <a:gd name="connsiteX50" fmla="*/ 12977967 w 14251930"/>
                    <a:gd name="connsiteY50" fmla="*/ 1958345 h 8875844"/>
                    <a:gd name="connsiteX51" fmla="*/ 12833187 w 14251930"/>
                    <a:gd name="connsiteY51" fmla="*/ 1821185 h 8875844"/>
                    <a:gd name="connsiteX52" fmla="*/ 12703647 w 14251930"/>
                    <a:gd name="connsiteY52" fmla="*/ 1905005 h 8875844"/>
                    <a:gd name="connsiteX53" fmla="*/ 12619827 w 14251930"/>
                    <a:gd name="connsiteY53" fmla="*/ 2148845 h 8875844"/>
                    <a:gd name="connsiteX54" fmla="*/ 12528387 w 14251930"/>
                    <a:gd name="connsiteY54" fmla="*/ 2286005 h 8875844"/>
                    <a:gd name="connsiteX55" fmla="*/ 12581727 w 14251930"/>
                    <a:gd name="connsiteY55" fmla="*/ 2369825 h 8875844"/>
                    <a:gd name="connsiteX56" fmla="*/ 12711267 w 14251930"/>
                    <a:gd name="connsiteY56" fmla="*/ 2346965 h 8875844"/>
                    <a:gd name="connsiteX57" fmla="*/ 12711267 w 14251930"/>
                    <a:gd name="connsiteY57" fmla="*/ 2438405 h 8875844"/>
                    <a:gd name="connsiteX58" fmla="*/ 12231207 w 14251930"/>
                    <a:gd name="connsiteY58" fmla="*/ 2727965 h 8875844"/>
                    <a:gd name="connsiteX59" fmla="*/ 12177867 w 14251930"/>
                    <a:gd name="connsiteY59" fmla="*/ 2499365 h 8875844"/>
                    <a:gd name="connsiteX60" fmla="*/ 12116907 w 14251930"/>
                    <a:gd name="connsiteY60" fmla="*/ 2263145 h 8875844"/>
                    <a:gd name="connsiteX61" fmla="*/ 12231207 w 14251930"/>
                    <a:gd name="connsiteY61" fmla="*/ 2156465 h 8875844"/>
                    <a:gd name="connsiteX62" fmla="*/ 12261687 w 14251930"/>
                    <a:gd name="connsiteY62" fmla="*/ 2072645 h 8875844"/>
                    <a:gd name="connsiteX63" fmla="*/ 12497907 w 14251930"/>
                    <a:gd name="connsiteY63" fmla="*/ 1950725 h 8875844"/>
                    <a:gd name="connsiteX64" fmla="*/ 12353127 w 14251930"/>
                    <a:gd name="connsiteY64" fmla="*/ 1516385 h 8875844"/>
                    <a:gd name="connsiteX65" fmla="*/ 12673167 w 14251930"/>
                    <a:gd name="connsiteY65" fmla="*/ 1440185 h 8875844"/>
                    <a:gd name="connsiteX66" fmla="*/ 12894147 w 14251930"/>
                    <a:gd name="connsiteY66" fmla="*/ 1211585 h 8875844"/>
                    <a:gd name="connsiteX67" fmla="*/ 13145607 w 14251930"/>
                    <a:gd name="connsiteY67" fmla="*/ 1120145 h 8875844"/>
                    <a:gd name="connsiteX68" fmla="*/ 13214187 w 14251930"/>
                    <a:gd name="connsiteY68" fmla="*/ 975365 h 8875844"/>
                    <a:gd name="connsiteX69" fmla="*/ 12924627 w 14251930"/>
                    <a:gd name="connsiteY69" fmla="*/ 883925 h 8875844"/>
                    <a:gd name="connsiteX70" fmla="*/ 12863667 w 14251930"/>
                    <a:gd name="connsiteY70" fmla="*/ 571505 h 8875844"/>
                    <a:gd name="connsiteX71" fmla="*/ 13054167 w 14251930"/>
                    <a:gd name="connsiteY71" fmla="*/ 541025 h 8875844"/>
                    <a:gd name="connsiteX72" fmla="*/ 13275147 w 14251930"/>
                    <a:gd name="connsiteY72" fmla="*/ 601985 h 8875844"/>
                    <a:gd name="connsiteX73" fmla="*/ 13427547 w 14251930"/>
                    <a:gd name="connsiteY73" fmla="*/ 807725 h 8875844"/>
                    <a:gd name="connsiteX74" fmla="*/ 13625667 w 14251930"/>
                    <a:gd name="connsiteY74" fmla="*/ 579125 h 8875844"/>
                    <a:gd name="connsiteX75" fmla="*/ 13922847 w 14251930"/>
                    <a:gd name="connsiteY75" fmla="*/ 327665 h 8875844"/>
                    <a:gd name="connsiteX76" fmla="*/ 14060007 w 14251930"/>
                    <a:gd name="connsiteY76" fmla="*/ 5 h 88758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</a:cxnLst>
                  <a:rect l="l" t="t" r="r" b="b"/>
                  <a:pathLst>
                    <a:path w="14251930" h="8875844">
                      <a:moveTo>
                        <a:pt x="259098" y="8321409"/>
                      </a:moveTo>
                      <a:cubicBezTo>
                        <a:pt x="353441" y="8314153"/>
                        <a:pt x="689689" y="8439945"/>
                        <a:pt x="738070" y="8524609"/>
                      </a:cubicBezTo>
                      <a:cubicBezTo>
                        <a:pt x="786452" y="8609273"/>
                        <a:pt x="655822" y="8846345"/>
                        <a:pt x="534870" y="8872953"/>
                      </a:cubicBezTo>
                      <a:cubicBezTo>
                        <a:pt x="413918" y="8899561"/>
                        <a:pt x="72833" y="8735065"/>
                        <a:pt x="12356" y="8684265"/>
                      </a:cubicBezTo>
                      <a:cubicBezTo>
                        <a:pt x="-48120" y="8633465"/>
                        <a:pt x="130889" y="8628625"/>
                        <a:pt x="172013" y="8568153"/>
                      </a:cubicBezTo>
                      <a:cubicBezTo>
                        <a:pt x="213137" y="8507673"/>
                        <a:pt x="164755" y="8328665"/>
                        <a:pt x="259098" y="8321409"/>
                      </a:cubicBezTo>
                      <a:close/>
                      <a:moveTo>
                        <a:pt x="1928241" y="7813409"/>
                      </a:moveTo>
                      <a:cubicBezTo>
                        <a:pt x="2056451" y="7827921"/>
                        <a:pt x="1853253" y="8074665"/>
                        <a:pt x="1812129" y="8205289"/>
                      </a:cubicBezTo>
                      <a:cubicBezTo>
                        <a:pt x="1771005" y="8335921"/>
                        <a:pt x="1744394" y="8522185"/>
                        <a:pt x="1681499" y="8597177"/>
                      </a:cubicBezTo>
                      <a:cubicBezTo>
                        <a:pt x="1618604" y="8672169"/>
                        <a:pt x="1485557" y="8667329"/>
                        <a:pt x="1434757" y="8655233"/>
                      </a:cubicBezTo>
                      <a:cubicBezTo>
                        <a:pt x="1383957" y="8643137"/>
                        <a:pt x="1386375" y="8570569"/>
                        <a:pt x="1376699" y="8524609"/>
                      </a:cubicBezTo>
                      <a:cubicBezTo>
                        <a:pt x="1367023" y="8478649"/>
                        <a:pt x="1408147" y="8435105"/>
                        <a:pt x="1376699" y="8379465"/>
                      </a:cubicBezTo>
                      <a:cubicBezTo>
                        <a:pt x="1345252" y="8323825"/>
                        <a:pt x="1192853" y="8231905"/>
                        <a:pt x="1188015" y="8190777"/>
                      </a:cubicBezTo>
                      <a:cubicBezTo>
                        <a:pt x="1183176" y="8149657"/>
                        <a:pt x="1289614" y="8132721"/>
                        <a:pt x="1347671" y="8132721"/>
                      </a:cubicBezTo>
                      <a:cubicBezTo>
                        <a:pt x="1405728" y="8132721"/>
                        <a:pt x="1475881" y="8231905"/>
                        <a:pt x="1565385" y="8205289"/>
                      </a:cubicBezTo>
                      <a:cubicBezTo>
                        <a:pt x="1654889" y="8178681"/>
                        <a:pt x="1800031" y="7798889"/>
                        <a:pt x="1928241" y="7813409"/>
                      </a:cubicBezTo>
                      <a:close/>
                      <a:moveTo>
                        <a:pt x="4816583" y="6652265"/>
                      </a:moveTo>
                      <a:cubicBezTo>
                        <a:pt x="4935118" y="6649845"/>
                        <a:pt x="4983499" y="6894169"/>
                        <a:pt x="5063327" y="6971577"/>
                      </a:cubicBezTo>
                      <a:cubicBezTo>
                        <a:pt x="5143154" y="7048985"/>
                        <a:pt x="5252011" y="7070761"/>
                        <a:pt x="5324583" y="7131233"/>
                      </a:cubicBezTo>
                      <a:cubicBezTo>
                        <a:pt x="5397156" y="7191713"/>
                        <a:pt x="5576166" y="7312665"/>
                        <a:pt x="5498756" y="7334433"/>
                      </a:cubicBezTo>
                      <a:cubicBezTo>
                        <a:pt x="5421346" y="7356209"/>
                        <a:pt x="4964146" y="7319921"/>
                        <a:pt x="4860126" y="7261865"/>
                      </a:cubicBezTo>
                      <a:cubicBezTo>
                        <a:pt x="4756108" y="7203809"/>
                        <a:pt x="4881898" y="7087697"/>
                        <a:pt x="4874640" y="6986093"/>
                      </a:cubicBezTo>
                      <a:cubicBezTo>
                        <a:pt x="4867383" y="6884493"/>
                        <a:pt x="4698050" y="6654685"/>
                        <a:pt x="4816583" y="6652265"/>
                      </a:cubicBezTo>
                      <a:close/>
                      <a:moveTo>
                        <a:pt x="9485016" y="1629009"/>
                      </a:moveTo>
                      <a:cubicBezTo>
                        <a:pt x="9494377" y="1628461"/>
                        <a:pt x="9503088" y="1628937"/>
                        <a:pt x="9510867" y="1630685"/>
                      </a:cubicBezTo>
                      <a:cubicBezTo>
                        <a:pt x="9573097" y="1644657"/>
                        <a:pt x="9648027" y="1753873"/>
                        <a:pt x="9663267" y="1790705"/>
                      </a:cubicBezTo>
                      <a:cubicBezTo>
                        <a:pt x="9678507" y="1827537"/>
                        <a:pt x="9606117" y="1816105"/>
                        <a:pt x="9587067" y="1844045"/>
                      </a:cubicBezTo>
                      <a:cubicBezTo>
                        <a:pt x="9568017" y="1871985"/>
                        <a:pt x="9576907" y="1963425"/>
                        <a:pt x="9548967" y="1958345"/>
                      </a:cubicBezTo>
                      <a:cubicBezTo>
                        <a:pt x="9521027" y="1953265"/>
                        <a:pt x="9462607" y="1845313"/>
                        <a:pt x="9419427" y="1813565"/>
                      </a:cubicBezTo>
                      <a:cubicBezTo>
                        <a:pt x="9376247" y="1781817"/>
                        <a:pt x="9311477" y="1785625"/>
                        <a:pt x="9289887" y="1767845"/>
                      </a:cubicBezTo>
                      <a:cubicBezTo>
                        <a:pt x="9268297" y="1750065"/>
                        <a:pt x="9253057" y="1729745"/>
                        <a:pt x="9289887" y="1706885"/>
                      </a:cubicBezTo>
                      <a:cubicBezTo>
                        <a:pt x="9322113" y="1686881"/>
                        <a:pt x="9419487" y="1632845"/>
                        <a:pt x="9485016" y="1629009"/>
                      </a:cubicBezTo>
                      <a:close/>
                      <a:moveTo>
                        <a:pt x="12629055" y="434225"/>
                      </a:moveTo>
                      <a:cubicBezTo>
                        <a:pt x="12647450" y="432597"/>
                        <a:pt x="12663325" y="432441"/>
                        <a:pt x="12673167" y="434345"/>
                      </a:cubicBezTo>
                      <a:cubicBezTo>
                        <a:pt x="12712537" y="441965"/>
                        <a:pt x="12756987" y="467365"/>
                        <a:pt x="12749367" y="487685"/>
                      </a:cubicBezTo>
                      <a:cubicBezTo>
                        <a:pt x="12741747" y="508005"/>
                        <a:pt x="12670627" y="558805"/>
                        <a:pt x="12627447" y="556265"/>
                      </a:cubicBezTo>
                      <a:cubicBezTo>
                        <a:pt x="12584267" y="553725"/>
                        <a:pt x="12482667" y="492765"/>
                        <a:pt x="12490287" y="472445"/>
                      </a:cubicBezTo>
                      <a:cubicBezTo>
                        <a:pt x="12496002" y="457205"/>
                        <a:pt x="12573869" y="439109"/>
                        <a:pt x="12629055" y="434225"/>
                      </a:cubicBezTo>
                      <a:close/>
                      <a:moveTo>
                        <a:pt x="14060007" y="5"/>
                      </a:moveTo>
                      <a:cubicBezTo>
                        <a:pt x="14114617" y="1273"/>
                        <a:pt x="14268287" y="196857"/>
                        <a:pt x="14250507" y="335285"/>
                      </a:cubicBezTo>
                      <a:cubicBezTo>
                        <a:pt x="14232727" y="473713"/>
                        <a:pt x="14051117" y="739145"/>
                        <a:pt x="13953327" y="830585"/>
                      </a:cubicBezTo>
                      <a:cubicBezTo>
                        <a:pt x="13855537" y="922025"/>
                        <a:pt x="13714567" y="845825"/>
                        <a:pt x="13663767" y="883925"/>
                      </a:cubicBezTo>
                      <a:cubicBezTo>
                        <a:pt x="13612967" y="922025"/>
                        <a:pt x="13692977" y="1019817"/>
                        <a:pt x="13648527" y="1059185"/>
                      </a:cubicBezTo>
                      <a:cubicBezTo>
                        <a:pt x="13604077" y="1098553"/>
                        <a:pt x="13433897" y="1096017"/>
                        <a:pt x="13397067" y="1120145"/>
                      </a:cubicBezTo>
                      <a:cubicBezTo>
                        <a:pt x="13360237" y="1144273"/>
                        <a:pt x="13445327" y="1178565"/>
                        <a:pt x="13427547" y="1203965"/>
                      </a:cubicBezTo>
                      <a:cubicBezTo>
                        <a:pt x="13409767" y="1229365"/>
                        <a:pt x="13353887" y="1231905"/>
                        <a:pt x="13290387" y="1272545"/>
                      </a:cubicBezTo>
                      <a:cubicBezTo>
                        <a:pt x="13226887" y="1313185"/>
                        <a:pt x="13122747" y="1418593"/>
                        <a:pt x="13046547" y="1447805"/>
                      </a:cubicBezTo>
                      <a:cubicBezTo>
                        <a:pt x="12970347" y="1477017"/>
                        <a:pt x="12881447" y="1431297"/>
                        <a:pt x="12833187" y="1447805"/>
                      </a:cubicBezTo>
                      <a:cubicBezTo>
                        <a:pt x="12784927" y="1464313"/>
                        <a:pt x="12744287" y="1502417"/>
                        <a:pt x="12756987" y="1546865"/>
                      </a:cubicBezTo>
                      <a:cubicBezTo>
                        <a:pt x="12769687" y="1591313"/>
                        <a:pt x="12872557" y="1645925"/>
                        <a:pt x="12909387" y="1714505"/>
                      </a:cubicBezTo>
                      <a:cubicBezTo>
                        <a:pt x="12946217" y="1783085"/>
                        <a:pt x="12990667" y="1940565"/>
                        <a:pt x="12977967" y="1958345"/>
                      </a:cubicBezTo>
                      <a:cubicBezTo>
                        <a:pt x="12965267" y="1976125"/>
                        <a:pt x="12878907" y="1830073"/>
                        <a:pt x="12833187" y="1821185"/>
                      </a:cubicBezTo>
                      <a:cubicBezTo>
                        <a:pt x="12787467" y="1812297"/>
                        <a:pt x="12739207" y="1850393"/>
                        <a:pt x="12703647" y="1905005"/>
                      </a:cubicBezTo>
                      <a:cubicBezTo>
                        <a:pt x="12668087" y="1959617"/>
                        <a:pt x="12649037" y="2085345"/>
                        <a:pt x="12619827" y="2148845"/>
                      </a:cubicBezTo>
                      <a:cubicBezTo>
                        <a:pt x="12590617" y="2212345"/>
                        <a:pt x="12534737" y="2249177"/>
                        <a:pt x="12528387" y="2286005"/>
                      </a:cubicBezTo>
                      <a:cubicBezTo>
                        <a:pt x="12522037" y="2322833"/>
                        <a:pt x="12551247" y="2359665"/>
                        <a:pt x="12581727" y="2369825"/>
                      </a:cubicBezTo>
                      <a:cubicBezTo>
                        <a:pt x="12612207" y="2379985"/>
                        <a:pt x="12689677" y="2335537"/>
                        <a:pt x="12711267" y="2346965"/>
                      </a:cubicBezTo>
                      <a:cubicBezTo>
                        <a:pt x="12732857" y="2358393"/>
                        <a:pt x="12791277" y="2374905"/>
                        <a:pt x="12711267" y="2438405"/>
                      </a:cubicBezTo>
                      <a:cubicBezTo>
                        <a:pt x="12631257" y="2501905"/>
                        <a:pt x="12320107" y="2717805"/>
                        <a:pt x="12231207" y="2727965"/>
                      </a:cubicBezTo>
                      <a:cubicBezTo>
                        <a:pt x="12142307" y="2738125"/>
                        <a:pt x="12196917" y="2576833"/>
                        <a:pt x="12177867" y="2499365"/>
                      </a:cubicBezTo>
                      <a:cubicBezTo>
                        <a:pt x="12158817" y="2421897"/>
                        <a:pt x="12108017" y="2320297"/>
                        <a:pt x="12116907" y="2263145"/>
                      </a:cubicBezTo>
                      <a:cubicBezTo>
                        <a:pt x="12125797" y="2205993"/>
                        <a:pt x="12207077" y="2188217"/>
                        <a:pt x="12231207" y="2156465"/>
                      </a:cubicBezTo>
                      <a:cubicBezTo>
                        <a:pt x="12255337" y="2124713"/>
                        <a:pt x="12217237" y="2106937"/>
                        <a:pt x="12261687" y="2072645"/>
                      </a:cubicBezTo>
                      <a:cubicBezTo>
                        <a:pt x="12306137" y="2038353"/>
                        <a:pt x="12482667" y="2043433"/>
                        <a:pt x="12497907" y="1950725"/>
                      </a:cubicBezTo>
                      <a:cubicBezTo>
                        <a:pt x="12513147" y="1858017"/>
                        <a:pt x="12323917" y="1601473"/>
                        <a:pt x="12353127" y="1516385"/>
                      </a:cubicBezTo>
                      <a:cubicBezTo>
                        <a:pt x="12382337" y="1431297"/>
                        <a:pt x="12581727" y="1485905"/>
                        <a:pt x="12673167" y="1440185"/>
                      </a:cubicBezTo>
                      <a:cubicBezTo>
                        <a:pt x="12764607" y="1394465"/>
                        <a:pt x="12815407" y="1264925"/>
                        <a:pt x="12894147" y="1211585"/>
                      </a:cubicBezTo>
                      <a:cubicBezTo>
                        <a:pt x="12972887" y="1158245"/>
                        <a:pt x="13092267" y="1159513"/>
                        <a:pt x="13145607" y="1120145"/>
                      </a:cubicBezTo>
                      <a:cubicBezTo>
                        <a:pt x="13198947" y="1080777"/>
                        <a:pt x="13251017" y="1014737"/>
                        <a:pt x="13214187" y="975365"/>
                      </a:cubicBezTo>
                      <a:cubicBezTo>
                        <a:pt x="13177357" y="935993"/>
                        <a:pt x="12983047" y="951233"/>
                        <a:pt x="12924627" y="883925"/>
                      </a:cubicBezTo>
                      <a:cubicBezTo>
                        <a:pt x="12866207" y="816617"/>
                        <a:pt x="12842077" y="628657"/>
                        <a:pt x="12863667" y="571505"/>
                      </a:cubicBezTo>
                      <a:cubicBezTo>
                        <a:pt x="12885257" y="514353"/>
                        <a:pt x="12985587" y="535945"/>
                        <a:pt x="13054167" y="541025"/>
                      </a:cubicBezTo>
                      <a:cubicBezTo>
                        <a:pt x="13122747" y="546105"/>
                        <a:pt x="13212917" y="557537"/>
                        <a:pt x="13275147" y="601985"/>
                      </a:cubicBezTo>
                      <a:cubicBezTo>
                        <a:pt x="13337377" y="646433"/>
                        <a:pt x="13369127" y="811537"/>
                        <a:pt x="13427547" y="807725"/>
                      </a:cubicBezTo>
                      <a:cubicBezTo>
                        <a:pt x="13485967" y="803913"/>
                        <a:pt x="13543117" y="659137"/>
                        <a:pt x="13625667" y="579125"/>
                      </a:cubicBezTo>
                      <a:cubicBezTo>
                        <a:pt x="13708217" y="499113"/>
                        <a:pt x="13850457" y="424185"/>
                        <a:pt x="13922847" y="327665"/>
                      </a:cubicBezTo>
                      <a:cubicBezTo>
                        <a:pt x="13995237" y="231145"/>
                        <a:pt x="14005397" y="-1263"/>
                        <a:pt x="14060007" y="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2" name="フリーフォーム: 図形 1981">
                  <a:extLst>
                    <a:ext uri="{FF2B5EF4-FFF2-40B4-BE49-F238E27FC236}">
                      <a16:creationId xmlns:a16="http://schemas.microsoft.com/office/drawing/2014/main" id="{95D1E8E1-6EEC-1DD8-7157-17DDF3594EC6}"/>
                    </a:ext>
                  </a:extLst>
                </p:cNvPr>
                <p:cNvSpPr/>
                <p:nvPr/>
              </p:nvSpPr>
              <p:spPr>
                <a:xfrm>
                  <a:off x="41333738" y="9727137"/>
                  <a:ext cx="3944991" cy="6517857"/>
                </a:xfrm>
                <a:custGeom>
                  <a:avLst/>
                  <a:gdLst>
                    <a:gd name="connsiteX0" fmla="*/ 3586162 w 3944991"/>
                    <a:gd name="connsiteY0" fmla="*/ 1064 h 6517857"/>
                    <a:gd name="connsiteX1" fmla="*/ 3649662 w 3944991"/>
                    <a:gd name="connsiteY1" fmla="*/ 280464 h 6517857"/>
                    <a:gd name="connsiteX2" fmla="*/ 3941762 w 3944991"/>
                    <a:gd name="connsiteY2" fmla="*/ 331264 h 6517857"/>
                    <a:gd name="connsiteX3" fmla="*/ 3789362 w 3944991"/>
                    <a:gd name="connsiteY3" fmla="*/ 1080564 h 6517857"/>
                    <a:gd name="connsiteX4" fmla="*/ 3535362 w 3944991"/>
                    <a:gd name="connsiteY4" fmla="*/ 1525064 h 6517857"/>
                    <a:gd name="connsiteX5" fmla="*/ 3573462 w 3944991"/>
                    <a:gd name="connsiteY5" fmla="*/ 2502964 h 6517857"/>
                    <a:gd name="connsiteX6" fmla="*/ 3344862 w 3944991"/>
                    <a:gd name="connsiteY6" fmla="*/ 2502964 h 6517857"/>
                    <a:gd name="connsiteX7" fmla="*/ 3370262 w 3944991"/>
                    <a:gd name="connsiteY7" fmla="*/ 2909364 h 6517857"/>
                    <a:gd name="connsiteX8" fmla="*/ 3319462 w 3944991"/>
                    <a:gd name="connsiteY8" fmla="*/ 3049064 h 6517857"/>
                    <a:gd name="connsiteX9" fmla="*/ 3484562 w 3944991"/>
                    <a:gd name="connsiteY9" fmla="*/ 3404664 h 6517857"/>
                    <a:gd name="connsiteX10" fmla="*/ 2976562 w 3944991"/>
                    <a:gd name="connsiteY10" fmla="*/ 4395264 h 6517857"/>
                    <a:gd name="connsiteX11" fmla="*/ 3357562 w 3944991"/>
                    <a:gd name="connsiteY11" fmla="*/ 5119164 h 6517857"/>
                    <a:gd name="connsiteX12" fmla="*/ 3294062 w 3944991"/>
                    <a:gd name="connsiteY12" fmla="*/ 5576364 h 6517857"/>
                    <a:gd name="connsiteX13" fmla="*/ 3421062 w 3944991"/>
                    <a:gd name="connsiteY13" fmla="*/ 5754164 h 6517857"/>
                    <a:gd name="connsiteX14" fmla="*/ 3294062 w 3944991"/>
                    <a:gd name="connsiteY14" fmla="*/ 6147864 h 6517857"/>
                    <a:gd name="connsiteX15" fmla="*/ 2570162 w 3944991"/>
                    <a:gd name="connsiteY15" fmla="*/ 6516164 h 6517857"/>
                    <a:gd name="connsiteX16" fmla="*/ 2201862 w 3944991"/>
                    <a:gd name="connsiteY16" fmla="*/ 5995464 h 6517857"/>
                    <a:gd name="connsiteX17" fmla="*/ 1643062 w 3944991"/>
                    <a:gd name="connsiteY17" fmla="*/ 5843064 h 6517857"/>
                    <a:gd name="connsiteX18" fmla="*/ 1122362 w 3944991"/>
                    <a:gd name="connsiteY18" fmla="*/ 5512864 h 6517857"/>
                    <a:gd name="connsiteX19" fmla="*/ 633870 w 3944991"/>
                    <a:gd name="connsiteY19" fmla="*/ 5633861 h 6517857"/>
                    <a:gd name="connsiteX20" fmla="*/ 542182 w 3944991"/>
                    <a:gd name="connsiteY20" fmla="*/ 5664808 h 6517857"/>
                    <a:gd name="connsiteX21" fmla="*/ 559582 w 3944991"/>
                    <a:gd name="connsiteY21" fmla="*/ 5600123 h 6517857"/>
                    <a:gd name="connsiteX22" fmla="*/ 595310 w 3944991"/>
                    <a:gd name="connsiteY22" fmla="*/ 5465238 h 6517857"/>
                    <a:gd name="connsiteX23" fmla="*/ 709614 w 3944991"/>
                    <a:gd name="connsiteY23" fmla="*/ 4836589 h 6517857"/>
                    <a:gd name="connsiteX24" fmla="*/ 976310 w 3944991"/>
                    <a:gd name="connsiteY24" fmla="*/ 4674663 h 6517857"/>
                    <a:gd name="connsiteX25" fmla="*/ 1109662 w 3944991"/>
                    <a:gd name="connsiteY25" fmla="*/ 3588813 h 6517857"/>
                    <a:gd name="connsiteX26" fmla="*/ 1139366 w 3944991"/>
                    <a:gd name="connsiteY26" fmla="*/ 3542716 h 6517857"/>
                    <a:gd name="connsiteX27" fmla="*/ 1150374 w 3944991"/>
                    <a:gd name="connsiteY27" fmla="*/ 3538279 h 6517857"/>
                    <a:gd name="connsiteX28" fmla="*/ 1155246 w 3944991"/>
                    <a:gd name="connsiteY28" fmla="*/ 3450826 h 6517857"/>
                    <a:gd name="connsiteX29" fmla="*/ 1173166 w 3944991"/>
                    <a:gd name="connsiteY29" fmla="*/ 2998265 h 6517857"/>
                    <a:gd name="connsiteX30" fmla="*/ 754062 w 3944991"/>
                    <a:gd name="connsiteY30" fmla="*/ 2464864 h 6517857"/>
                    <a:gd name="connsiteX31" fmla="*/ 487366 w 3944991"/>
                    <a:gd name="connsiteY31" fmla="*/ 2579165 h 6517857"/>
                    <a:gd name="connsiteX32" fmla="*/ 258766 w 3944991"/>
                    <a:gd name="connsiteY32" fmla="*/ 2604565 h 6517857"/>
                    <a:gd name="connsiteX33" fmla="*/ 30166 w 3944991"/>
                    <a:gd name="connsiteY33" fmla="*/ 2312464 h 6517857"/>
                    <a:gd name="connsiteX34" fmla="*/ 42862 w 3944991"/>
                    <a:gd name="connsiteY34" fmla="*/ 2033064 h 6517857"/>
                    <a:gd name="connsiteX35" fmla="*/ 398462 w 3944991"/>
                    <a:gd name="connsiteY35" fmla="*/ 2185464 h 6517857"/>
                    <a:gd name="connsiteX36" fmla="*/ 766766 w 3944991"/>
                    <a:gd name="connsiteY36" fmla="*/ 1817165 h 6517857"/>
                    <a:gd name="connsiteX37" fmla="*/ 1046166 w 3944991"/>
                    <a:gd name="connsiteY37" fmla="*/ 636064 h 6517857"/>
                    <a:gd name="connsiteX38" fmla="*/ 833638 w 3944991"/>
                    <a:gd name="connsiteY38" fmla="*/ 360732 h 6517857"/>
                    <a:gd name="connsiteX39" fmla="*/ 829738 w 3944991"/>
                    <a:gd name="connsiteY39" fmla="*/ 357321 h 6517857"/>
                    <a:gd name="connsiteX40" fmla="*/ 872630 w 3944991"/>
                    <a:gd name="connsiteY40" fmla="*/ 344758 h 6517857"/>
                    <a:gd name="connsiteX41" fmla="*/ 1198562 w 3944991"/>
                    <a:gd name="connsiteY41" fmla="*/ 242364 h 6517857"/>
                    <a:gd name="connsiteX42" fmla="*/ 1884362 w 3944991"/>
                    <a:gd name="connsiteY42" fmla="*/ 229664 h 6517857"/>
                    <a:gd name="connsiteX43" fmla="*/ 2214562 w 3944991"/>
                    <a:gd name="connsiteY43" fmla="*/ 102664 h 6517857"/>
                    <a:gd name="connsiteX44" fmla="*/ 2570162 w 3944991"/>
                    <a:gd name="connsiteY44" fmla="*/ 369364 h 6517857"/>
                    <a:gd name="connsiteX45" fmla="*/ 2938462 w 3944991"/>
                    <a:gd name="connsiteY45" fmla="*/ 369364 h 6517857"/>
                    <a:gd name="connsiteX46" fmla="*/ 3344862 w 3944991"/>
                    <a:gd name="connsiteY46" fmla="*/ 191564 h 6517857"/>
                    <a:gd name="connsiteX47" fmla="*/ 3586162 w 3944991"/>
                    <a:gd name="connsiteY47" fmla="*/ 1064 h 6517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944991" h="6517857">
                      <a:moveTo>
                        <a:pt x="3586162" y="1064"/>
                      </a:moveTo>
                      <a:cubicBezTo>
                        <a:pt x="3636962" y="15881"/>
                        <a:pt x="3590394" y="225431"/>
                        <a:pt x="3649662" y="280464"/>
                      </a:cubicBezTo>
                      <a:cubicBezTo>
                        <a:pt x="3708930" y="335497"/>
                        <a:pt x="3918478" y="197914"/>
                        <a:pt x="3941762" y="331264"/>
                      </a:cubicBezTo>
                      <a:cubicBezTo>
                        <a:pt x="3965046" y="464614"/>
                        <a:pt x="3857094" y="881597"/>
                        <a:pt x="3789362" y="1080564"/>
                      </a:cubicBezTo>
                      <a:cubicBezTo>
                        <a:pt x="3721630" y="1279531"/>
                        <a:pt x="3571346" y="1287997"/>
                        <a:pt x="3535362" y="1525064"/>
                      </a:cubicBezTo>
                      <a:cubicBezTo>
                        <a:pt x="3499378" y="1762131"/>
                        <a:pt x="3605214" y="2339981"/>
                        <a:pt x="3573462" y="2502964"/>
                      </a:cubicBezTo>
                      <a:cubicBezTo>
                        <a:pt x="3541710" y="2665947"/>
                        <a:pt x="3378730" y="2435231"/>
                        <a:pt x="3344862" y="2502964"/>
                      </a:cubicBezTo>
                      <a:cubicBezTo>
                        <a:pt x="3310994" y="2570697"/>
                        <a:pt x="3374494" y="2818347"/>
                        <a:pt x="3370262" y="2909364"/>
                      </a:cubicBezTo>
                      <a:cubicBezTo>
                        <a:pt x="3366030" y="3000381"/>
                        <a:pt x="3300414" y="2966514"/>
                        <a:pt x="3319462" y="3049064"/>
                      </a:cubicBezTo>
                      <a:cubicBezTo>
                        <a:pt x="3338510" y="3131614"/>
                        <a:pt x="3541710" y="3180297"/>
                        <a:pt x="3484562" y="3404664"/>
                      </a:cubicBezTo>
                      <a:cubicBezTo>
                        <a:pt x="3427414" y="3629031"/>
                        <a:pt x="2997730" y="4109514"/>
                        <a:pt x="2976562" y="4395264"/>
                      </a:cubicBezTo>
                      <a:cubicBezTo>
                        <a:pt x="2955394" y="4681014"/>
                        <a:pt x="3304646" y="4922314"/>
                        <a:pt x="3357562" y="5119164"/>
                      </a:cubicBezTo>
                      <a:cubicBezTo>
                        <a:pt x="3410478" y="5316014"/>
                        <a:pt x="3283478" y="5470531"/>
                        <a:pt x="3294062" y="5576364"/>
                      </a:cubicBezTo>
                      <a:cubicBezTo>
                        <a:pt x="3304646" y="5682197"/>
                        <a:pt x="3421062" y="5658914"/>
                        <a:pt x="3421062" y="5754164"/>
                      </a:cubicBezTo>
                      <a:cubicBezTo>
                        <a:pt x="3421062" y="5849414"/>
                        <a:pt x="3435878" y="6020864"/>
                        <a:pt x="3294062" y="6147864"/>
                      </a:cubicBezTo>
                      <a:cubicBezTo>
                        <a:pt x="3152246" y="6274864"/>
                        <a:pt x="2752194" y="6541564"/>
                        <a:pt x="2570162" y="6516164"/>
                      </a:cubicBezTo>
                      <a:cubicBezTo>
                        <a:pt x="2388130" y="6490764"/>
                        <a:pt x="2356378" y="6107647"/>
                        <a:pt x="2201862" y="5995464"/>
                      </a:cubicBezTo>
                      <a:cubicBezTo>
                        <a:pt x="2047346" y="5883281"/>
                        <a:pt x="1822978" y="5923497"/>
                        <a:pt x="1643062" y="5843064"/>
                      </a:cubicBezTo>
                      <a:cubicBezTo>
                        <a:pt x="1463146" y="5762631"/>
                        <a:pt x="1448330" y="5538264"/>
                        <a:pt x="1122362" y="5512864"/>
                      </a:cubicBezTo>
                      <a:cubicBezTo>
                        <a:pt x="1000126" y="5503339"/>
                        <a:pt x="825798" y="5566442"/>
                        <a:pt x="633870" y="5633861"/>
                      </a:cubicBezTo>
                      <a:lnTo>
                        <a:pt x="542182" y="5664808"/>
                      </a:lnTo>
                      <a:lnTo>
                        <a:pt x="559582" y="5600123"/>
                      </a:lnTo>
                      <a:cubicBezTo>
                        <a:pt x="572786" y="5550566"/>
                        <a:pt x="584794" y="5505124"/>
                        <a:pt x="595310" y="5465238"/>
                      </a:cubicBezTo>
                      <a:cubicBezTo>
                        <a:pt x="679446" y="5146152"/>
                        <a:pt x="646110" y="4968350"/>
                        <a:pt x="709614" y="4836589"/>
                      </a:cubicBezTo>
                      <a:cubicBezTo>
                        <a:pt x="773110" y="4704827"/>
                        <a:pt x="909638" y="4882626"/>
                        <a:pt x="976310" y="4674663"/>
                      </a:cubicBezTo>
                      <a:cubicBezTo>
                        <a:pt x="1042990" y="4466701"/>
                        <a:pt x="1171574" y="3917426"/>
                        <a:pt x="1109662" y="3588813"/>
                      </a:cubicBezTo>
                      <a:cubicBezTo>
                        <a:pt x="1106278" y="3570842"/>
                        <a:pt x="1116622" y="3555549"/>
                        <a:pt x="1139366" y="3542716"/>
                      </a:cubicBezTo>
                      <a:lnTo>
                        <a:pt x="1150374" y="3538279"/>
                      </a:lnTo>
                      <a:lnTo>
                        <a:pt x="1155246" y="3450826"/>
                      </a:lnTo>
                      <a:cubicBezTo>
                        <a:pt x="1171342" y="3297078"/>
                        <a:pt x="1218142" y="3126588"/>
                        <a:pt x="1173166" y="2998265"/>
                      </a:cubicBezTo>
                      <a:cubicBezTo>
                        <a:pt x="1101198" y="2792947"/>
                        <a:pt x="868366" y="2534714"/>
                        <a:pt x="754062" y="2464864"/>
                      </a:cubicBezTo>
                      <a:cubicBezTo>
                        <a:pt x="639766" y="2395014"/>
                        <a:pt x="569910" y="2555882"/>
                        <a:pt x="487366" y="2579165"/>
                      </a:cubicBezTo>
                      <a:cubicBezTo>
                        <a:pt x="404814" y="2602447"/>
                        <a:pt x="334966" y="2649015"/>
                        <a:pt x="258766" y="2604565"/>
                      </a:cubicBezTo>
                      <a:cubicBezTo>
                        <a:pt x="182566" y="2560114"/>
                        <a:pt x="66150" y="2407714"/>
                        <a:pt x="30166" y="2312464"/>
                      </a:cubicBezTo>
                      <a:cubicBezTo>
                        <a:pt x="-5818" y="2217214"/>
                        <a:pt x="-18522" y="2054231"/>
                        <a:pt x="42862" y="2033064"/>
                      </a:cubicBezTo>
                      <a:cubicBezTo>
                        <a:pt x="104246" y="2011898"/>
                        <a:pt x="277814" y="2221448"/>
                        <a:pt x="398462" y="2185464"/>
                      </a:cubicBezTo>
                      <a:cubicBezTo>
                        <a:pt x="519110" y="2149482"/>
                        <a:pt x="658814" y="2075398"/>
                        <a:pt x="766766" y="1817165"/>
                      </a:cubicBezTo>
                      <a:cubicBezTo>
                        <a:pt x="874710" y="1558931"/>
                        <a:pt x="1046166" y="892182"/>
                        <a:pt x="1046166" y="636064"/>
                      </a:cubicBezTo>
                      <a:cubicBezTo>
                        <a:pt x="1046166" y="443976"/>
                        <a:pt x="919958" y="420957"/>
                        <a:pt x="833638" y="360732"/>
                      </a:cubicBezTo>
                      <a:lnTo>
                        <a:pt x="829738" y="357321"/>
                      </a:lnTo>
                      <a:lnTo>
                        <a:pt x="872630" y="344758"/>
                      </a:lnTo>
                      <a:cubicBezTo>
                        <a:pt x="1046162" y="291576"/>
                        <a:pt x="1041402" y="264589"/>
                        <a:pt x="1198562" y="242364"/>
                      </a:cubicBezTo>
                      <a:cubicBezTo>
                        <a:pt x="1408110" y="212731"/>
                        <a:pt x="1715030" y="252947"/>
                        <a:pt x="1884362" y="229664"/>
                      </a:cubicBezTo>
                      <a:cubicBezTo>
                        <a:pt x="2053694" y="206381"/>
                        <a:pt x="2100262" y="79381"/>
                        <a:pt x="2214562" y="102664"/>
                      </a:cubicBezTo>
                      <a:cubicBezTo>
                        <a:pt x="2328862" y="125947"/>
                        <a:pt x="2449510" y="324914"/>
                        <a:pt x="2570162" y="369364"/>
                      </a:cubicBezTo>
                      <a:cubicBezTo>
                        <a:pt x="2690814" y="413814"/>
                        <a:pt x="2809346" y="398997"/>
                        <a:pt x="2938462" y="369364"/>
                      </a:cubicBezTo>
                      <a:cubicBezTo>
                        <a:pt x="3067578" y="339731"/>
                        <a:pt x="3236910" y="252947"/>
                        <a:pt x="3344862" y="191564"/>
                      </a:cubicBezTo>
                      <a:cubicBezTo>
                        <a:pt x="3452814" y="130181"/>
                        <a:pt x="3535362" y="-13753"/>
                        <a:pt x="3586162" y="10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3" name="フリーフォーム: 図形 1982">
                  <a:extLst>
                    <a:ext uri="{FF2B5EF4-FFF2-40B4-BE49-F238E27FC236}">
                      <a16:creationId xmlns:a16="http://schemas.microsoft.com/office/drawing/2014/main" id="{0F134378-6149-362C-73EF-F00F38633971}"/>
                    </a:ext>
                  </a:extLst>
                </p:cNvPr>
                <p:cNvSpPr/>
                <p:nvPr/>
              </p:nvSpPr>
              <p:spPr>
                <a:xfrm>
                  <a:off x="44309376" y="9834881"/>
                  <a:ext cx="4344444" cy="6852930"/>
                </a:xfrm>
                <a:custGeom>
                  <a:avLst/>
                  <a:gdLst>
                    <a:gd name="connsiteX0" fmla="*/ 3083668 w 4344444"/>
                    <a:gd name="connsiteY0" fmla="*/ 0 h 6852930"/>
                    <a:gd name="connsiteX1" fmla="*/ 3095964 w 4344444"/>
                    <a:gd name="connsiteY1" fmla="*/ 10741 h 6852930"/>
                    <a:gd name="connsiteX2" fmla="*/ 3125128 w 4344444"/>
                    <a:gd name="connsiteY2" fmla="*/ 45720 h 6852930"/>
                    <a:gd name="connsiteX3" fmla="*/ 3569624 w 4344444"/>
                    <a:gd name="connsiteY3" fmla="*/ 1023619 h 6852930"/>
                    <a:gd name="connsiteX4" fmla="*/ 3518824 w 4344444"/>
                    <a:gd name="connsiteY4" fmla="*/ 1176020 h 6852930"/>
                    <a:gd name="connsiteX5" fmla="*/ 3683928 w 4344444"/>
                    <a:gd name="connsiteY5" fmla="*/ 1353820 h 6852930"/>
                    <a:gd name="connsiteX6" fmla="*/ 3569624 w 4344444"/>
                    <a:gd name="connsiteY6" fmla="*/ 1633220 h 6852930"/>
                    <a:gd name="connsiteX7" fmla="*/ 3963328 w 4344444"/>
                    <a:gd name="connsiteY7" fmla="*/ 1925319 h 6852930"/>
                    <a:gd name="connsiteX8" fmla="*/ 4052224 w 4344444"/>
                    <a:gd name="connsiteY8" fmla="*/ 2700020 h 6852930"/>
                    <a:gd name="connsiteX9" fmla="*/ 4077624 w 4344444"/>
                    <a:gd name="connsiteY9" fmla="*/ 3296919 h 6852930"/>
                    <a:gd name="connsiteX10" fmla="*/ 4191928 w 4344444"/>
                    <a:gd name="connsiteY10" fmla="*/ 3284219 h 6852930"/>
                    <a:gd name="connsiteX11" fmla="*/ 4344328 w 4344444"/>
                    <a:gd name="connsiteY11" fmla="*/ 3754120 h 6852930"/>
                    <a:gd name="connsiteX12" fmla="*/ 4166528 w 4344444"/>
                    <a:gd name="connsiteY12" fmla="*/ 3906520 h 6852930"/>
                    <a:gd name="connsiteX13" fmla="*/ 4161760 w 4344444"/>
                    <a:gd name="connsiteY13" fmla="*/ 3988673 h 6852930"/>
                    <a:gd name="connsiteX14" fmla="*/ 4146688 w 4344444"/>
                    <a:gd name="connsiteY14" fmla="*/ 3999718 h 6852930"/>
                    <a:gd name="connsiteX15" fmla="*/ 4148264 w 4344444"/>
                    <a:gd name="connsiteY15" fmla="*/ 4000804 h 6852930"/>
                    <a:gd name="connsiteX16" fmla="*/ 3991896 w 4344444"/>
                    <a:gd name="connsiteY16" fmla="*/ 4243069 h 6852930"/>
                    <a:gd name="connsiteX17" fmla="*/ 3839496 w 4344444"/>
                    <a:gd name="connsiteY17" fmla="*/ 4766944 h 6852930"/>
                    <a:gd name="connsiteX18" fmla="*/ 3582328 w 4344444"/>
                    <a:gd name="connsiteY18" fmla="*/ 5757543 h 6852930"/>
                    <a:gd name="connsiteX19" fmla="*/ 3401352 w 4344444"/>
                    <a:gd name="connsiteY19" fmla="*/ 5805168 h 6852930"/>
                    <a:gd name="connsiteX20" fmla="*/ 3268000 w 4344444"/>
                    <a:gd name="connsiteY20" fmla="*/ 5986144 h 6852930"/>
                    <a:gd name="connsiteX21" fmla="*/ 3010824 w 4344444"/>
                    <a:gd name="connsiteY21" fmla="*/ 5909944 h 6852930"/>
                    <a:gd name="connsiteX22" fmla="*/ 3065292 w 4344444"/>
                    <a:gd name="connsiteY22" fmla="*/ 6214223 h 6852930"/>
                    <a:gd name="connsiteX23" fmla="*/ 3071988 w 4344444"/>
                    <a:gd name="connsiteY23" fmla="*/ 6250211 h 6852930"/>
                    <a:gd name="connsiteX24" fmla="*/ 3046116 w 4344444"/>
                    <a:gd name="connsiteY24" fmla="*/ 6238345 h 6852930"/>
                    <a:gd name="connsiteX25" fmla="*/ 2582200 w 4344444"/>
                    <a:gd name="connsiteY25" fmla="*/ 5890894 h 6852930"/>
                    <a:gd name="connsiteX26" fmla="*/ 2372648 w 4344444"/>
                    <a:gd name="connsiteY26" fmla="*/ 6719569 h 6852930"/>
                    <a:gd name="connsiteX27" fmla="*/ 2001176 w 4344444"/>
                    <a:gd name="connsiteY27" fmla="*/ 6605269 h 6852930"/>
                    <a:gd name="connsiteX28" fmla="*/ 1753524 w 4344444"/>
                    <a:gd name="connsiteY28" fmla="*/ 6852919 h 6852930"/>
                    <a:gd name="connsiteX29" fmla="*/ 1420148 w 4344444"/>
                    <a:gd name="connsiteY29" fmla="*/ 6614794 h 6852930"/>
                    <a:gd name="connsiteX30" fmla="*/ 1429672 w 4344444"/>
                    <a:gd name="connsiteY30" fmla="*/ 6386194 h 6852930"/>
                    <a:gd name="connsiteX31" fmla="*/ 1058200 w 4344444"/>
                    <a:gd name="connsiteY31" fmla="*/ 6376669 h 6852930"/>
                    <a:gd name="connsiteX32" fmla="*/ 943900 w 4344444"/>
                    <a:gd name="connsiteY32" fmla="*/ 6271894 h 6852930"/>
                    <a:gd name="connsiteX33" fmla="*/ 481344 w 4344444"/>
                    <a:gd name="connsiteY33" fmla="*/ 6074845 h 6852930"/>
                    <a:gd name="connsiteX34" fmla="*/ 342084 w 4344444"/>
                    <a:gd name="connsiteY34" fmla="*/ 6014770 h 6852930"/>
                    <a:gd name="connsiteX35" fmla="*/ 364600 w 4344444"/>
                    <a:gd name="connsiteY35" fmla="*/ 5990646 h 6852930"/>
                    <a:gd name="connsiteX36" fmla="*/ 445424 w 4344444"/>
                    <a:gd name="connsiteY36" fmla="*/ 5646419 h 6852930"/>
                    <a:gd name="connsiteX37" fmla="*/ 318424 w 4344444"/>
                    <a:gd name="connsiteY37" fmla="*/ 5468619 h 6852930"/>
                    <a:gd name="connsiteX38" fmla="*/ 381924 w 4344444"/>
                    <a:gd name="connsiteY38" fmla="*/ 5011419 h 6852930"/>
                    <a:gd name="connsiteX39" fmla="*/ 924 w 4344444"/>
                    <a:gd name="connsiteY39" fmla="*/ 4287519 h 6852930"/>
                    <a:gd name="connsiteX40" fmla="*/ 508924 w 4344444"/>
                    <a:gd name="connsiteY40" fmla="*/ 3296919 h 6852930"/>
                    <a:gd name="connsiteX41" fmla="*/ 343824 w 4344444"/>
                    <a:gd name="connsiteY41" fmla="*/ 2941319 h 6852930"/>
                    <a:gd name="connsiteX42" fmla="*/ 394624 w 4344444"/>
                    <a:gd name="connsiteY42" fmla="*/ 2801619 h 6852930"/>
                    <a:gd name="connsiteX43" fmla="*/ 369224 w 4344444"/>
                    <a:gd name="connsiteY43" fmla="*/ 2395219 h 6852930"/>
                    <a:gd name="connsiteX44" fmla="*/ 597824 w 4344444"/>
                    <a:gd name="connsiteY44" fmla="*/ 2395219 h 6852930"/>
                    <a:gd name="connsiteX45" fmla="*/ 559724 w 4344444"/>
                    <a:gd name="connsiteY45" fmla="*/ 1417319 h 6852930"/>
                    <a:gd name="connsiteX46" fmla="*/ 813724 w 4344444"/>
                    <a:gd name="connsiteY46" fmla="*/ 972819 h 6852930"/>
                    <a:gd name="connsiteX47" fmla="*/ 840372 w 4344444"/>
                    <a:gd name="connsiteY47" fmla="*/ 889902 h 6852930"/>
                    <a:gd name="connsiteX48" fmla="*/ 851624 w 4344444"/>
                    <a:gd name="connsiteY48" fmla="*/ 898008 h 6852930"/>
                    <a:gd name="connsiteX49" fmla="*/ 1058200 w 4344444"/>
                    <a:gd name="connsiteY49" fmla="*/ 1071244 h 6852930"/>
                    <a:gd name="connsiteX50" fmla="*/ 1305848 w 4344444"/>
                    <a:gd name="connsiteY50" fmla="*/ 928369 h 6852930"/>
                    <a:gd name="connsiteX51" fmla="*/ 1334424 w 4344444"/>
                    <a:gd name="connsiteY51" fmla="*/ 756919 h 6852930"/>
                    <a:gd name="connsiteX52" fmla="*/ 2001176 w 4344444"/>
                    <a:gd name="connsiteY52" fmla="*/ 452119 h 6852930"/>
                    <a:gd name="connsiteX53" fmla="*/ 2134524 w 4344444"/>
                    <a:gd name="connsiteY53" fmla="*/ 566419 h 6852930"/>
                    <a:gd name="connsiteX54" fmla="*/ 2496472 w 4344444"/>
                    <a:gd name="connsiteY54" fmla="*/ 452119 h 6852930"/>
                    <a:gd name="connsiteX55" fmla="*/ 2801272 w 4344444"/>
                    <a:gd name="connsiteY55" fmla="*/ 404494 h 6852930"/>
                    <a:gd name="connsiteX56" fmla="*/ 2820324 w 4344444"/>
                    <a:gd name="connsiteY56" fmla="*/ 261619 h 6852930"/>
                    <a:gd name="connsiteX57" fmla="*/ 3008572 w 4344444"/>
                    <a:gd name="connsiteY57" fmla="*/ 69798 h 6852930"/>
                    <a:gd name="connsiteX58" fmla="*/ 3083668 w 4344444"/>
                    <a:gd name="connsiteY58" fmla="*/ 0 h 68529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</a:cxnLst>
                  <a:rect l="l" t="t" r="r" b="b"/>
                  <a:pathLst>
                    <a:path w="4344444" h="6852930">
                      <a:moveTo>
                        <a:pt x="3083668" y="0"/>
                      </a:moveTo>
                      <a:lnTo>
                        <a:pt x="3095964" y="10741"/>
                      </a:lnTo>
                      <a:cubicBezTo>
                        <a:pt x="3105748" y="20783"/>
                        <a:pt x="3115472" y="32359"/>
                        <a:pt x="3125128" y="45720"/>
                      </a:cubicBezTo>
                      <a:cubicBezTo>
                        <a:pt x="3279640" y="259502"/>
                        <a:pt x="3504008" y="835237"/>
                        <a:pt x="3569624" y="1023619"/>
                      </a:cubicBezTo>
                      <a:cubicBezTo>
                        <a:pt x="3635240" y="1212002"/>
                        <a:pt x="3499776" y="1120987"/>
                        <a:pt x="3518824" y="1176020"/>
                      </a:cubicBezTo>
                      <a:cubicBezTo>
                        <a:pt x="3537872" y="1231052"/>
                        <a:pt x="3675456" y="1277620"/>
                        <a:pt x="3683928" y="1353820"/>
                      </a:cubicBezTo>
                      <a:cubicBezTo>
                        <a:pt x="3692392" y="1430020"/>
                        <a:pt x="3523056" y="1537970"/>
                        <a:pt x="3569624" y="1633220"/>
                      </a:cubicBezTo>
                      <a:cubicBezTo>
                        <a:pt x="3616192" y="1728469"/>
                        <a:pt x="3882896" y="1747519"/>
                        <a:pt x="3963328" y="1925319"/>
                      </a:cubicBezTo>
                      <a:cubicBezTo>
                        <a:pt x="4043760" y="2103119"/>
                        <a:pt x="4033176" y="2471420"/>
                        <a:pt x="4052224" y="2700020"/>
                      </a:cubicBezTo>
                      <a:cubicBezTo>
                        <a:pt x="4071272" y="2928620"/>
                        <a:pt x="4054344" y="3199553"/>
                        <a:pt x="4077624" y="3296919"/>
                      </a:cubicBezTo>
                      <a:cubicBezTo>
                        <a:pt x="4100912" y="3394287"/>
                        <a:pt x="4147472" y="3208019"/>
                        <a:pt x="4191928" y="3284219"/>
                      </a:cubicBezTo>
                      <a:cubicBezTo>
                        <a:pt x="4236376" y="3360419"/>
                        <a:pt x="4348560" y="3650402"/>
                        <a:pt x="4344328" y="3754120"/>
                      </a:cubicBezTo>
                      <a:cubicBezTo>
                        <a:pt x="4340096" y="3857836"/>
                        <a:pt x="4206744" y="3862070"/>
                        <a:pt x="4166528" y="3906520"/>
                      </a:cubicBezTo>
                      <a:cubicBezTo>
                        <a:pt x="4136360" y="3939857"/>
                        <a:pt x="4188352" y="3960098"/>
                        <a:pt x="4161760" y="3988673"/>
                      </a:cubicBezTo>
                      <a:lnTo>
                        <a:pt x="4146688" y="3999718"/>
                      </a:lnTo>
                      <a:lnTo>
                        <a:pt x="4148264" y="4000804"/>
                      </a:lnTo>
                      <a:cubicBezTo>
                        <a:pt x="4235976" y="4082334"/>
                        <a:pt x="4029600" y="4162702"/>
                        <a:pt x="3991896" y="4243069"/>
                      </a:cubicBezTo>
                      <a:cubicBezTo>
                        <a:pt x="3931576" y="4371657"/>
                        <a:pt x="3907760" y="4514532"/>
                        <a:pt x="3839496" y="4766944"/>
                      </a:cubicBezTo>
                      <a:cubicBezTo>
                        <a:pt x="3771240" y="5019356"/>
                        <a:pt x="3655352" y="5584506"/>
                        <a:pt x="3582328" y="5757543"/>
                      </a:cubicBezTo>
                      <a:cubicBezTo>
                        <a:pt x="3509296" y="5930581"/>
                        <a:pt x="3453736" y="5767069"/>
                        <a:pt x="3401352" y="5805168"/>
                      </a:cubicBezTo>
                      <a:cubicBezTo>
                        <a:pt x="3348960" y="5843268"/>
                        <a:pt x="3333088" y="5968682"/>
                        <a:pt x="3268000" y="5986144"/>
                      </a:cubicBezTo>
                      <a:cubicBezTo>
                        <a:pt x="3202912" y="6003605"/>
                        <a:pt x="3042576" y="5855968"/>
                        <a:pt x="3010824" y="5909944"/>
                      </a:cubicBezTo>
                      <a:cubicBezTo>
                        <a:pt x="2987008" y="5950425"/>
                        <a:pt x="3039992" y="6100742"/>
                        <a:pt x="3065292" y="6214223"/>
                      </a:cubicBezTo>
                      <a:lnTo>
                        <a:pt x="3071988" y="6250211"/>
                      </a:lnTo>
                      <a:lnTo>
                        <a:pt x="3046116" y="6238345"/>
                      </a:lnTo>
                      <a:cubicBezTo>
                        <a:pt x="2829948" y="6119339"/>
                        <a:pt x="2700072" y="5837415"/>
                        <a:pt x="2582200" y="5890894"/>
                      </a:cubicBezTo>
                      <a:cubicBezTo>
                        <a:pt x="2410748" y="5968681"/>
                        <a:pt x="2469488" y="6600507"/>
                        <a:pt x="2372648" y="6719569"/>
                      </a:cubicBezTo>
                      <a:cubicBezTo>
                        <a:pt x="2275812" y="6838631"/>
                        <a:pt x="2104360" y="6583044"/>
                        <a:pt x="2001176" y="6605269"/>
                      </a:cubicBezTo>
                      <a:cubicBezTo>
                        <a:pt x="1897988" y="6627494"/>
                        <a:pt x="1850360" y="6851332"/>
                        <a:pt x="1753524" y="6852919"/>
                      </a:cubicBezTo>
                      <a:cubicBezTo>
                        <a:pt x="1656688" y="6854506"/>
                        <a:pt x="1474124" y="6692581"/>
                        <a:pt x="1420148" y="6614794"/>
                      </a:cubicBezTo>
                      <a:cubicBezTo>
                        <a:pt x="1366176" y="6537007"/>
                        <a:pt x="1490000" y="6425882"/>
                        <a:pt x="1429672" y="6386194"/>
                      </a:cubicBezTo>
                      <a:cubicBezTo>
                        <a:pt x="1369348" y="6346506"/>
                        <a:pt x="1139160" y="6395719"/>
                        <a:pt x="1058200" y="6376669"/>
                      </a:cubicBezTo>
                      <a:cubicBezTo>
                        <a:pt x="977236" y="6357619"/>
                        <a:pt x="1116936" y="6360794"/>
                        <a:pt x="943900" y="6271894"/>
                      </a:cubicBezTo>
                      <a:cubicBezTo>
                        <a:pt x="857384" y="6227444"/>
                        <a:pt x="669264" y="6154022"/>
                        <a:pt x="481344" y="6074845"/>
                      </a:cubicBezTo>
                      <a:lnTo>
                        <a:pt x="342084" y="6014770"/>
                      </a:lnTo>
                      <a:lnTo>
                        <a:pt x="364600" y="5990646"/>
                      </a:lnTo>
                      <a:cubicBezTo>
                        <a:pt x="456768" y="5871447"/>
                        <a:pt x="445424" y="5729763"/>
                        <a:pt x="445424" y="5646419"/>
                      </a:cubicBezTo>
                      <a:cubicBezTo>
                        <a:pt x="445424" y="5551169"/>
                        <a:pt x="329008" y="5574452"/>
                        <a:pt x="318424" y="5468619"/>
                      </a:cubicBezTo>
                      <a:cubicBezTo>
                        <a:pt x="307840" y="5362786"/>
                        <a:pt x="434840" y="5208269"/>
                        <a:pt x="381924" y="5011419"/>
                      </a:cubicBezTo>
                      <a:cubicBezTo>
                        <a:pt x="329008" y="4814569"/>
                        <a:pt x="-20244" y="4573269"/>
                        <a:pt x="924" y="4287519"/>
                      </a:cubicBezTo>
                      <a:cubicBezTo>
                        <a:pt x="22092" y="4001769"/>
                        <a:pt x="451776" y="3521286"/>
                        <a:pt x="508924" y="3296919"/>
                      </a:cubicBezTo>
                      <a:cubicBezTo>
                        <a:pt x="566072" y="3072552"/>
                        <a:pt x="362872" y="3023869"/>
                        <a:pt x="343824" y="2941319"/>
                      </a:cubicBezTo>
                      <a:cubicBezTo>
                        <a:pt x="324776" y="2858769"/>
                        <a:pt x="390392" y="2892636"/>
                        <a:pt x="394624" y="2801619"/>
                      </a:cubicBezTo>
                      <a:cubicBezTo>
                        <a:pt x="398856" y="2710602"/>
                        <a:pt x="335356" y="2462952"/>
                        <a:pt x="369224" y="2395219"/>
                      </a:cubicBezTo>
                      <a:cubicBezTo>
                        <a:pt x="403092" y="2327486"/>
                        <a:pt x="566072" y="2558202"/>
                        <a:pt x="597824" y="2395219"/>
                      </a:cubicBezTo>
                      <a:cubicBezTo>
                        <a:pt x="629576" y="2232236"/>
                        <a:pt x="523740" y="1654386"/>
                        <a:pt x="559724" y="1417319"/>
                      </a:cubicBezTo>
                      <a:cubicBezTo>
                        <a:pt x="595708" y="1180252"/>
                        <a:pt x="745992" y="1171786"/>
                        <a:pt x="813724" y="972819"/>
                      </a:cubicBezTo>
                      <a:lnTo>
                        <a:pt x="840372" y="889902"/>
                      </a:lnTo>
                      <a:lnTo>
                        <a:pt x="851624" y="898008"/>
                      </a:lnTo>
                      <a:cubicBezTo>
                        <a:pt x="931596" y="968851"/>
                        <a:pt x="994700" y="1068863"/>
                        <a:pt x="1058200" y="1071244"/>
                      </a:cubicBezTo>
                      <a:cubicBezTo>
                        <a:pt x="1185200" y="1076006"/>
                        <a:pt x="1259812" y="980756"/>
                        <a:pt x="1305848" y="928369"/>
                      </a:cubicBezTo>
                      <a:cubicBezTo>
                        <a:pt x="1351888" y="875982"/>
                        <a:pt x="1218536" y="836294"/>
                        <a:pt x="1334424" y="756919"/>
                      </a:cubicBezTo>
                      <a:cubicBezTo>
                        <a:pt x="1450312" y="677544"/>
                        <a:pt x="1867824" y="483869"/>
                        <a:pt x="2001176" y="452119"/>
                      </a:cubicBezTo>
                      <a:cubicBezTo>
                        <a:pt x="2134524" y="420369"/>
                        <a:pt x="2051976" y="566419"/>
                        <a:pt x="2134524" y="566419"/>
                      </a:cubicBezTo>
                      <a:cubicBezTo>
                        <a:pt x="2217072" y="566419"/>
                        <a:pt x="2385348" y="479106"/>
                        <a:pt x="2496472" y="452119"/>
                      </a:cubicBezTo>
                      <a:cubicBezTo>
                        <a:pt x="2607600" y="425132"/>
                        <a:pt x="2747300" y="436244"/>
                        <a:pt x="2801272" y="404494"/>
                      </a:cubicBezTo>
                      <a:cubicBezTo>
                        <a:pt x="2855248" y="372744"/>
                        <a:pt x="2702848" y="353694"/>
                        <a:pt x="2820324" y="261619"/>
                      </a:cubicBezTo>
                      <a:cubicBezTo>
                        <a:pt x="2864376" y="227091"/>
                        <a:pt x="2928968" y="149254"/>
                        <a:pt x="3008572" y="69798"/>
                      </a:cubicBezTo>
                      <a:lnTo>
                        <a:pt x="308366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4" name="フリーフォーム: 図形 1983">
                  <a:extLst>
                    <a:ext uri="{FF2B5EF4-FFF2-40B4-BE49-F238E27FC236}">
                      <a16:creationId xmlns:a16="http://schemas.microsoft.com/office/drawing/2014/main" id="{CA1A02E7-A10B-24D8-5C25-03571F7578E3}"/>
                    </a:ext>
                  </a:extLst>
                </p:cNvPr>
                <p:cNvSpPr/>
                <p:nvPr/>
              </p:nvSpPr>
              <p:spPr>
                <a:xfrm>
                  <a:off x="41909585" y="5552245"/>
                  <a:ext cx="5483459" cy="5354053"/>
                </a:xfrm>
                <a:custGeom>
                  <a:avLst/>
                  <a:gdLst>
                    <a:gd name="connsiteX0" fmla="*/ 3185535 w 5483459"/>
                    <a:gd name="connsiteY0" fmla="*/ 533 h 5354053"/>
                    <a:gd name="connsiteX1" fmla="*/ 3289719 w 5483459"/>
                    <a:gd name="connsiteY1" fmla="*/ 124656 h 5354053"/>
                    <a:gd name="connsiteX2" fmla="*/ 3746919 w 5483459"/>
                    <a:gd name="connsiteY2" fmla="*/ 289756 h 5354053"/>
                    <a:gd name="connsiteX3" fmla="*/ 4051719 w 5483459"/>
                    <a:gd name="connsiteY3" fmla="*/ 619956 h 5354053"/>
                    <a:gd name="connsiteX4" fmla="*/ 4445415 w 5483459"/>
                    <a:gd name="connsiteY4" fmla="*/ 746956 h 5354053"/>
                    <a:gd name="connsiteX5" fmla="*/ 4826415 w 5483459"/>
                    <a:gd name="connsiteY5" fmla="*/ 569156 h 5354053"/>
                    <a:gd name="connsiteX6" fmla="*/ 4585119 w 5483459"/>
                    <a:gd name="connsiteY6" fmla="*/ 2321756 h 5354053"/>
                    <a:gd name="connsiteX7" fmla="*/ 5042319 w 5483459"/>
                    <a:gd name="connsiteY7" fmla="*/ 4023556 h 5354053"/>
                    <a:gd name="connsiteX8" fmla="*/ 5466243 w 5483459"/>
                    <a:gd name="connsiteY8" fmla="*/ 4267598 h 5354053"/>
                    <a:gd name="connsiteX9" fmla="*/ 5483459 w 5483459"/>
                    <a:gd name="connsiteY9" fmla="*/ 4282637 h 5354053"/>
                    <a:gd name="connsiteX10" fmla="*/ 5408363 w 5483459"/>
                    <a:gd name="connsiteY10" fmla="*/ 4352435 h 5354053"/>
                    <a:gd name="connsiteX11" fmla="*/ 5220115 w 5483459"/>
                    <a:gd name="connsiteY11" fmla="*/ 4544256 h 5354053"/>
                    <a:gd name="connsiteX12" fmla="*/ 5201063 w 5483459"/>
                    <a:gd name="connsiteY12" fmla="*/ 4687131 h 5354053"/>
                    <a:gd name="connsiteX13" fmla="*/ 4896263 w 5483459"/>
                    <a:gd name="connsiteY13" fmla="*/ 4734756 h 5354053"/>
                    <a:gd name="connsiteX14" fmla="*/ 4534315 w 5483459"/>
                    <a:gd name="connsiteY14" fmla="*/ 4849056 h 5354053"/>
                    <a:gd name="connsiteX15" fmla="*/ 4400967 w 5483459"/>
                    <a:gd name="connsiteY15" fmla="*/ 4734756 h 5354053"/>
                    <a:gd name="connsiteX16" fmla="*/ 3734215 w 5483459"/>
                    <a:gd name="connsiteY16" fmla="*/ 5039556 h 5354053"/>
                    <a:gd name="connsiteX17" fmla="*/ 3705639 w 5483459"/>
                    <a:gd name="connsiteY17" fmla="*/ 5211006 h 5354053"/>
                    <a:gd name="connsiteX18" fmla="*/ 3457991 w 5483459"/>
                    <a:gd name="connsiteY18" fmla="*/ 5353881 h 5354053"/>
                    <a:gd name="connsiteX19" fmla="*/ 3251415 w 5483459"/>
                    <a:gd name="connsiteY19" fmla="*/ 5180645 h 5354053"/>
                    <a:gd name="connsiteX20" fmla="*/ 3240163 w 5483459"/>
                    <a:gd name="connsiteY20" fmla="*/ 5172539 h 5354053"/>
                    <a:gd name="connsiteX21" fmla="*/ 3240463 w 5483459"/>
                    <a:gd name="connsiteY21" fmla="*/ 5171604 h 5354053"/>
                    <a:gd name="connsiteX22" fmla="*/ 3365915 w 5483459"/>
                    <a:gd name="connsiteY22" fmla="*/ 4506156 h 5354053"/>
                    <a:gd name="connsiteX23" fmla="*/ 3073815 w 5483459"/>
                    <a:gd name="connsiteY23" fmla="*/ 4455356 h 5354053"/>
                    <a:gd name="connsiteX24" fmla="*/ 3010315 w 5483459"/>
                    <a:gd name="connsiteY24" fmla="*/ 4175956 h 5354053"/>
                    <a:gd name="connsiteX25" fmla="*/ 2769015 w 5483459"/>
                    <a:gd name="connsiteY25" fmla="*/ 4366456 h 5354053"/>
                    <a:gd name="connsiteX26" fmla="*/ 2362615 w 5483459"/>
                    <a:gd name="connsiteY26" fmla="*/ 4544256 h 5354053"/>
                    <a:gd name="connsiteX27" fmla="*/ 1994315 w 5483459"/>
                    <a:gd name="connsiteY27" fmla="*/ 4544256 h 5354053"/>
                    <a:gd name="connsiteX28" fmla="*/ 1638715 w 5483459"/>
                    <a:gd name="connsiteY28" fmla="*/ 4277556 h 5354053"/>
                    <a:gd name="connsiteX29" fmla="*/ 1308515 w 5483459"/>
                    <a:gd name="connsiteY29" fmla="*/ 4404556 h 5354053"/>
                    <a:gd name="connsiteX30" fmla="*/ 622715 w 5483459"/>
                    <a:gd name="connsiteY30" fmla="*/ 4417256 h 5354053"/>
                    <a:gd name="connsiteX31" fmla="*/ 296783 w 5483459"/>
                    <a:gd name="connsiteY31" fmla="*/ 4519650 h 5354053"/>
                    <a:gd name="connsiteX32" fmla="*/ 253891 w 5483459"/>
                    <a:gd name="connsiteY32" fmla="*/ 4532213 h 5354053"/>
                    <a:gd name="connsiteX33" fmla="*/ 218727 w 5483459"/>
                    <a:gd name="connsiteY33" fmla="*/ 4501456 h 5354053"/>
                    <a:gd name="connsiteX34" fmla="*/ 190919 w 5483459"/>
                    <a:gd name="connsiteY34" fmla="*/ 4455357 h 5354053"/>
                    <a:gd name="connsiteX35" fmla="*/ 140119 w 5483459"/>
                    <a:gd name="connsiteY35" fmla="*/ 3947356 h 5354053"/>
                    <a:gd name="connsiteX36" fmla="*/ 415 w 5483459"/>
                    <a:gd name="connsiteY36" fmla="*/ 3744156 h 5354053"/>
                    <a:gd name="connsiteX37" fmla="*/ 114719 w 5483459"/>
                    <a:gd name="connsiteY37" fmla="*/ 3553656 h 5354053"/>
                    <a:gd name="connsiteX38" fmla="*/ 546519 w 5483459"/>
                    <a:gd name="connsiteY38" fmla="*/ 3147257 h 5354053"/>
                    <a:gd name="connsiteX39" fmla="*/ 775119 w 5483459"/>
                    <a:gd name="connsiteY39" fmla="*/ 3223457 h 5354053"/>
                    <a:gd name="connsiteX40" fmla="*/ 965615 w 5483459"/>
                    <a:gd name="connsiteY40" fmla="*/ 3109157 h 5354053"/>
                    <a:gd name="connsiteX41" fmla="*/ 1245015 w 5483459"/>
                    <a:gd name="connsiteY41" fmla="*/ 2740856 h 5354053"/>
                    <a:gd name="connsiteX42" fmla="*/ 1346615 w 5483459"/>
                    <a:gd name="connsiteY42" fmla="*/ 1978856 h 5354053"/>
                    <a:gd name="connsiteX43" fmla="*/ 1181519 w 5483459"/>
                    <a:gd name="connsiteY43" fmla="*/ 1661356 h 5354053"/>
                    <a:gd name="connsiteX44" fmla="*/ 1372015 w 5483459"/>
                    <a:gd name="connsiteY44" fmla="*/ 1483556 h 5354053"/>
                    <a:gd name="connsiteX45" fmla="*/ 1410119 w 5483459"/>
                    <a:gd name="connsiteY45" fmla="*/ 1166056 h 5354053"/>
                    <a:gd name="connsiteX46" fmla="*/ 1753015 w 5483459"/>
                    <a:gd name="connsiteY46" fmla="*/ 1445456 h 5354053"/>
                    <a:gd name="connsiteX47" fmla="*/ 1968919 w 5483459"/>
                    <a:gd name="connsiteY47" fmla="*/ 1293056 h 5354053"/>
                    <a:gd name="connsiteX48" fmla="*/ 2210215 w 5483459"/>
                    <a:gd name="connsiteY48" fmla="*/ 1293056 h 5354053"/>
                    <a:gd name="connsiteX49" fmla="*/ 2311815 w 5483459"/>
                    <a:gd name="connsiteY49" fmla="*/ 1496256 h 5354053"/>
                    <a:gd name="connsiteX50" fmla="*/ 2311815 w 5483459"/>
                    <a:gd name="connsiteY50" fmla="*/ 1775656 h 5354053"/>
                    <a:gd name="connsiteX51" fmla="*/ 2400719 w 5483459"/>
                    <a:gd name="connsiteY51" fmla="*/ 2550356 h 5354053"/>
                    <a:gd name="connsiteX52" fmla="*/ 2692815 w 5483459"/>
                    <a:gd name="connsiteY52" fmla="*/ 2855156 h 5354053"/>
                    <a:gd name="connsiteX53" fmla="*/ 2921415 w 5483459"/>
                    <a:gd name="connsiteY53" fmla="*/ 2740856 h 5354053"/>
                    <a:gd name="connsiteX54" fmla="*/ 3061119 w 5483459"/>
                    <a:gd name="connsiteY54" fmla="*/ 2156656 h 5354053"/>
                    <a:gd name="connsiteX55" fmla="*/ 3315119 w 5483459"/>
                    <a:gd name="connsiteY55" fmla="*/ 2448756 h 5354053"/>
                    <a:gd name="connsiteX56" fmla="*/ 3556415 w 5483459"/>
                    <a:gd name="connsiteY56" fmla="*/ 2474156 h 5354053"/>
                    <a:gd name="connsiteX57" fmla="*/ 3797719 w 5483459"/>
                    <a:gd name="connsiteY57" fmla="*/ 2702756 h 5354053"/>
                    <a:gd name="connsiteX58" fmla="*/ 4115215 w 5483459"/>
                    <a:gd name="connsiteY58" fmla="*/ 2423356 h 5354053"/>
                    <a:gd name="connsiteX59" fmla="*/ 4191415 w 5483459"/>
                    <a:gd name="connsiteY59" fmla="*/ 1686756 h 5354053"/>
                    <a:gd name="connsiteX60" fmla="*/ 4191415 w 5483459"/>
                    <a:gd name="connsiteY60" fmla="*/ 1343856 h 5354053"/>
                    <a:gd name="connsiteX61" fmla="*/ 3937415 w 5483459"/>
                    <a:gd name="connsiteY61" fmla="*/ 1089856 h 5354053"/>
                    <a:gd name="connsiteX62" fmla="*/ 3696119 w 5483459"/>
                    <a:gd name="connsiteY62" fmla="*/ 1394656 h 5354053"/>
                    <a:gd name="connsiteX63" fmla="*/ 3200815 w 5483459"/>
                    <a:gd name="connsiteY63" fmla="*/ 1470856 h 5354053"/>
                    <a:gd name="connsiteX64" fmla="*/ 2718215 w 5483459"/>
                    <a:gd name="connsiteY64" fmla="*/ 1610556 h 5354053"/>
                    <a:gd name="connsiteX65" fmla="*/ 2896015 w 5483459"/>
                    <a:gd name="connsiteY65" fmla="*/ 581856 h 5354053"/>
                    <a:gd name="connsiteX66" fmla="*/ 3150015 w 5483459"/>
                    <a:gd name="connsiteY66" fmla="*/ 23056 h 5354053"/>
                    <a:gd name="connsiteX67" fmla="*/ 3185535 w 5483459"/>
                    <a:gd name="connsiteY67" fmla="*/ 533 h 5354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</a:cxnLst>
                  <a:rect l="l" t="t" r="r" b="b"/>
                  <a:pathLst>
                    <a:path w="5483459" h="5354053">
                      <a:moveTo>
                        <a:pt x="3185535" y="533"/>
                      </a:moveTo>
                      <a:cubicBezTo>
                        <a:pt x="3210735" y="7975"/>
                        <a:pt x="3215103" y="91319"/>
                        <a:pt x="3289719" y="124656"/>
                      </a:cubicBezTo>
                      <a:cubicBezTo>
                        <a:pt x="3389199" y="169106"/>
                        <a:pt x="3619919" y="207206"/>
                        <a:pt x="3746919" y="289756"/>
                      </a:cubicBezTo>
                      <a:cubicBezTo>
                        <a:pt x="3873919" y="372306"/>
                        <a:pt x="3935303" y="543756"/>
                        <a:pt x="4051719" y="619956"/>
                      </a:cubicBezTo>
                      <a:cubicBezTo>
                        <a:pt x="4168135" y="696156"/>
                        <a:pt x="4316303" y="755423"/>
                        <a:pt x="4445415" y="746956"/>
                      </a:cubicBezTo>
                      <a:cubicBezTo>
                        <a:pt x="4574535" y="738489"/>
                        <a:pt x="4803135" y="306689"/>
                        <a:pt x="4826415" y="569156"/>
                      </a:cubicBezTo>
                      <a:cubicBezTo>
                        <a:pt x="4849703" y="831623"/>
                        <a:pt x="4549135" y="1746023"/>
                        <a:pt x="4585119" y="2321756"/>
                      </a:cubicBezTo>
                      <a:cubicBezTo>
                        <a:pt x="4621103" y="2897489"/>
                        <a:pt x="4885687" y="3689124"/>
                        <a:pt x="5042319" y="4023556"/>
                      </a:cubicBezTo>
                      <a:cubicBezTo>
                        <a:pt x="5179371" y="4316185"/>
                        <a:pt x="5327767" y="4166399"/>
                        <a:pt x="5466243" y="4267598"/>
                      </a:cubicBezTo>
                      <a:lnTo>
                        <a:pt x="5483459" y="4282637"/>
                      </a:lnTo>
                      <a:lnTo>
                        <a:pt x="5408363" y="4352435"/>
                      </a:lnTo>
                      <a:cubicBezTo>
                        <a:pt x="5328759" y="4431891"/>
                        <a:pt x="5264167" y="4509728"/>
                        <a:pt x="5220115" y="4544256"/>
                      </a:cubicBezTo>
                      <a:cubicBezTo>
                        <a:pt x="5102639" y="4636331"/>
                        <a:pt x="5255039" y="4655381"/>
                        <a:pt x="5201063" y="4687131"/>
                      </a:cubicBezTo>
                      <a:cubicBezTo>
                        <a:pt x="5147091" y="4718881"/>
                        <a:pt x="5007391" y="4707769"/>
                        <a:pt x="4896263" y="4734756"/>
                      </a:cubicBezTo>
                      <a:cubicBezTo>
                        <a:pt x="4785139" y="4761743"/>
                        <a:pt x="4616863" y="4849056"/>
                        <a:pt x="4534315" y="4849056"/>
                      </a:cubicBezTo>
                      <a:cubicBezTo>
                        <a:pt x="4451767" y="4849056"/>
                        <a:pt x="4534315" y="4703006"/>
                        <a:pt x="4400967" y="4734756"/>
                      </a:cubicBezTo>
                      <a:cubicBezTo>
                        <a:pt x="4267615" y="4766506"/>
                        <a:pt x="3850103" y="4960181"/>
                        <a:pt x="3734215" y="5039556"/>
                      </a:cubicBezTo>
                      <a:cubicBezTo>
                        <a:pt x="3618327" y="5118931"/>
                        <a:pt x="3751679" y="5158619"/>
                        <a:pt x="3705639" y="5211006"/>
                      </a:cubicBezTo>
                      <a:cubicBezTo>
                        <a:pt x="3659603" y="5263393"/>
                        <a:pt x="3584991" y="5358643"/>
                        <a:pt x="3457991" y="5353881"/>
                      </a:cubicBezTo>
                      <a:cubicBezTo>
                        <a:pt x="3394491" y="5351500"/>
                        <a:pt x="3331387" y="5251488"/>
                        <a:pt x="3251415" y="5180645"/>
                      </a:cubicBezTo>
                      <a:lnTo>
                        <a:pt x="3240163" y="5172539"/>
                      </a:lnTo>
                      <a:lnTo>
                        <a:pt x="3240463" y="5171604"/>
                      </a:lnTo>
                      <a:cubicBezTo>
                        <a:pt x="3306183" y="4956675"/>
                        <a:pt x="3386287" y="4622837"/>
                        <a:pt x="3365915" y="4506156"/>
                      </a:cubicBezTo>
                      <a:cubicBezTo>
                        <a:pt x="3342631" y="4372806"/>
                        <a:pt x="3133083" y="4510389"/>
                        <a:pt x="3073815" y="4455356"/>
                      </a:cubicBezTo>
                      <a:cubicBezTo>
                        <a:pt x="3014547" y="4400323"/>
                        <a:pt x="3061115" y="4190773"/>
                        <a:pt x="3010315" y="4175956"/>
                      </a:cubicBezTo>
                      <a:cubicBezTo>
                        <a:pt x="2959515" y="4161139"/>
                        <a:pt x="2876967" y="4305073"/>
                        <a:pt x="2769015" y="4366456"/>
                      </a:cubicBezTo>
                      <a:cubicBezTo>
                        <a:pt x="2661063" y="4427839"/>
                        <a:pt x="2491731" y="4514623"/>
                        <a:pt x="2362615" y="4544256"/>
                      </a:cubicBezTo>
                      <a:cubicBezTo>
                        <a:pt x="2233499" y="4573889"/>
                        <a:pt x="2114967" y="4588706"/>
                        <a:pt x="1994315" y="4544256"/>
                      </a:cubicBezTo>
                      <a:cubicBezTo>
                        <a:pt x="1873663" y="4499806"/>
                        <a:pt x="1753015" y="4300839"/>
                        <a:pt x="1638715" y="4277556"/>
                      </a:cubicBezTo>
                      <a:cubicBezTo>
                        <a:pt x="1524415" y="4254273"/>
                        <a:pt x="1477847" y="4381273"/>
                        <a:pt x="1308515" y="4404556"/>
                      </a:cubicBezTo>
                      <a:cubicBezTo>
                        <a:pt x="1139183" y="4427839"/>
                        <a:pt x="832263" y="4387623"/>
                        <a:pt x="622715" y="4417256"/>
                      </a:cubicBezTo>
                      <a:cubicBezTo>
                        <a:pt x="465555" y="4439481"/>
                        <a:pt x="470315" y="4466468"/>
                        <a:pt x="296783" y="4519650"/>
                      </a:cubicBezTo>
                      <a:lnTo>
                        <a:pt x="253891" y="4532213"/>
                      </a:lnTo>
                      <a:lnTo>
                        <a:pt x="218727" y="4501456"/>
                      </a:lnTo>
                      <a:cubicBezTo>
                        <a:pt x="207323" y="4488397"/>
                        <a:pt x="197799" y="4473348"/>
                        <a:pt x="190919" y="4455357"/>
                      </a:cubicBezTo>
                      <a:cubicBezTo>
                        <a:pt x="135887" y="4311423"/>
                        <a:pt x="171863" y="4065889"/>
                        <a:pt x="140119" y="3947356"/>
                      </a:cubicBezTo>
                      <a:cubicBezTo>
                        <a:pt x="108367" y="3828824"/>
                        <a:pt x="4647" y="3809774"/>
                        <a:pt x="415" y="3744156"/>
                      </a:cubicBezTo>
                      <a:cubicBezTo>
                        <a:pt x="-3817" y="3678540"/>
                        <a:pt x="23703" y="3653140"/>
                        <a:pt x="114719" y="3553656"/>
                      </a:cubicBezTo>
                      <a:cubicBezTo>
                        <a:pt x="205735" y="3454173"/>
                        <a:pt x="436447" y="3202289"/>
                        <a:pt x="546519" y="3147257"/>
                      </a:cubicBezTo>
                      <a:cubicBezTo>
                        <a:pt x="656583" y="3092223"/>
                        <a:pt x="705263" y="3229807"/>
                        <a:pt x="775119" y="3223457"/>
                      </a:cubicBezTo>
                      <a:cubicBezTo>
                        <a:pt x="844967" y="3217107"/>
                        <a:pt x="887303" y="3189589"/>
                        <a:pt x="965615" y="3109157"/>
                      </a:cubicBezTo>
                      <a:cubicBezTo>
                        <a:pt x="1043935" y="3028723"/>
                        <a:pt x="1181519" y="2929239"/>
                        <a:pt x="1245015" y="2740856"/>
                      </a:cubicBezTo>
                      <a:cubicBezTo>
                        <a:pt x="1308519" y="2552473"/>
                        <a:pt x="1357199" y="2158773"/>
                        <a:pt x="1346615" y="1978856"/>
                      </a:cubicBezTo>
                      <a:cubicBezTo>
                        <a:pt x="1336031" y="1798939"/>
                        <a:pt x="1177287" y="1743906"/>
                        <a:pt x="1181519" y="1661356"/>
                      </a:cubicBezTo>
                      <a:cubicBezTo>
                        <a:pt x="1185751" y="1578806"/>
                        <a:pt x="1333919" y="1566106"/>
                        <a:pt x="1372015" y="1483556"/>
                      </a:cubicBezTo>
                      <a:cubicBezTo>
                        <a:pt x="1410119" y="1401006"/>
                        <a:pt x="1346615" y="1172406"/>
                        <a:pt x="1410119" y="1166056"/>
                      </a:cubicBezTo>
                      <a:cubicBezTo>
                        <a:pt x="1473615" y="1159706"/>
                        <a:pt x="1659887" y="1424289"/>
                        <a:pt x="1753015" y="1445456"/>
                      </a:cubicBezTo>
                      <a:cubicBezTo>
                        <a:pt x="1846151" y="1466623"/>
                        <a:pt x="1892719" y="1318456"/>
                        <a:pt x="1968919" y="1293056"/>
                      </a:cubicBezTo>
                      <a:cubicBezTo>
                        <a:pt x="2045119" y="1267656"/>
                        <a:pt x="2153063" y="1259189"/>
                        <a:pt x="2210215" y="1293056"/>
                      </a:cubicBezTo>
                      <a:cubicBezTo>
                        <a:pt x="2267367" y="1326923"/>
                        <a:pt x="2294887" y="1415823"/>
                        <a:pt x="2311815" y="1496256"/>
                      </a:cubicBezTo>
                      <a:cubicBezTo>
                        <a:pt x="2328751" y="1576689"/>
                        <a:pt x="2296999" y="1599973"/>
                        <a:pt x="2311815" y="1775656"/>
                      </a:cubicBezTo>
                      <a:cubicBezTo>
                        <a:pt x="2326631" y="1951339"/>
                        <a:pt x="2337215" y="2370439"/>
                        <a:pt x="2400719" y="2550356"/>
                      </a:cubicBezTo>
                      <a:cubicBezTo>
                        <a:pt x="2464215" y="2730273"/>
                        <a:pt x="2606031" y="2823406"/>
                        <a:pt x="2692815" y="2855156"/>
                      </a:cubicBezTo>
                      <a:cubicBezTo>
                        <a:pt x="2779599" y="2886907"/>
                        <a:pt x="2860031" y="2857274"/>
                        <a:pt x="2921415" y="2740856"/>
                      </a:cubicBezTo>
                      <a:cubicBezTo>
                        <a:pt x="2982799" y="2624439"/>
                        <a:pt x="2995503" y="2205339"/>
                        <a:pt x="3061119" y="2156656"/>
                      </a:cubicBezTo>
                      <a:cubicBezTo>
                        <a:pt x="3126735" y="2107973"/>
                        <a:pt x="3232567" y="2395839"/>
                        <a:pt x="3315119" y="2448756"/>
                      </a:cubicBezTo>
                      <a:cubicBezTo>
                        <a:pt x="3397663" y="2501673"/>
                        <a:pt x="3475983" y="2431823"/>
                        <a:pt x="3556415" y="2474156"/>
                      </a:cubicBezTo>
                      <a:cubicBezTo>
                        <a:pt x="3636847" y="2516489"/>
                        <a:pt x="3704583" y="2711223"/>
                        <a:pt x="3797719" y="2702756"/>
                      </a:cubicBezTo>
                      <a:cubicBezTo>
                        <a:pt x="3890847" y="2694289"/>
                        <a:pt x="4049599" y="2592689"/>
                        <a:pt x="4115215" y="2423356"/>
                      </a:cubicBezTo>
                      <a:cubicBezTo>
                        <a:pt x="4180831" y="2254023"/>
                        <a:pt x="4178719" y="1866673"/>
                        <a:pt x="4191415" y="1686756"/>
                      </a:cubicBezTo>
                      <a:cubicBezTo>
                        <a:pt x="4204119" y="1506839"/>
                        <a:pt x="4233751" y="1443339"/>
                        <a:pt x="4191415" y="1343856"/>
                      </a:cubicBezTo>
                      <a:cubicBezTo>
                        <a:pt x="4149087" y="1244373"/>
                        <a:pt x="4019967" y="1081389"/>
                        <a:pt x="3937415" y="1089856"/>
                      </a:cubicBezTo>
                      <a:cubicBezTo>
                        <a:pt x="3854863" y="1098323"/>
                        <a:pt x="3818887" y="1331156"/>
                        <a:pt x="3696119" y="1394656"/>
                      </a:cubicBezTo>
                      <a:cubicBezTo>
                        <a:pt x="3573351" y="1458156"/>
                        <a:pt x="3363799" y="1434873"/>
                        <a:pt x="3200815" y="1470856"/>
                      </a:cubicBezTo>
                      <a:cubicBezTo>
                        <a:pt x="3037831" y="1506839"/>
                        <a:pt x="2769015" y="1758723"/>
                        <a:pt x="2718215" y="1610556"/>
                      </a:cubicBezTo>
                      <a:cubicBezTo>
                        <a:pt x="2667415" y="1462389"/>
                        <a:pt x="2824047" y="846439"/>
                        <a:pt x="2896015" y="581856"/>
                      </a:cubicBezTo>
                      <a:cubicBezTo>
                        <a:pt x="2967983" y="317273"/>
                        <a:pt x="3084399" y="99256"/>
                        <a:pt x="3150015" y="23056"/>
                      </a:cubicBezTo>
                      <a:cubicBezTo>
                        <a:pt x="3166423" y="4006"/>
                        <a:pt x="3177135" y="-1947"/>
                        <a:pt x="3185535" y="53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5" name="フリーフォーム: 図形 1984">
                  <a:extLst>
                    <a:ext uri="{FF2B5EF4-FFF2-40B4-BE49-F238E27FC236}">
                      <a16:creationId xmlns:a16="http://schemas.microsoft.com/office/drawing/2014/main" id="{75415AC6-1876-C72A-A20C-DCB16E9EAE02}"/>
                    </a:ext>
                  </a:extLst>
                </p:cNvPr>
                <p:cNvSpPr/>
                <p:nvPr/>
              </p:nvSpPr>
              <p:spPr>
                <a:xfrm>
                  <a:off x="24746232" y="28439945"/>
                  <a:ext cx="3674733" cy="5604734"/>
                </a:xfrm>
                <a:custGeom>
                  <a:avLst/>
                  <a:gdLst>
                    <a:gd name="connsiteX0" fmla="*/ 2248808 w 3674733"/>
                    <a:gd name="connsiteY0" fmla="*/ 4060320 h 5604734"/>
                    <a:gd name="connsiteX1" fmla="*/ 2295244 w 3674733"/>
                    <a:gd name="connsiteY1" fmla="*/ 4192704 h 5604734"/>
                    <a:gd name="connsiteX2" fmla="*/ 1923768 w 3674733"/>
                    <a:gd name="connsiteY2" fmla="*/ 4830878 h 5604734"/>
                    <a:gd name="connsiteX3" fmla="*/ 2085692 w 3674733"/>
                    <a:gd name="connsiteY3" fmla="*/ 5297606 h 5604734"/>
                    <a:gd name="connsiteX4" fmla="*/ 1533244 w 3674733"/>
                    <a:gd name="connsiteY4" fmla="*/ 5602406 h 5604734"/>
                    <a:gd name="connsiteX5" fmla="*/ 1323692 w 3674733"/>
                    <a:gd name="connsiteY5" fmla="*/ 5430954 h 5604734"/>
                    <a:gd name="connsiteX6" fmla="*/ 1199868 w 3674733"/>
                    <a:gd name="connsiteY6" fmla="*/ 5297606 h 5604734"/>
                    <a:gd name="connsiteX7" fmla="*/ 1237968 w 3674733"/>
                    <a:gd name="connsiteY7" fmla="*/ 5107104 h 5604734"/>
                    <a:gd name="connsiteX8" fmla="*/ 1437992 w 3674733"/>
                    <a:gd name="connsiteY8" fmla="*/ 5069004 h 5604734"/>
                    <a:gd name="connsiteX9" fmla="*/ 1628492 w 3674733"/>
                    <a:gd name="connsiteY9" fmla="*/ 4630854 h 5604734"/>
                    <a:gd name="connsiteX10" fmla="*/ 1904718 w 3674733"/>
                    <a:gd name="connsiteY10" fmla="*/ 4335578 h 5604734"/>
                    <a:gd name="connsiteX11" fmla="*/ 2199992 w 3674733"/>
                    <a:gd name="connsiteY11" fmla="*/ 4068878 h 5604734"/>
                    <a:gd name="connsiteX12" fmla="*/ 2248808 w 3674733"/>
                    <a:gd name="connsiteY12" fmla="*/ 4060320 h 5604734"/>
                    <a:gd name="connsiteX13" fmla="*/ 1328352 w 3674733"/>
                    <a:gd name="connsiteY13" fmla="*/ 606 h 5604734"/>
                    <a:gd name="connsiteX14" fmla="*/ 1402836 w 3674733"/>
                    <a:gd name="connsiteY14" fmla="*/ 2002 h 5604734"/>
                    <a:gd name="connsiteX15" fmla="*/ 1607228 w 3674733"/>
                    <a:gd name="connsiteY15" fmla="*/ 52734 h 5604734"/>
                    <a:gd name="connsiteX16" fmla="*/ 1708872 w 3674733"/>
                    <a:gd name="connsiteY16" fmla="*/ 100430 h 5604734"/>
                    <a:gd name="connsiteX17" fmla="*/ 1713052 w 3674733"/>
                    <a:gd name="connsiteY17" fmla="*/ 97606 h 5604734"/>
                    <a:gd name="connsiteX18" fmla="*/ 1910116 w 3674733"/>
                    <a:gd name="connsiteY18" fmla="*/ 110636 h 5604734"/>
                    <a:gd name="connsiteX19" fmla="*/ 1929302 w 3674733"/>
                    <a:gd name="connsiteY19" fmla="*/ 115652 h 5604734"/>
                    <a:gd name="connsiteX20" fmla="*/ 1918588 w 3674733"/>
                    <a:gd name="connsiteY20" fmla="*/ 138864 h 5604734"/>
                    <a:gd name="connsiteX21" fmla="*/ 1862808 w 3674733"/>
                    <a:gd name="connsiteY21" fmla="*/ 295074 h 5604734"/>
                    <a:gd name="connsiteX22" fmla="*/ 1839948 w 3674733"/>
                    <a:gd name="connsiteY22" fmla="*/ 416994 h 5604734"/>
                    <a:gd name="connsiteX23" fmla="*/ 1999968 w 3674733"/>
                    <a:gd name="connsiteY23" fmla="*/ 660834 h 5604734"/>
                    <a:gd name="connsiteX24" fmla="*/ 2335248 w 3674733"/>
                    <a:gd name="connsiteY24" fmla="*/ 615114 h 5604734"/>
                    <a:gd name="connsiteX25" fmla="*/ 2373348 w 3674733"/>
                    <a:gd name="connsiteY25" fmla="*/ 1026594 h 5604734"/>
                    <a:gd name="connsiteX26" fmla="*/ 2076168 w 3674733"/>
                    <a:gd name="connsiteY26" fmla="*/ 1064694 h 5604734"/>
                    <a:gd name="connsiteX27" fmla="*/ 2053308 w 3674733"/>
                    <a:gd name="connsiteY27" fmla="*/ 1399974 h 5604734"/>
                    <a:gd name="connsiteX28" fmla="*/ 2426688 w 3674733"/>
                    <a:gd name="connsiteY28" fmla="*/ 1636194 h 5604734"/>
                    <a:gd name="connsiteX29" fmla="*/ 2769588 w 3674733"/>
                    <a:gd name="connsiteY29" fmla="*/ 1704774 h 5604734"/>
                    <a:gd name="connsiteX30" fmla="*/ 2899128 w 3674733"/>
                    <a:gd name="connsiteY30" fmla="*/ 2009574 h 5604734"/>
                    <a:gd name="connsiteX31" fmla="*/ 3417288 w 3674733"/>
                    <a:gd name="connsiteY31" fmla="*/ 2139114 h 5604734"/>
                    <a:gd name="connsiteX32" fmla="*/ 3318228 w 3674733"/>
                    <a:gd name="connsiteY32" fmla="*/ 2474394 h 5604734"/>
                    <a:gd name="connsiteX33" fmla="*/ 3310608 w 3674733"/>
                    <a:gd name="connsiteY33" fmla="*/ 2802054 h 5604734"/>
                    <a:gd name="connsiteX34" fmla="*/ 3569688 w 3674733"/>
                    <a:gd name="connsiteY34" fmla="*/ 2885874 h 5604734"/>
                    <a:gd name="connsiteX35" fmla="*/ 3523968 w 3674733"/>
                    <a:gd name="connsiteY35" fmla="*/ 3266874 h 5604734"/>
                    <a:gd name="connsiteX36" fmla="*/ 3661128 w 3674733"/>
                    <a:gd name="connsiteY36" fmla="*/ 3571674 h 5604734"/>
                    <a:gd name="connsiteX37" fmla="*/ 3601634 w 3674733"/>
                    <a:gd name="connsiteY37" fmla="*/ 3893030 h 5604734"/>
                    <a:gd name="connsiteX38" fmla="*/ 3584208 w 3674733"/>
                    <a:gd name="connsiteY38" fmla="*/ 3907836 h 5604734"/>
                    <a:gd name="connsiteX39" fmla="*/ 3567688 w 3674733"/>
                    <a:gd name="connsiteY39" fmla="*/ 3870370 h 5604734"/>
                    <a:gd name="connsiteX40" fmla="*/ 3381092 w 3674733"/>
                    <a:gd name="connsiteY40" fmla="*/ 3697404 h 5604734"/>
                    <a:gd name="connsiteX41" fmla="*/ 3047720 w 3674733"/>
                    <a:gd name="connsiteY41" fmla="*/ 3706930 h 5604734"/>
                    <a:gd name="connsiteX42" fmla="*/ 2876268 w 3674733"/>
                    <a:gd name="connsiteY42" fmla="*/ 3849804 h 5604734"/>
                    <a:gd name="connsiteX43" fmla="*/ 2428592 w 3674733"/>
                    <a:gd name="connsiteY43" fmla="*/ 3945054 h 5604734"/>
                    <a:gd name="connsiteX44" fmla="*/ 2142844 w 3674733"/>
                    <a:gd name="connsiteY44" fmla="*/ 3926004 h 5604734"/>
                    <a:gd name="connsiteX45" fmla="*/ 1533244 w 3674733"/>
                    <a:gd name="connsiteY45" fmla="*/ 3516430 h 5604734"/>
                    <a:gd name="connsiteX46" fmla="*/ 933168 w 3674733"/>
                    <a:gd name="connsiteY46" fmla="*/ 3449754 h 5604734"/>
                    <a:gd name="connsiteX47" fmla="*/ 371192 w 3674733"/>
                    <a:gd name="connsiteY47" fmla="*/ 3564054 h 5604734"/>
                    <a:gd name="connsiteX48" fmla="*/ 233154 w 3674733"/>
                    <a:gd name="connsiteY48" fmla="*/ 3603866 h 5604734"/>
                    <a:gd name="connsiteX49" fmla="*/ 191060 w 3674733"/>
                    <a:gd name="connsiteY49" fmla="*/ 3617250 h 5604734"/>
                    <a:gd name="connsiteX50" fmla="*/ 181102 w 3674733"/>
                    <a:gd name="connsiteY50" fmla="*/ 3566570 h 5604734"/>
                    <a:gd name="connsiteX51" fmla="*/ 171168 w 3674733"/>
                    <a:gd name="connsiteY51" fmla="*/ 3487854 h 5604734"/>
                    <a:gd name="connsiteX52" fmla="*/ 3528 w 3674733"/>
                    <a:gd name="connsiteY52" fmla="*/ 3183054 h 5604734"/>
                    <a:gd name="connsiteX53" fmla="*/ 79728 w 3674733"/>
                    <a:gd name="connsiteY53" fmla="*/ 2969694 h 5604734"/>
                    <a:gd name="connsiteX54" fmla="*/ 11148 w 3674733"/>
                    <a:gd name="connsiteY54" fmla="*/ 2596314 h 5604734"/>
                    <a:gd name="connsiteX55" fmla="*/ 361668 w 3674733"/>
                    <a:gd name="connsiteY55" fmla="*/ 2032434 h 5604734"/>
                    <a:gd name="connsiteX56" fmla="*/ 392148 w 3674733"/>
                    <a:gd name="connsiteY56" fmla="*/ 1765734 h 5604734"/>
                    <a:gd name="connsiteX57" fmla="*/ 750288 w 3674733"/>
                    <a:gd name="connsiteY57" fmla="*/ 1438074 h 5604734"/>
                    <a:gd name="connsiteX58" fmla="*/ 582648 w 3674733"/>
                    <a:gd name="connsiteY58" fmla="*/ 988494 h 5604734"/>
                    <a:gd name="connsiteX59" fmla="*/ 536928 w 3674733"/>
                    <a:gd name="connsiteY59" fmla="*/ 500814 h 5604734"/>
                    <a:gd name="connsiteX60" fmla="*/ 453464 w 3674733"/>
                    <a:gd name="connsiteY60" fmla="*/ 348890 h 5604734"/>
                    <a:gd name="connsiteX61" fmla="*/ 411882 w 3674733"/>
                    <a:gd name="connsiteY61" fmla="*/ 271842 h 5604734"/>
                    <a:gd name="connsiteX62" fmla="*/ 533640 w 3674733"/>
                    <a:gd name="connsiteY62" fmla="*/ 216612 h 5604734"/>
                    <a:gd name="connsiteX63" fmla="*/ 818868 w 3674733"/>
                    <a:gd name="connsiteY63" fmla="*/ 125530 h 5604734"/>
                    <a:gd name="connsiteX64" fmla="*/ 1328352 w 3674733"/>
                    <a:gd name="connsiteY64" fmla="*/ 606 h 5604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3674733" h="5604734">
                      <a:moveTo>
                        <a:pt x="2248808" y="4060320"/>
                      </a:moveTo>
                      <a:cubicBezTo>
                        <a:pt x="2295540" y="4062032"/>
                        <a:pt x="2329770" y="4097454"/>
                        <a:pt x="2295244" y="4192704"/>
                      </a:cubicBezTo>
                      <a:cubicBezTo>
                        <a:pt x="2249206" y="4319704"/>
                        <a:pt x="1958692" y="4646730"/>
                        <a:pt x="1923768" y="4830878"/>
                      </a:cubicBezTo>
                      <a:cubicBezTo>
                        <a:pt x="1888844" y="5015030"/>
                        <a:pt x="2150780" y="5169018"/>
                        <a:pt x="2085692" y="5297606"/>
                      </a:cubicBezTo>
                      <a:cubicBezTo>
                        <a:pt x="2020606" y="5426190"/>
                        <a:pt x="1660244" y="5580178"/>
                        <a:pt x="1533244" y="5602406"/>
                      </a:cubicBezTo>
                      <a:cubicBezTo>
                        <a:pt x="1406244" y="5624630"/>
                        <a:pt x="1379256" y="5481754"/>
                        <a:pt x="1323692" y="5430954"/>
                      </a:cubicBezTo>
                      <a:cubicBezTo>
                        <a:pt x="1268132" y="5380154"/>
                        <a:pt x="1214156" y="5351578"/>
                        <a:pt x="1199868" y="5297606"/>
                      </a:cubicBezTo>
                      <a:cubicBezTo>
                        <a:pt x="1185580" y="5243630"/>
                        <a:pt x="1198280" y="5145206"/>
                        <a:pt x="1237968" y="5107104"/>
                      </a:cubicBezTo>
                      <a:cubicBezTo>
                        <a:pt x="1277656" y="5069004"/>
                        <a:pt x="1372906" y="5148378"/>
                        <a:pt x="1437992" y="5069004"/>
                      </a:cubicBezTo>
                      <a:cubicBezTo>
                        <a:pt x="1503080" y="4989630"/>
                        <a:pt x="1550704" y="4753092"/>
                        <a:pt x="1628492" y="4630854"/>
                      </a:cubicBezTo>
                      <a:cubicBezTo>
                        <a:pt x="1706280" y="4508618"/>
                        <a:pt x="1809468" y="4421304"/>
                        <a:pt x="1904718" y="4335578"/>
                      </a:cubicBezTo>
                      <a:cubicBezTo>
                        <a:pt x="1999968" y="4249854"/>
                        <a:pt x="2134906" y="4092690"/>
                        <a:pt x="2199992" y="4068878"/>
                      </a:cubicBezTo>
                      <a:cubicBezTo>
                        <a:pt x="2216264" y="4062926"/>
                        <a:pt x="2233230" y="4059750"/>
                        <a:pt x="2248808" y="4060320"/>
                      </a:cubicBezTo>
                      <a:close/>
                      <a:moveTo>
                        <a:pt x="1328352" y="606"/>
                      </a:moveTo>
                      <a:cubicBezTo>
                        <a:pt x="1352452" y="-494"/>
                        <a:pt x="1377186" y="-138"/>
                        <a:pt x="1402836" y="2002"/>
                      </a:cubicBezTo>
                      <a:cubicBezTo>
                        <a:pt x="1464396" y="7136"/>
                        <a:pt x="1531228" y="22540"/>
                        <a:pt x="1607228" y="52734"/>
                      </a:cubicBezTo>
                      <a:lnTo>
                        <a:pt x="1708872" y="100430"/>
                      </a:lnTo>
                      <a:lnTo>
                        <a:pt x="1713052" y="97606"/>
                      </a:lnTo>
                      <a:cubicBezTo>
                        <a:pt x="1768784" y="69242"/>
                        <a:pt x="1836744" y="90048"/>
                        <a:pt x="1910116" y="110636"/>
                      </a:cubicBezTo>
                      <a:lnTo>
                        <a:pt x="1929302" y="115652"/>
                      </a:lnTo>
                      <a:lnTo>
                        <a:pt x="1918588" y="138864"/>
                      </a:lnTo>
                      <a:cubicBezTo>
                        <a:pt x="1887572" y="204984"/>
                        <a:pt x="1862490" y="261102"/>
                        <a:pt x="1862808" y="295074"/>
                      </a:cubicBezTo>
                      <a:cubicBezTo>
                        <a:pt x="1864078" y="430964"/>
                        <a:pt x="1817088" y="356034"/>
                        <a:pt x="1839948" y="416994"/>
                      </a:cubicBezTo>
                      <a:cubicBezTo>
                        <a:pt x="1862808" y="477954"/>
                        <a:pt x="1917418" y="627814"/>
                        <a:pt x="1999968" y="660834"/>
                      </a:cubicBezTo>
                      <a:cubicBezTo>
                        <a:pt x="2082518" y="693854"/>
                        <a:pt x="2273018" y="554154"/>
                        <a:pt x="2335248" y="615114"/>
                      </a:cubicBezTo>
                      <a:cubicBezTo>
                        <a:pt x="2397478" y="676074"/>
                        <a:pt x="2416528" y="951664"/>
                        <a:pt x="2373348" y="1026594"/>
                      </a:cubicBezTo>
                      <a:cubicBezTo>
                        <a:pt x="2330168" y="1101524"/>
                        <a:pt x="2129508" y="1002464"/>
                        <a:pt x="2076168" y="1064694"/>
                      </a:cubicBezTo>
                      <a:cubicBezTo>
                        <a:pt x="2022828" y="1126924"/>
                        <a:pt x="1994888" y="1304724"/>
                        <a:pt x="2053308" y="1399974"/>
                      </a:cubicBezTo>
                      <a:cubicBezTo>
                        <a:pt x="2111728" y="1495224"/>
                        <a:pt x="2307308" y="1585394"/>
                        <a:pt x="2426688" y="1636194"/>
                      </a:cubicBezTo>
                      <a:cubicBezTo>
                        <a:pt x="2546068" y="1686994"/>
                        <a:pt x="2690848" y="1642544"/>
                        <a:pt x="2769588" y="1704774"/>
                      </a:cubicBezTo>
                      <a:cubicBezTo>
                        <a:pt x="2848328" y="1767004"/>
                        <a:pt x="2791178" y="1937184"/>
                        <a:pt x="2899128" y="2009574"/>
                      </a:cubicBezTo>
                      <a:cubicBezTo>
                        <a:pt x="3007078" y="2081964"/>
                        <a:pt x="3347438" y="2061644"/>
                        <a:pt x="3417288" y="2139114"/>
                      </a:cubicBezTo>
                      <a:cubicBezTo>
                        <a:pt x="3487138" y="2216584"/>
                        <a:pt x="3336008" y="2363904"/>
                        <a:pt x="3318228" y="2474394"/>
                      </a:cubicBezTo>
                      <a:cubicBezTo>
                        <a:pt x="3300448" y="2584884"/>
                        <a:pt x="3268698" y="2733474"/>
                        <a:pt x="3310608" y="2802054"/>
                      </a:cubicBezTo>
                      <a:cubicBezTo>
                        <a:pt x="3352518" y="2870634"/>
                        <a:pt x="3534128" y="2808404"/>
                        <a:pt x="3569688" y="2885874"/>
                      </a:cubicBezTo>
                      <a:cubicBezTo>
                        <a:pt x="3605248" y="2963344"/>
                        <a:pt x="3508728" y="3152574"/>
                        <a:pt x="3523968" y="3266874"/>
                      </a:cubicBezTo>
                      <a:cubicBezTo>
                        <a:pt x="3539208" y="3381174"/>
                        <a:pt x="3725898" y="3440864"/>
                        <a:pt x="3661128" y="3571674"/>
                      </a:cubicBezTo>
                      <a:cubicBezTo>
                        <a:pt x="3620646" y="3653430"/>
                        <a:pt x="3707166" y="3783804"/>
                        <a:pt x="3601634" y="3893030"/>
                      </a:cubicBezTo>
                      <a:lnTo>
                        <a:pt x="3584208" y="3907836"/>
                      </a:lnTo>
                      <a:lnTo>
                        <a:pt x="3567688" y="3870370"/>
                      </a:lnTo>
                      <a:cubicBezTo>
                        <a:pt x="3520992" y="3788066"/>
                        <a:pt x="3438640" y="3733122"/>
                        <a:pt x="3381092" y="3697404"/>
                      </a:cubicBezTo>
                      <a:cubicBezTo>
                        <a:pt x="3289020" y="3640254"/>
                        <a:pt x="3131856" y="3681530"/>
                        <a:pt x="3047720" y="3706930"/>
                      </a:cubicBezTo>
                      <a:cubicBezTo>
                        <a:pt x="2963580" y="3732330"/>
                        <a:pt x="2979456" y="3810118"/>
                        <a:pt x="2876268" y="3849804"/>
                      </a:cubicBezTo>
                      <a:cubicBezTo>
                        <a:pt x="2773080" y="3889490"/>
                        <a:pt x="2550832" y="3932354"/>
                        <a:pt x="2428592" y="3945054"/>
                      </a:cubicBezTo>
                      <a:cubicBezTo>
                        <a:pt x="2306356" y="3957754"/>
                        <a:pt x="2292068" y="3997442"/>
                        <a:pt x="2142844" y="3926004"/>
                      </a:cubicBezTo>
                      <a:cubicBezTo>
                        <a:pt x="1993620" y="3854566"/>
                        <a:pt x="1734856" y="3595804"/>
                        <a:pt x="1533244" y="3516430"/>
                      </a:cubicBezTo>
                      <a:cubicBezTo>
                        <a:pt x="1331632" y="3437054"/>
                        <a:pt x="1126844" y="3441818"/>
                        <a:pt x="933168" y="3449754"/>
                      </a:cubicBezTo>
                      <a:cubicBezTo>
                        <a:pt x="739492" y="3457690"/>
                        <a:pt x="548992" y="3513254"/>
                        <a:pt x="371192" y="3564054"/>
                      </a:cubicBezTo>
                      <a:cubicBezTo>
                        <a:pt x="326742" y="3576754"/>
                        <a:pt x="280010" y="3589950"/>
                        <a:pt x="233154" y="3603866"/>
                      </a:cubicBezTo>
                      <a:lnTo>
                        <a:pt x="191060" y="3617250"/>
                      </a:lnTo>
                      <a:lnTo>
                        <a:pt x="181102" y="3566570"/>
                      </a:lnTo>
                      <a:cubicBezTo>
                        <a:pt x="176010" y="3537920"/>
                        <a:pt x="172280" y="3511508"/>
                        <a:pt x="171168" y="3487854"/>
                      </a:cubicBezTo>
                      <a:cubicBezTo>
                        <a:pt x="162278" y="3298624"/>
                        <a:pt x="18768" y="3269414"/>
                        <a:pt x="3528" y="3183054"/>
                      </a:cubicBezTo>
                      <a:cubicBezTo>
                        <a:pt x="-11712" y="3096694"/>
                        <a:pt x="78458" y="3067484"/>
                        <a:pt x="79728" y="2969694"/>
                      </a:cubicBezTo>
                      <a:cubicBezTo>
                        <a:pt x="80998" y="2871904"/>
                        <a:pt x="-35842" y="2752524"/>
                        <a:pt x="11148" y="2596314"/>
                      </a:cubicBezTo>
                      <a:cubicBezTo>
                        <a:pt x="58138" y="2440104"/>
                        <a:pt x="298168" y="2170864"/>
                        <a:pt x="361668" y="2032434"/>
                      </a:cubicBezTo>
                      <a:cubicBezTo>
                        <a:pt x="425168" y="1894004"/>
                        <a:pt x="327378" y="1864794"/>
                        <a:pt x="392148" y="1765734"/>
                      </a:cubicBezTo>
                      <a:cubicBezTo>
                        <a:pt x="456918" y="1666674"/>
                        <a:pt x="718538" y="1567614"/>
                        <a:pt x="750288" y="1438074"/>
                      </a:cubicBezTo>
                      <a:cubicBezTo>
                        <a:pt x="782038" y="1308534"/>
                        <a:pt x="618208" y="1144704"/>
                        <a:pt x="582648" y="988494"/>
                      </a:cubicBezTo>
                      <a:cubicBezTo>
                        <a:pt x="547088" y="832284"/>
                        <a:pt x="665198" y="682424"/>
                        <a:pt x="536928" y="500814"/>
                      </a:cubicBezTo>
                      <a:cubicBezTo>
                        <a:pt x="504860" y="455412"/>
                        <a:pt x="480810" y="403420"/>
                        <a:pt x="453464" y="348890"/>
                      </a:cubicBezTo>
                      <a:lnTo>
                        <a:pt x="411882" y="271842"/>
                      </a:lnTo>
                      <a:lnTo>
                        <a:pt x="533640" y="216612"/>
                      </a:lnTo>
                      <a:cubicBezTo>
                        <a:pt x="630650" y="175734"/>
                        <a:pt x="726000" y="142992"/>
                        <a:pt x="818868" y="125530"/>
                      </a:cubicBezTo>
                      <a:cubicBezTo>
                        <a:pt x="1022018" y="87330"/>
                        <a:pt x="1159650" y="8300"/>
                        <a:pt x="1328352" y="606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6" name="フリーフォーム: 図形 1985">
                  <a:extLst>
                    <a:ext uri="{FF2B5EF4-FFF2-40B4-BE49-F238E27FC236}">
                      <a16:creationId xmlns:a16="http://schemas.microsoft.com/office/drawing/2014/main" id="{E648F591-0A62-24A4-5CAD-249F425200E2}"/>
                    </a:ext>
                  </a:extLst>
                </p:cNvPr>
                <p:cNvSpPr/>
                <p:nvPr/>
              </p:nvSpPr>
              <p:spPr>
                <a:xfrm>
                  <a:off x="27259501" y="30880887"/>
                  <a:ext cx="1984747" cy="2855491"/>
                </a:xfrm>
                <a:custGeom>
                  <a:avLst/>
                  <a:gdLst>
                    <a:gd name="connsiteX0" fmla="*/ 814482 w 1984747"/>
                    <a:gd name="connsiteY0" fmla="*/ 0 h 2855491"/>
                    <a:gd name="connsiteX1" fmla="*/ 814620 w 1984747"/>
                    <a:gd name="connsiteY1" fmla="*/ 58 h 2855491"/>
                    <a:gd name="connsiteX2" fmla="*/ 1163100 w 1984747"/>
                    <a:gd name="connsiteY2" fmla="*/ 142038 h 2855491"/>
                    <a:gd name="connsiteX3" fmla="*/ 1363124 w 1984747"/>
                    <a:gd name="connsiteY3" fmla="*/ 437314 h 2855491"/>
                    <a:gd name="connsiteX4" fmla="*/ 1582200 w 1984747"/>
                    <a:gd name="connsiteY4" fmla="*/ 294438 h 2855491"/>
                    <a:gd name="connsiteX5" fmla="*/ 1982250 w 1984747"/>
                    <a:gd name="connsiteY5" fmla="*/ 923090 h 2855491"/>
                    <a:gd name="connsiteX6" fmla="*/ 1753650 w 1984747"/>
                    <a:gd name="connsiteY6" fmla="*/ 1523164 h 2855491"/>
                    <a:gd name="connsiteX7" fmla="*/ 1791750 w 1984747"/>
                    <a:gd name="connsiteY7" fmla="*/ 1742238 h 2855491"/>
                    <a:gd name="connsiteX8" fmla="*/ 1753650 w 1984747"/>
                    <a:gd name="connsiteY8" fmla="*/ 1885114 h 2855491"/>
                    <a:gd name="connsiteX9" fmla="*/ 1820324 w 1984747"/>
                    <a:gd name="connsiteY9" fmla="*/ 2189914 h 2855491"/>
                    <a:gd name="connsiteX10" fmla="*/ 1734600 w 1984747"/>
                    <a:gd name="connsiteY10" fmla="*/ 2456614 h 2855491"/>
                    <a:gd name="connsiteX11" fmla="*/ 1286924 w 1984747"/>
                    <a:gd name="connsiteY11" fmla="*/ 2609014 h 2855491"/>
                    <a:gd name="connsiteX12" fmla="*/ 1039276 w 1984747"/>
                    <a:gd name="connsiteY12" fmla="*/ 2609014 h 2855491"/>
                    <a:gd name="connsiteX13" fmla="*/ 486824 w 1984747"/>
                    <a:gd name="connsiteY13" fmla="*/ 2761414 h 2855491"/>
                    <a:gd name="connsiteX14" fmla="*/ 124876 w 1984747"/>
                    <a:gd name="connsiteY14" fmla="*/ 2818562 h 2855491"/>
                    <a:gd name="connsiteX15" fmla="*/ 4012 w 1984747"/>
                    <a:gd name="connsiteY15" fmla="*/ 2755050 h 2855491"/>
                    <a:gd name="connsiteX16" fmla="*/ 0 w 1984747"/>
                    <a:gd name="connsiteY16" fmla="*/ 2736958 h 2855491"/>
                    <a:gd name="connsiteX17" fmla="*/ 45316 w 1984747"/>
                    <a:gd name="connsiteY17" fmla="*/ 2708078 h 2855491"/>
                    <a:gd name="connsiteX18" fmla="*/ 696376 w 1984747"/>
                    <a:gd name="connsiteY18" fmla="*/ 2389938 h 2855491"/>
                    <a:gd name="connsiteX19" fmla="*/ 1086900 w 1984747"/>
                    <a:gd name="connsiteY19" fmla="*/ 1608890 h 2855491"/>
                    <a:gd name="connsiteX20" fmla="*/ 1077672 w 1984747"/>
                    <a:gd name="connsiteY20" fmla="*/ 1482162 h 2855491"/>
                    <a:gd name="connsiteX21" fmla="*/ 1070940 w 1984747"/>
                    <a:gd name="connsiteY21" fmla="*/ 1466896 h 2855491"/>
                    <a:gd name="connsiteX22" fmla="*/ 1088366 w 1984747"/>
                    <a:gd name="connsiteY22" fmla="*/ 1452090 h 2855491"/>
                    <a:gd name="connsiteX23" fmla="*/ 1147860 w 1984747"/>
                    <a:gd name="connsiteY23" fmla="*/ 1130734 h 2855491"/>
                    <a:gd name="connsiteX24" fmla="*/ 1010700 w 1984747"/>
                    <a:gd name="connsiteY24" fmla="*/ 825934 h 2855491"/>
                    <a:gd name="connsiteX25" fmla="*/ 1056420 w 1984747"/>
                    <a:gd name="connsiteY25" fmla="*/ 444934 h 2855491"/>
                    <a:gd name="connsiteX26" fmla="*/ 797340 w 1984747"/>
                    <a:gd name="connsiteY26" fmla="*/ 361114 h 2855491"/>
                    <a:gd name="connsiteX27" fmla="*/ 804960 w 1984747"/>
                    <a:gd name="connsiteY27" fmla="*/ 33454 h 2855491"/>
                    <a:gd name="connsiteX28" fmla="*/ 814482 w 1984747"/>
                    <a:gd name="connsiteY28" fmla="*/ 0 h 28554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1984747" h="2855491">
                      <a:moveTo>
                        <a:pt x="814482" y="0"/>
                      </a:moveTo>
                      <a:lnTo>
                        <a:pt x="814620" y="58"/>
                      </a:lnTo>
                      <a:cubicBezTo>
                        <a:pt x="963076" y="62762"/>
                        <a:pt x="1088092" y="117830"/>
                        <a:pt x="1163100" y="142038"/>
                      </a:cubicBezTo>
                      <a:cubicBezTo>
                        <a:pt x="1463136" y="238876"/>
                        <a:pt x="1293276" y="411914"/>
                        <a:pt x="1363124" y="437314"/>
                      </a:cubicBezTo>
                      <a:cubicBezTo>
                        <a:pt x="1432976" y="462714"/>
                        <a:pt x="1479012" y="213478"/>
                        <a:pt x="1582200" y="294438"/>
                      </a:cubicBezTo>
                      <a:cubicBezTo>
                        <a:pt x="1685388" y="375402"/>
                        <a:pt x="1953676" y="718302"/>
                        <a:pt x="1982250" y="923090"/>
                      </a:cubicBezTo>
                      <a:cubicBezTo>
                        <a:pt x="2010824" y="1127876"/>
                        <a:pt x="1785400" y="1386638"/>
                        <a:pt x="1753650" y="1523164"/>
                      </a:cubicBezTo>
                      <a:cubicBezTo>
                        <a:pt x="1721900" y="1659690"/>
                        <a:pt x="1791750" y="1681914"/>
                        <a:pt x="1791750" y="1742238"/>
                      </a:cubicBezTo>
                      <a:cubicBezTo>
                        <a:pt x="1791750" y="1802564"/>
                        <a:pt x="1748888" y="1810502"/>
                        <a:pt x="1753650" y="1885114"/>
                      </a:cubicBezTo>
                      <a:cubicBezTo>
                        <a:pt x="1758412" y="1959726"/>
                        <a:pt x="1823500" y="2094664"/>
                        <a:pt x="1820324" y="2189914"/>
                      </a:cubicBezTo>
                      <a:cubicBezTo>
                        <a:pt x="1817150" y="2285164"/>
                        <a:pt x="1823500" y="2386764"/>
                        <a:pt x="1734600" y="2456614"/>
                      </a:cubicBezTo>
                      <a:cubicBezTo>
                        <a:pt x="1645700" y="2526464"/>
                        <a:pt x="1402812" y="2583614"/>
                        <a:pt x="1286924" y="2609014"/>
                      </a:cubicBezTo>
                      <a:cubicBezTo>
                        <a:pt x="1171038" y="2634414"/>
                        <a:pt x="1172624" y="2583614"/>
                        <a:pt x="1039276" y="2609014"/>
                      </a:cubicBezTo>
                      <a:cubicBezTo>
                        <a:pt x="905924" y="2634414"/>
                        <a:pt x="639224" y="2726490"/>
                        <a:pt x="486824" y="2761414"/>
                      </a:cubicBezTo>
                      <a:cubicBezTo>
                        <a:pt x="334424" y="2796338"/>
                        <a:pt x="212188" y="2853490"/>
                        <a:pt x="124876" y="2818562"/>
                      </a:cubicBezTo>
                      <a:cubicBezTo>
                        <a:pt x="53936" y="2790186"/>
                        <a:pt x="51112" y="2954642"/>
                        <a:pt x="4012" y="2755050"/>
                      </a:cubicBezTo>
                      <a:lnTo>
                        <a:pt x="0" y="2736958"/>
                      </a:lnTo>
                      <a:lnTo>
                        <a:pt x="45316" y="2708078"/>
                      </a:lnTo>
                      <a:cubicBezTo>
                        <a:pt x="199438" y="2629380"/>
                        <a:pt x="536632" y="2555238"/>
                        <a:pt x="696376" y="2389938"/>
                      </a:cubicBezTo>
                      <a:cubicBezTo>
                        <a:pt x="878940" y="2201026"/>
                        <a:pt x="1058324" y="1797802"/>
                        <a:pt x="1086900" y="1608890"/>
                      </a:cubicBezTo>
                      <a:cubicBezTo>
                        <a:pt x="1094044" y="1561662"/>
                        <a:pt x="1089678" y="1519594"/>
                        <a:pt x="1077672" y="1482162"/>
                      </a:cubicBezTo>
                      <a:lnTo>
                        <a:pt x="1070940" y="1466896"/>
                      </a:lnTo>
                      <a:lnTo>
                        <a:pt x="1088366" y="1452090"/>
                      </a:lnTo>
                      <a:cubicBezTo>
                        <a:pt x="1193898" y="1342864"/>
                        <a:pt x="1107378" y="1212490"/>
                        <a:pt x="1147860" y="1130734"/>
                      </a:cubicBezTo>
                      <a:cubicBezTo>
                        <a:pt x="1212630" y="999924"/>
                        <a:pt x="1025940" y="940234"/>
                        <a:pt x="1010700" y="825934"/>
                      </a:cubicBezTo>
                      <a:cubicBezTo>
                        <a:pt x="995460" y="711634"/>
                        <a:pt x="1091980" y="522404"/>
                        <a:pt x="1056420" y="444934"/>
                      </a:cubicBezTo>
                      <a:cubicBezTo>
                        <a:pt x="1020860" y="367464"/>
                        <a:pt x="839250" y="429694"/>
                        <a:pt x="797340" y="361114"/>
                      </a:cubicBezTo>
                      <a:cubicBezTo>
                        <a:pt x="755430" y="292534"/>
                        <a:pt x="787180" y="143944"/>
                        <a:pt x="804960" y="33454"/>
                      </a:cubicBezTo>
                      <a:lnTo>
                        <a:pt x="81448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7" name="フリーフォーム: 図形 1986">
                  <a:extLst>
                    <a:ext uri="{FF2B5EF4-FFF2-40B4-BE49-F238E27FC236}">
                      <a16:creationId xmlns:a16="http://schemas.microsoft.com/office/drawing/2014/main" id="{3844DAE1-5CFC-81FB-D5A7-79791F36998F}"/>
                    </a:ext>
                  </a:extLst>
                </p:cNvPr>
                <p:cNvSpPr/>
                <p:nvPr/>
              </p:nvSpPr>
              <p:spPr>
                <a:xfrm>
                  <a:off x="27206462" y="33397252"/>
                  <a:ext cx="2842220" cy="3348984"/>
                </a:xfrm>
                <a:custGeom>
                  <a:avLst/>
                  <a:gdLst>
                    <a:gd name="connsiteX0" fmla="*/ 1670160 w 2842220"/>
                    <a:gd name="connsiteY0" fmla="*/ 0 h 3348984"/>
                    <a:gd name="connsiteX1" fmla="*/ 1717690 w 2842220"/>
                    <a:gd name="connsiteY1" fmla="*/ 92598 h 3348984"/>
                    <a:gd name="connsiteX2" fmla="*/ 1832088 w 2842220"/>
                    <a:gd name="connsiteY2" fmla="*/ 276796 h 3348984"/>
                    <a:gd name="connsiteX3" fmla="*/ 1978138 w 2842220"/>
                    <a:gd name="connsiteY3" fmla="*/ 397448 h 3348984"/>
                    <a:gd name="connsiteX4" fmla="*/ 1952738 w 2842220"/>
                    <a:gd name="connsiteY4" fmla="*/ 587948 h 3348984"/>
                    <a:gd name="connsiteX5" fmla="*/ 1692388 w 2842220"/>
                    <a:gd name="connsiteY5" fmla="*/ 562548 h 3348984"/>
                    <a:gd name="connsiteX6" fmla="*/ 1425688 w 2842220"/>
                    <a:gd name="connsiteY6" fmla="*/ 1051500 h 3348984"/>
                    <a:gd name="connsiteX7" fmla="*/ 1762238 w 2842220"/>
                    <a:gd name="connsiteY7" fmla="*/ 1407100 h 3348984"/>
                    <a:gd name="connsiteX8" fmla="*/ 1609838 w 2842220"/>
                    <a:gd name="connsiteY8" fmla="*/ 1705548 h 3348984"/>
                    <a:gd name="connsiteX9" fmla="*/ 1705088 w 2842220"/>
                    <a:gd name="connsiteY9" fmla="*/ 1813500 h 3348984"/>
                    <a:gd name="connsiteX10" fmla="*/ 2136888 w 2842220"/>
                    <a:gd name="connsiteY10" fmla="*/ 1743648 h 3348984"/>
                    <a:gd name="connsiteX11" fmla="*/ 2397238 w 2842220"/>
                    <a:gd name="connsiteY11" fmla="*/ 1737300 h 3348984"/>
                    <a:gd name="connsiteX12" fmla="*/ 2428988 w 2842220"/>
                    <a:gd name="connsiteY12" fmla="*/ 2061148 h 3348984"/>
                    <a:gd name="connsiteX13" fmla="*/ 2689338 w 2842220"/>
                    <a:gd name="connsiteY13" fmla="*/ 2365948 h 3348984"/>
                    <a:gd name="connsiteX14" fmla="*/ 2828838 w 2842220"/>
                    <a:gd name="connsiteY14" fmla="*/ 2352752 h 3348984"/>
                    <a:gd name="connsiteX15" fmla="*/ 2842220 w 2842220"/>
                    <a:gd name="connsiteY15" fmla="*/ 2348500 h 3348984"/>
                    <a:gd name="connsiteX16" fmla="*/ 2749664 w 2842220"/>
                    <a:gd name="connsiteY16" fmla="*/ 2563196 h 3348984"/>
                    <a:gd name="connsiteX17" fmla="*/ 2263890 w 2842220"/>
                    <a:gd name="connsiteY17" fmla="*/ 3302572 h 3348984"/>
                    <a:gd name="connsiteX18" fmla="*/ 987538 w 2842220"/>
                    <a:gd name="connsiteY18" fmla="*/ 2921572 h 3348984"/>
                    <a:gd name="connsiteX19" fmla="*/ 987538 w 2842220"/>
                    <a:gd name="connsiteY19" fmla="*/ 2712024 h 3348984"/>
                    <a:gd name="connsiteX20" fmla="*/ 863714 w 2842220"/>
                    <a:gd name="connsiteY20" fmla="*/ 2569148 h 3348984"/>
                    <a:gd name="connsiteX21" fmla="*/ 997062 w 2842220"/>
                    <a:gd name="connsiteY21" fmla="*/ 2407224 h 3348984"/>
                    <a:gd name="connsiteX22" fmla="*/ 511290 w 2842220"/>
                    <a:gd name="connsiteY22" fmla="*/ 2121472 h 3348984"/>
                    <a:gd name="connsiteX23" fmla="*/ 196962 w 2842220"/>
                    <a:gd name="connsiteY23" fmla="*/ 1835724 h 3348984"/>
                    <a:gd name="connsiteX24" fmla="*/ 77250 w 2842220"/>
                    <a:gd name="connsiteY24" fmla="*/ 1773772 h 3348984"/>
                    <a:gd name="connsiteX25" fmla="*/ 82662 w 2842220"/>
                    <a:gd name="connsiteY25" fmla="*/ 1530924 h 3348984"/>
                    <a:gd name="connsiteX26" fmla="*/ 263638 w 2842220"/>
                    <a:gd name="connsiteY26" fmla="*/ 1149924 h 3348984"/>
                    <a:gd name="connsiteX27" fmla="*/ 120762 w 2842220"/>
                    <a:gd name="connsiteY27" fmla="*/ 1064196 h 3348984"/>
                    <a:gd name="connsiteX28" fmla="*/ 177914 w 2842220"/>
                    <a:gd name="connsiteY28" fmla="*/ 978472 h 3348984"/>
                    <a:gd name="connsiteX29" fmla="*/ 339838 w 2842220"/>
                    <a:gd name="connsiteY29" fmla="*/ 797500 h 3348984"/>
                    <a:gd name="connsiteX30" fmla="*/ 101714 w 2842220"/>
                    <a:gd name="connsiteY30" fmla="*/ 435548 h 3348984"/>
                    <a:gd name="connsiteX31" fmla="*/ 44562 w 2842220"/>
                    <a:gd name="connsiteY31" fmla="*/ 225996 h 3348984"/>
                    <a:gd name="connsiteX32" fmla="*/ 53038 w 2842220"/>
                    <a:gd name="connsiteY32" fmla="*/ 220592 h 3348984"/>
                    <a:gd name="connsiteX33" fmla="*/ 57050 w 2842220"/>
                    <a:gd name="connsiteY33" fmla="*/ 238684 h 3348984"/>
                    <a:gd name="connsiteX34" fmla="*/ 177914 w 2842220"/>
                    <a:gd name="connsiteY34" fmla="*/ 302196 h 3348984"/>
                    <a:gd name="connsiteX35" fmla="*/ 539862 w 2842220"/>
                    <a:gd name="connsiteY35" fmla="*/ 245048 h 3348984"/>
                    <a:gd name="connsiteX36" fmla="*/ 1092314 w 2842220"/>
                    <a:gd name="connsiteY36" fmla="*/ 92648 h 3348984"/>
                    <a:gd name="connsiteX37" fmla="*/ 1339962 w 2842220"/>
                    <a:gd name="connsiteY37" fmla="*/ 92648 h 3348984"/>
                    <a:gd name="connsiteX38" fmla="*/ 1637480 w 2842220"/>
                    <a:gd name="connsiteY38" fmla="*/ 12468 h 3348984"/>
                    <a:gd name="connsiteX39" fmla="*/ 1670160 w 2842220"/>
                    <a:gd name="connsiteY39" fmla="*/ 0 h 3348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842220" h="3348984">
                      <a:moveTo>
                        <a:pt x="1670160" y="0"/>
                      </a:moveTo>
                      <a:lnTo>
                        <a:pt x="1717690" y="92598"/>
                      </a:lnTo>
                      <a:cubicBezTo>
                        <a:pt x="1757542" y="170632"/>
                        <a:pt x="1793194" y="236580"/>
                        <a:pt x="1832088" y="276796"/>
                      </a:cubicBezTo>
                      <a:cubicBezTo>
                        <a:pt x="1987662" y="437664"/>
                        <a:pt x="1958030" y="345588"/>
                        <a:pt x="1978138" y="397448"/>
                      </a:cubicBezTo>
                      <a:cubicBezTo>
                        <a:pt x="1998246" y="449308"/>
                        <a:pt x="2000362" y="560432"/>
                        <a:pt x="1952738" y="587948"/>
                      </a:cubicBezTo>
                      <a:cubicBezTo>
                        <a:pt x="1905114" y="615464"/>
                        <a:pt x="1780230" y="485292"/>
                        <a:pt x="1692388" y="562548"/>
                      </a:cubicBezTo>
                      <a:cubicBezTo>
                        <a:pt x="1604546" y="639804"/>
                        <a:pt x="1414046" y="910740"/>
                        <a:pt x="1425688" y="1051500"/>
                      </a:cubicBezTo>
                      <a:cubicBezTo>
                        <a:pt x="1437330" y="1192256"/>
                        <a:pt x="1731546" y="1298092"/>
                        <a:pt x="1762238" y="1407100"/>
                      </a:cubicBezTo>
                      <a:cubicBezTo>
                        <a:pt x="1792930" y="1516108"/>
                        <a:pt x="1619362" y="1637816"/>
                        <a:pt x="1609838" y="1705548"/>
                      </a:cubicBezTo>
                      <a:cubicBezTo>
                        <a:pt x="1600314" y="1773280"/>
                        <a:pt x="1617246" y="1807148"/>
                        <a:pt x="1705088" y="1813500"/>
                      </a:cubicBezTo>
                      <a:cubicBezTo>
                        <a:pt x="1792930" y="1819848"/>
                        <a:pt x="2021530" y="1756348"/>
                        <a:pt x="2136888" y="1743648"/>
                      </a:cubicBezTo>
                      <a:cubicBezTo>
                        <a:pt x="2252246" y="1730948"/>
                        <a:pt x="2348554" y="1684380"/>
                        <a:pt x="2397238" y="1737300"/>
                      </a:cubicBezTo>
                      <a:cubicBezTo>
                        <a:pt x="2445922" y="1790216"/>
                        <a:pt x="2380306" y="1956372"/>
                        <a:pt x="2428988" y="2061148"/>
                      </a:cubicBezTo>
                      <a:cubicBezTo>
                        <a:pt x="2477670" y="2165924"/>
                        <a:pt x="2554930" y="2322556"/>
                        <a:pt x="2689338" y="2365948"/>
                      </a:cubicBezTo>
                      <a:cubicBezTo>
                        <a:pt x="2722940" y="2376796"/>
                        <a:pt x="2772748" y="2368528"/>
                        <a:pt x="2828838" y="2352752"/>
                      </a:cubicBezTo>
                      <a:lnTo>
                        <a:pt x="2842220" y="2348500"/>
                      </a:lnTo>
                      <a:lnTo>
                        <a:pt x="2749664" y="2563196"/>
                      </a:lnTo>
                      <a:cubicBezTo>
                        <a:pt x="2604804" y="2890220"/>
                        <a:pt x="2442482" y="3204940"/>
                        <a:pt x="2263890" y="3302572"/>
                      </a:cubicBezTo>
                      <a:cubicBezTo>
                        <a:pt x="1906702" y="3497836"/>
                        <a:pt x="1200262" y="3019996"/>
                        <a:pt x="987538" y="2921572"/>
                      </a:cubicBezTo>
                      <a:cubicBezTo>
                        <a:pt x="774814" y="2823148"/>
                        <a:pt x="1008174" y="2770760"/>
                        <a:pt x="987538" y="2712024"/>
                      </a:cubicBezTo>
                      <a:cubicBezTo>
                        <a:pt x="966902" y="2653284"/>
                        <a:pt x="862126" y="2619948"/>
                        <a:pt x="863714" y="2569148"/>
                      </a:cubicBezTo>
                      <a:cubicBezTo>
                        <a:pt x="865302" y="2518348"/>
                        <a:pt x="1055802" y="2481836"/>
                        <a:pt x="997062" y="2407224"/>
                      </a:cubicBezTo>
                      <a:cubicBezTo>
                        <a:pt x="938326" y="2332612"/>
                        <a:pt x="644638" y="2216724"/>
                        <a:pt x="511290" y="2121472"/>
                      </a:cubicBezTo>
                      <a:cubicBezTo>
                        <a:pt x="377938" y="2026224"/>
                        <a:pt x="269302" y="1893676"/>
                        <a:pt x="196962" y="1835724"/>
                      </a:cubicBezTo>
                      <a:cubicBezTo>
                        <a:pt x="124622" y="1777772"/>
                        <a:pt x="96300" y="1824572"/>
                        <a:pt x="77250" y="1773772"/>
                      </a:cubicBezTo>
                      <a:lnTo>
                        <a:pt x="82662" y="1530924"/>
                      </a:lnTo>
                      <a:cubicBezTo>
                        <a:pt x="117590" y="1424560"/>
                        <a:pt x="257290" y="1227708"/>
                        <a:pt x="263638" y="1149924"/>
                      </a:cubicBezTo>
                      <a:cubicBezTo>
                        <a:pt x="269990" y="1072136"/>
                        <a:pt x="135050" y="1092772"/>
                        <a:pt x="120762" y="1064196"/>
                      </a:cubicBezTo>
                      <a:cubicBezTo>
                        <a:pt x="106478" y="1035624"/>
                        <a:pt x="141402" y="1022924"/>
                        <a:pt x="177914" y="978472"/>
                      </a:cubicBezTo>
                      <a:cubicBezTo>
                        <a:pt x="214426" y="934024"/>
                        <a:pt x="352538" y="887984"/>
                        <a:pt x="339838" y="797500"/>
                      </a:cubicBezTo>
                      <a:cubicBezTo>
                        <a:pt x="327138" y="707012"/>
                        <a:pt x="150926" y="530796"/>
                        <a:pt x="101714" y="435548"/>
                      </a:cubicBezTo>
                      <a:cubicBezTo>
                        <a:pt x="52502" y="340300"/>
                        <a:pt x="-63386" y="319660"/>
                        <a:pt x="44562" y="225996"/>
                      </a:cubicBezTo>
                      <a:lnTo>
                        <a:pt x="53038" y="220592"/>
                      </a:lnTo>
                      <a:lnTo>
                        <a:pt x="57050" y="238684"/>
                      </a:lnTo>
                      <a:cubicBezTo>
                        <a:pt x="104150" y="438276"/>
                        <a:pt x="106974" y="273820"/>
                        <a:pt x="177914" y="302196"/>
                      </a:cubicBezTo>
                      <a:cubicBezTo>
                        <a:pt x="265226" y="337124"/>
                        <a:pt x="387462" y="279972"/>
                        <a:pt x="539862" y="245048"/>
                      </a:cubicBezTo>
                      <a:cubicBezTo>
                        <a:pt x="692262" y="210124"/>
                        <a:pt x="958962" y="118048"/>
                        <a:pt x="1092314" y="92648"/>
                      </a:cubicBezTo>
                      <a:cubicBezTo>
                        <a:pt x="1225662" y="67248"/>
                        <a:pt x="1224076" y="118048"/>
                        <a:pt x="1339962" y="92648"/>
                      </a:cubicBezTo>
                      <a:cubicBezTo>
                        <a:pt x="1412392" y="76772"/>
                        <a:pt x="1534432" y="48496"/>
                        <a:pt x="1637480" y="12468"/>
                      </a:cubicBezTo>
                      <a:lnTo>
                        <a:pt x="16701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8" name="フリーフォーム: 図形 1987">
                  <a:extLst>
                    <a:ext uri="{FF2B5EF4-FFF2-40B4-BE49-F238E27FC236}">
                      <a16:creationId xmlns:a16="http://schemas.microsoft.com/office/drawing/2014/main" id="{4D45F43C-241C-A4EB-87B1-2EFB7BAF9F76}"/>
                    </a:ext>
                  </a:extLst>
                </p:cNvPr>
                <p:cNvSpPr/>
                <p:nvPr/>
              </p:nvSpPr>
              <p:spPr>
                <a:xfrm>
                  <a:off x="27197725" y="33397252"/>
                  <a:ext cx="2842220" cy="3348984"/>
                </a:xfrm>
                <a:custGeom>
                  <a:avLst/>
                  <a:gdLst>
                    <a:gd name="connsiteX0" fmla="*/ 1670160 w 2842220"/>
                    <a:gd name="connsiteY0" fmla="*/ 0 h 3348984"/>
                    <a:gd name="connsiteX1" fmla="*/ 1717690 w 2842220"/>
                    <a:gd name="connsiteY1" fmla="*/ 92598 h 3348984"/>
                    <a:gd name="connsiteX2" fmla="*/ 1832088 w 2842220"/>
                    <a:gd name="connsiteY2" fmla="*/ 276796 h 3348984"/>
                    <a:gd name="connsiteX3" fmla="*/ 1978138 w 2842220"/>
                    <a:gd name="connsiteY3" fmla="*/ 397448 h 3348984"/>
                    <a:gd name="connsiteX4" fmla="*/ 1952738 w 2842220"/>
                    <a:gd name="connsiteY4" fmla="*/ 587948 h 3348984"/>
                    <a:gd name="connsiteX5" fmla="*/ 1692388 w 2842220"/>
                    <a:gd name="connsiteY5" fmla="*/ 562548 h 3348984"/>
                    <a:gd name="connsiteX6" fmla="*/ 1425688 w 2842220"/>
                    <a:gd name="connsiteY6" fmla="*/ 1051500 h 3348984"/>
                    <a:gd name="connsiteX7" fmla="*/ 1762238 w 2842220"/>
                    <a:gd name="connsiteY7" fmla="*/ 1407100 h 3348984"/>
                    <a:gd name="connsiteX8" fmla="*/ 1609838 w 2842220"/>
                    <a:gd name="connsiteY8" fmla="*/ 1705548 h 3348984"/>
                    <a:gd name="connsiteX9" fmla="*/ 1705088 w 2842220"/>
                    <a:gd name="connsiteY9" fmla="*/ 1813500 h 3348984"/>
                    <a:gd name="connsiteX10" fmla="*/ 2136888 w 2842220"/>
                    <a:gd name="connsiteY10" fmla="*/ 1743648 h 3348984"/>
                    <a:gd name="connsiteX11" fmla="*/ 2397238 w 2842220"/>
                    <a:gd name="connsiteY11" fmla="*/ 1737300 h 3348984"/>
                    <a:gd name="connsiteX12" fmla="*/ 2428988 w 2842220"/>
                    <a:gd name="connsiteY12" fmla="*/ 2061148 h 3348984"/>
                    <a:gd name="connsiteX13" fmla="*/ 2689338 w 2842220"/>
                    <a:gd name="connsiteY13" fmla="*/ 2365948 h 3348984"/>
                    <a:gd name="connsiteX14" fmla="*/ 2828838 w 2842220"/>
                    <a:gd name="connsiteY14" fmla="*/ 2352752 h 3348984"/>
                    <a:gd name="connsiteX15" fmla="*/ 2842220 w 2842220"/>
                    <a:gd name="connsiteY15" fmla="*/ 2348500 h 3348984"/>
                    <a:gd name="connsiteX16" fmla="*/ 2749664 w 2842220"/>
                    <a:gd name="connsiteY16" fmla="*/ 2563196 h 3348984"/>
                    <a:gd name="connsiteX17" fmla="*/ 2263890 w 2842220"/>
                    <a:gd name="connsiteY17" fmla="*/ 3302572 h 3348984"/>
                    <a:gd name="connsiteX18" fmla="*/ 987538 w 2842220"/>
                    <a:gd name="connsiteY18" fmla="*/ 2921572 h 3348984"/>
                    <a:gd name="connsiteX19" fmla="*/ 987538 w 2842220"/>
                    <a:gd name="connsiteY19" fmla="*/ 2712024 h 3348984"/>
                    <a:gd name="connsiteX20" fmla="*/ 863714 w 2842220"/>
                    <a:gd name="connsiteY20" fmla="*/ 2569148 h 3348984"/>
                    <a:gd name="connsiteX21" fmla="*/ 997062 w 2842220"/>
                    <a:gd name="connsiteY21" fmla="*/ 2407224 h 3348984"/>
                    <a:gd name="connsiteX22" fmla="*/ 511290 w 2842220"/>
                    <a:gd name="connsiteY22" fmla="*/ 2121472 h 3348984"/>
                    <a:gd name="connsiteX23" fmla="*/ 196962 w 2842220"/>
                    <a:gd name="connsiteY23" fmla="*/ 1835724 h 3348984"/>
                    <a:gd name="connsiteX24" fmla="*/ 77250 w 2842220"/>
                    <a:gd name="connsiteY24" fmla="*/ 1773772 h 3348984"/>
                    <a:gd name="connsiteX25" fmla="*/ 82662 w 2842220"/>
                    <a:gd name="connsiteY25" fmla="*/ 1530924 h 3348984"/>
                    <a:gd name="connsiteX26" fmla="*/ 263638 w 2842220"/>
                    <a:gd name="connsiteY26" fmla="*/ 1149924 h 3348984"/>
                    <a:gd name="connsiteX27" fmla="*/ 120762 w 2842220"/>
                    <a:gd name="connsiteY27" fmla="*/ 1064196 h 3348984"/>
                    <a:gd name="connsiteX28" fmla="*/ 177914 w 2842220"/>
                    <a:gd name="connsiteY28" fmla="*/ 978472 h 3348984"/>
                    <a:gd name="connsiteX29" fmla="*/ 339838 w 2842220"/>
                    <a:gd name="connsiteY29" fmla="*/ 797500 h 3348984"/>
                    <a:gd name="connsiteX30" fmla="*/ 101714 w 2842220"/>
                    <a:gd name="connsiteY30" fmla="*/ 435548 h 3348984"/>
                    <a:gd name="connsiteX31" fmla="*/ 44562 w 2842220"/>
                    <a:gd name="connsiteY31" fmla="*/ 225996 h 3348984"/>
                    <a:gd name="connsiteX32" fmla="*/ 53038 w 2842220"/>
                    <a:gd name="connsiteY32" fmla="*/ 220592 h 3348984"/>
                    <a:gd name="connsiteX33" fmla="*/ 57050 w 2842220"/>
                    <a:gd name="connsiteY33" fmla="*/ 238684 h 3348984"/>
                    <a:gd name="connsiteX34" fmla="*/ 177914 w 2842220"/>
                    <a:gd name="connsiteY34" fmla="*/ 302196 h 3348984"/>
                    <a:gd name="connsiteX35" fmla="*/ 539862 w 2842220"/>
                    <a:gd name="connsiteY35" fmla="*/ 245048 h 3348984"/>
                    <a:gd name="connsiteX36" fmla="*/ 1092314 w 2842220"/>
                    <a:gd name="connsiteY36" fmla="*/ 92648 h 3348984"/>
                    <a:gd name="connsiteX37" fmla="*/ 1339962 w 2842220"/>
                    <a:gd name="connsiteY37" fmla="*/ 92648 h 3348984"/>
                    <a:gd name="connsiteX38" fmla="*/ 1637480 w 2842220"/>
                    <a:gd name="connsiteY38" fmla="*/ 12468 h 3348984"/>
                    <a:gd name="connsiteX39" fmla="*/ 1670160 w 2842220"/>
                    <a:gd name="connsiteY39" fmla="*/ 0 h 3348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842220" h="3348984">
                      <a:moveTo>
                        <a:pt x="1670160" y="0"/>
                      </a:moveTo>
                      <a:lnTo>
                        <a:pt x="1717690" y="92598"/>
                      </a:lnTo>
                      <a:cubicBezTo>
                        <a:pt x="1757542" y="170632"/>
                        <a:pt x="1793194" y="236580"/>
                        <a:pt x="1832088" y="276796"/>
                      </a:cubicBezTo>
                      <a:cubicBezTo>
                        <a:pt x="1987662" y="437664"/>
                        <a:pt x="1958030" y="345588"/>
                        <a:pt x="1978138" y="397448"/>
                      </a:cubicBezTo>
                      <a:cubicBezTo>
                        <a:pt x="1998246" y="449308"/>
                        <a:pt x="2000362" y="560432"/>
                        <a:pt x="1952738" y="587948"/>
                      </a:cubicBezTo>
                      <a:cubicBezTo>
                        <a:pt x="1905114" y="615464"/>
                        <a:pt x="1780230" y="485292"/>
                        <a:pt x="1692388" y="562548"/>
                      </a:cubicBezTo>
                      <a:cubicBezTo>
                        <a:pt x="1604546" y="639804"/>
                        <a:pt x="1414046" y="910740"/>
                        <a:pt x="1425688" y="1051500"/>
                      </a:cubicBezTo>
                      <a:cubicBezTo>
                        <a:pt x="1437330" y="1192256"/>
                        <a:pt x="1731546" y="1298092"/>
                        <a:pt x="1762238" y="1407100"/>
                      </a:cubicBezTo>
                      <a:cubicBezTo>
                        <a:pt x="1792930" y="1516108"/>
                        <a:pt x="1619362" y="1637816"/>
                        <a:pt x="1609838" y="1705548"/>
                      </a:cubicBezTo>
                      <a:cubicBezTo>
                        <a:pt x="1600314" y="1773280"/>
                        <a:pt x="1617246" y="1807148"/>
                        <a:pt x="1705088" y="1813500"/>
                      </a:cubicBezTo>
                      <a:cubicBezTo>
                        <a:pt x="1792930" y="1819848"/>
                        <a:pt x="2021530" y="1756348"/>
                        <a:pt x="2136888" y="1743648"/>
                      </a:cubicBezTo>
                      <a:cubicBezTo>
                        <a:pt x="2252246" y="1730948"/>
                        <a:pt x="2348554" y="1684380"/>
                        <a:pt x="2397238" y="1737300"/>
                      </a:cubicBezTo>
                      <a:cubicBezTo>
                        <a:pt x="2445922" y="1790216"/>
                        <a:pt x="2380306" y="1956372"/>
                        <a:pt x="2428988" y="2061148"/>
                      </a:cubicBezTo>
                      <a:cubicBezTo>
                        <a:pt x="2477670" y="2165924"/>
                        <a:pt x="2554930" y="2322556"/>
                        <a:pt x="2689338" y="2365948"/>
                      </a:cubicBezTo>
                      <a:cubicBezTo>
                        <a:pt x="2722940" y="2376796"/>
                        <a:pt x="2772748" y="2368528"/>
                        <a:pt x="2828838" y="2352752"/>
                      </a:cubicBezTo>
                      <a:lnTo>
                        <a:pt x="2842220" y="2348500"/>
                      </a:lnTo>
                      <a:lnTo>
                        <a:pt x="2749664" y="2563196"/>
                      </a:lnTo>
                      <a:cubicBezTo>
                        <a:pt x="2604804" y="2890220"/>
                        <a:pt x="2442482" y="3204940"/>
                        <a:pt x="2263890" y="3302572"/>
                      </a:cubicBezTo>
                      <a:cubicBezTo>
                        <a:pt x="1906702" y="3497836"/>
                        <a:pt x="1200262" y="3019996"/>
                        <a:pt x="987538" y="2921572"/>
                      </a:cubicBezTo>
                      <a:cubicBezTo>
                        <a:pt x="774814" y="2823148"/>
                        <a:pt x="1008174" y="2770760"/>
                        <a:pt x="987538" y="2712024"/>
                      </a:cubicBezTo>
                      <a:cubicBezTo>
                        <a:pt x="966902" y="2653284"/>
                        <a:pt x="862126" y="2619948"/>
                        <a:pt x="863714" y="2569148"/>
                      </a:cubicBezTo>
                      <a:cubicBezTo>
                        <a:pt x="865302" y="2518348"/>
                        <a:pt x="1055802" y="2481836"/>
                        <a:pt x="997062" y="2407224"/>
                      </a:cubicBezTo>
                      <a:cubicBezTo>
                        <a:pt x="938326" y="2332612"/>
                        <a:pt x="644638" y="2216724"/>
                        <a:pt x="511290" y="2121472"/>
                      </a:cubicBezTo>
                      <a:cubicBezTo>
                        <a:pt x="377938" y="2026224"/>
                        <a:pt x="269302" y="1893676"/>
                        <a:pt x="196962" y="1835724"/>
                      </a:cubicBezTo>
                      <a:cubicBezTo>
                        <a:pt x="124622" y="1777772"/>
                        <a:pt x="96300" y="1824572"/>
                        <a:pt x="77250" y="1773772"/>
                      </a:cubicBezTo>
                      <a:lnTo>
                        <a:pt x="82662" y="1530924"/>
                      </a:lnTo>
                      <a:cubicBezTo>
                        <a:pt x="117590" y="1424560"/>
                        <a:pt x="257290" y="1227708"/>
                        <a:pt x="263638" y="1149924"/>
                      </a:cubicBezTo>
                      <a:cubicBezTo>
                        <a:pt x="269990" y="1072136"/>
                        <a:pt x="135050" y="1092772"/>
                        <a:pt x="120762" y="1064196"/>
                      </a:cubicBezTo>
                      <a:cubicBezTo>
                        <a:pt x="106478" y="1035624"/>
                        <a:pt x="141402" y="1022924"/>
                        <a:pt x="177914" y="978472"/>
                      </a:cubicBezTo>
                      <a:cubicBezTo>
                        <a:pt x="214426" y="934024"/>
                        <a:pt x="352538" y="887984"/>
                        <a:pt x="339838" y="797500"/>
                      </a:cubicBezTo>
                      <a:cubicBezTo>
                        <a:pt x="327138" y="707012"/>
                        <a:pt x="150926" y="530796"/>
                        <a:pt x="101714" y="435548"/>
                      </a:cubicBezTo>
                      <a:cubicBezTo>
                        <a:pt x="52502" y="340300"/>
                        <a:pt x="-63386" y="319660"/>
                        <a:pt x="44562" y="225996"/>
                      </a:cubicBezTo>
                      <a:lnTo>
                        <a:pt x="53038" y="220592"/>
                      </a:lnTo>
                      <a:lnTo>
                        <a:pt x="57050" y="238684"/>
                      </a:lnTo>
                      <a:cubicBezTo>
                        <a:pt x="104150" y="438276"/>
                        <a:pt x="106974" y="273820"/>
                        <a:pt x="177914" y="302196"/>
                      </a:cubicBezTo>
                      <a:cubicBezTo>
                        <a:pt x="265226" y="337124"/>
                        <a:pt x="387462" y="279972"/>
                        <a:pt x="539862" y="245048"/>
                      </a:cubicBezTo>
                      <a:cubicBezTo>
                        <a:pt x="692262" y="210124"/>
                        <a:pt x="958962" y="118048"/>
                        <a:pt x="1092314" y="92648"/>
                      </a:cubicBezTo>
                      <a:cubicBezTo>
                        <a:pt x="1225662" y="67248"/>
                        <a:pt x="1224076" y="118048"/>
                        <a:pt x="1339962" y="92648"/>
                      </a:cubicBezTo>
                      <a:cubicBezTo>
                        <a:pt x="1412392" y="76772"/>
                        <a:pt x="1534432" y="48496"/>
                        <a:pt x="1637480" y="12468"/>
                      </a:cubicBezTo>
                      <a:lnTo>
                        <a:pt x="16701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9" name="フリーフォーム: 図形 1988">
                  <a:extLst>
                    <a:ext uri="{FF2B5EF4-FFF2-40B4-BE49-F238E27FC236}">
                      <a16:creationId xmlns:a16="http://schemas.microsoft.com/office/drawing/2014/main" id="{F018CA38-8C48-F4F5-D8DB-A598EBBAA9DD}"/>
                    </a:ext>
                  </a:extLst>
                </p:cNvPr>
                <p:cNvSpPr/>
                <p:nvPr/>
              </p:nvSpPr>
              <p:spPr>
                <a:xfrm>
                  <a:off x="30672188" y="21460301"/>
                  <a:ext cx="3541919" cy="5581204"/>
                </a:xfrm>
                <a:custGeom>
                  <a:avLst/>
                  <a:gdLst>
                    <a:gd name="connsiteX0" fmla="*/ 2557362 w 3541919"/>
                    <a:gd name="connsiteY0" fmla="*/ 1386998 h 5581204"/>
                    <a:gd name="connsiteX1" fmla="*/ 2601812 w 3541919"/>
                    <a:gd name="connsiteY1" fmla="*/ 1545748 h 5581204"/>
                    <a:gd name="connsiteX2" fmla="*/ 2392262 w 3541919"/>
                    <a:gd name="connsiteY2" fmla="*/ 1571148 h 5581204"/>
                    <a:gd name="connsiteX3" fmla="*/ 2290662 w 3541919"/>
                    <a:gd name="connsiteY3" fmla="*/ 1590198 h 5581204"/>
                    <a:gd name="connsiteX4" fmla="*/ 2195412 w 3541919"/>
                    <a:gd name="connsiteY4" fmla="*/ 1482248 h 5581204"/>
                    <a:gd name="connsiteX5" fmla="*/ 2322412 w 3541919"/>
                    <a:gd name="connsiteY5" fmla="*/ 1437798 h 5581204"/>
                    <a:gd name="connsiteX6" fmla="*/ 2481162 w 3541919"/>
                    <a:gd name="connsiteY6" fmla="*/ 1450498 h 5581204"/>
                    <a:gd name="connsiteX7" fmla="*/ 2557362 w 3541919"/>
                    <a:gd name="connsiteY7" fmla="*/ 1386998 h 5581204"/>
                    <a:gd name="connsiteX8" fmla="*/ 3228080 w 3541919"/>
                    <a:gd name="connsiteY8" fmla="*/ 318 h 5581204"/>
                    <a:gd name="connsiteX9" fmla="*/ 3427312 w 3541919"/>
                    <a:gd name="connsiteY9" fmla="*/ 28098 h 5581204"/>
                    <a:gd name="connsiteX10" fmla="*/ 3528912 w 3541919"/>
                    <a:gd name="connsiteY10" fmla="*/ 282098 h 5581204"/>
                    <a:gd name="connsiteX11" fmla="*/ 3211412 w 3541919"/>
                    <a:gd name="connsiteY11" fmla="*/ 332898 h 5581204"/>
                    <a:gd name="connsiteX12" fmla="*/ 3224112 w 3541919"/>
                    <a:gd name="connsiteY12" fmla="*/ 739298 h 5581204"/>
                    <a:gd name="connsiteX13" fmla="*/ 3109812 w 3541919"/>
                    <a:gd name="connsiteY13" fmla="*/ 878998 h 5581204"/>
                    <a:gd name="connsiteX14" fmla="*/ 2766912 w 3541919"/>
                    <a:gd name="connsiteY14" fmla="*/ 929798 h 5581204"/>
                    <a:gd name="connsiteX15" fmla="*/ 2538312 w 3541919"/>
                    <a:gd name="connsiteY15" fmla="*/ 1247298 h 5581204"/>
                    <a:gd name="connsiteX16" fmla="*/ 2220812 w 3541919"/>
                    <a:gd name="connsiteY16" fmla="*/ 1158398 h 5581204"/>
                    <a:gd name="connsiteX17" fmla="*/ 2119212 w 3541919"/>
                    <a:gd name="connsiteY17" fmla="*/ 1336198 h 5581204"/>
                    <a:gd name="connsiteX18" fmla="*/ 2119212 w 3541919"/>
                    <a:gd name="connsiteY18" fmla="*/ 1425098 h 5581204"/>
                    <a:gd name="connsiteX19" fmla="*/ 2043012 w 3541919"/>
                    <a:gd name="connsiteY19" fmla="*/ 1666398 h 5581204"/>
                    <a:gd name="connsiteX20" fmla="*/ 2220812 w 3541919"/>
                    <a:gd name="connsiteY20" fmla="*/ 1767998 h 5581204"/>
                    <a:gd name="connsiteX21" fmla="*/ 2525612 w 3541919"/>
                    <a:gd name="connsiteY21" fmla="*/ 1615598 h 5581204"/>
                    <a:gd name="connsiteX22" fmla="*/ 2563712 w 3541919"/>
                    <a:gd name="connsiteY22" fmla="*/ 1907698 h 5581204"/>
                    <a:gd name="connsiteX23" fmla="*/ 2584548 w 3541919"/>
                    <a:gd name="connsiteY23" fmla="*/ 2091054 h 5581204"/>
                    <a:gd name="connsiteX24" fmla="*/ 2578124 w 3541919"/>
                    <a:gd name="connsiteY24" fmla="*/ 2146828 h 5581204"/>
                    <a:gd name="connsiteX25" fmla="*/ 2536724 w 3541919"/>
                    <a:gd name="connsiteY25" fmla="*/ 2158126 h 5581204"/>
                    <a:gd name="connsiteX26" fmla="*/ 2255736 w 3541919"/>
                    <a:gd name="connsiteY26" fmla="*/ 2237898 h 5581204"/>
                    <a:gd name="connsiteX27" fmla="*/ 2084288 w 3541919"/>
                    <a:gd name="connsiteY27" fmla="*/ 2437922 h 5581204"/>
                    <a:gd name="connsiteX28" fmla="*/ 1931888 w 3541919"/>
                    <a:gd name="connsiteY28" fmla="*/ 2971322 h 5581204"/>
                    <a:gd name="connsiteX29" fmla="*/ 1836636 w 3541919"/>
                    <a:gd name="connsiteY29" fmla="*/ 3123722 h 5581204"/>
                    <a:gd name="connsiteX30" fmla="*/ 1884264 w 3541919"/>
                    <a:gd name="connsiteY30" fmla="*/ 3371374 h 5581204"/>
                    <a:gd name="connsiteX31" fmla="*/ 1789012 w 3541919"/>
                    <a:gd name="connsiteY31" fmla="*/ 3904774 h 5581204"/>
                    <a:gd name="connsiteX32" fmla="*/ 1779488 w 3541919"/>
                    <a:gd name="connsiteY32" fmla="*/ 4628674 h 5581204"/>
                    <a:gd name="connsiteX33" fmla="*/ 1941412 w 3541919"/>
                    <a:gd name="connsiteY33" fmla="*/ 4923948 h 5581204"/>
                    <a:gd name="connsiteX34" fmla="*/ 1693764 w 3541919"/>
                    <a:gd name="connsiteY34" fmla="*/ 5266848 h 5581204"/>
                    <a:gd name="connsiteX35" fmla="*/ 1665188 w 3541919"/>
                    <a:gd name="connsiteY35" fmla="*/ 5581174 h 5581204"/>
                    <a:gd name="connsiteX36" fmla="*/ 1160364 w 3541919"/>
                    <a:gd name="connsiteY36" fmla="*/ 5285898 h 5581204"/>
                    <a:gd name="connsiteX37" fmla="*/ 417412 w 3541919"/>
                    <a:gd name="connsiteY37" fmla="*/ 5266848 h 5581204"/>
                    <a:gd name="connsiteX38" fmla="*/ 331688 w 3541919"/>
                    <a:gd name="connsiteY38" fmla="*/ 4971574 h 5581204"/>
                    <a:gd name="connsiteX39" fmla="*/ 5468 w 3541919"/>
                    <a:gd name="connsiteY39" fmla="*/ 4806558 h 5581204"/>
                    <a:gd name="connsiteX40" fmla="*/ 0 w 3541919"/>
                    <a:gd name="connsiteY40" fmla="*/ 4767682 h 5581204"/>
                    <a:gd name="connsiteX41" fmla="*/ 37812 w 3541919"/>
                    <a:gd name="connsiteY41" fmla="*/ 4743048 h 5581204"/>
                    <a:gd name="connsiteX42" fmla="*/ 506312 w 3541919"/>
                    <a:gd name="connsiteY42" fmla="*/ 4396898 h 5581204"/>
                    <a:gd name="connsiteX43" fmla="*/ 1446112 w 3541919"/>
                    <a:gd name="connsiteY43" fmla="*/ 3126898 h 5581204"/>
                    <a:gd name="connsiteX44" fmla="*/ 1763612 w 3541919"/>
                    <a:gd name="connsiteY44" fmla="*/ 2098198 h 5581204"/>
                    <a:gd name="connsiteX45" fmla="*/ 1585812 w 3541919"/>
                    <a:gd name="connsiteY45" fmla="*/ 1767998 h 5581204"/>
                    <a:gd name="connsiteX46" fmla="*/ 1585812 w 3541919"/>
                    <a:gd name="connsiteY46" fmla="*/ 1539398 h 5581204"/>
                    <a:gd name="connsiteX47" fmla="*/ 1395312 w 3541919"/>
                    <a:gd name="connsiteY47" fmla="*/ 1437798 h 5581204"/>
                    <a:gd name="connsiteX48" fmla="*/ 1662012 w 3541919"/>
                    <a:gd name="connsiteY48" fmla="*/ 624998 h 5581204"/>
                    <a:gd name="connsiteX49" fmla="*/ 2170012 w 3541919"/>
                    <a:gd name="connsiteY49" fmla="*/ 447198 h 5581204"/>
                    <a:gd name="connsiteX50" fmla="*/ 2944712 w 3541919"/>
                    <a:gd name="connsiteY50" fmla="*/ 53498 h 5581204"/>
                    <a:gd name="connsiteX51" fmla="*/ 3228080 w 3541919"/>
                    <a:gd name="connsiteY51" fmla="*/ 318 h 55812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3541919" h="5581204">
                      <a:moveTo>
                        <a:pt x="2557362" y="1386998"/>
                      </a:moveTo>
                      <a:cubicBezTo>
                        <a:pt x="2577470" y="1402874"/>
                        <a:pt x="2629328" y="1515056"/>
                        <a:pt x="2601812" y="1545748"/>
                      </a:cubicBezTo>
                      <a:cubicBezTo>
                        <a:pt x="2574296" y="1576440"/>
                        <a:pt x="2444120" y="1563740"/>
                        <a:pt x="2392262" y="1571148"/>
                      </a:cubicBezTo>
                      <a:cubicBezTo>
                        <a:pt x="2340404" y="1578556"/>
                        <a:pt x="2323470" y="1605014"/>
                        <a:pt x="2290662" y="1590198"/>
                      </a:cubicBezTo>
                      <a:cubicBezTo>
                        <a:pt x="2257854" y="1575382"/>
                        <a:pt x="2190120" y="1507648"/>
                        <a:pt x="2195412" y="1482248"/>
                      </a:cubicBezTo>
                      <a:cubicBezTo>
                        <a:pt x="2200704" y="1456848"/>
                        <a:pt x="2281136" y="1442030"/>
                        <a:pt x="2322412" y="1437798"/>
                      </a:cubicBezTo>
                      <a:cubicBezTo>
                        <a:pt x="2363688" y="1433566"/>
                        <a:pt x="2442004" y="1458966"/>
                        <a:pt x="2481162" y="1450498"/>
                      </a:cubicBezTo>
                      <a:cubicBezTo>
                        <a:pt x="2520320" y="1442030"/>
                        <a:pt x="2537254" y="1371122"/>
                        <a:pt x="2557362" y="1386998"/>
                      </a:cubicBezTo>
                      <a:close/>
                      <a:moveTo>
                        <a:pt x="3228080" y="318"/>
                      </a:moveTo>
                      <a:cubicBezTo>
                        <a:pt x="3310364" y="-2062"/>
                        <a:pt x="3378628" y="9050"/>
                        <a:pt x="3427312" y="28098"/>
                      </a:cubicBezTo>
                      <a:cubicBezTo>
                        <a:pt x="3524680" y="66198"/>
                        <a:pt x="3564896" y="231298"/>
                        <a:pt x="3528912" y="282098"/>
                      </a:cubicBezTo>
                      <a:cubicBezTo>
                        <a:pt x="3492928" y="332898"/>
                        <a:pt x="3262212" y="256698"/>
                        <a:pt x="3211412" y="332898"/>
                      </a:cubicBezTo>
                      <a:cubicBezTo>
                        <a:pt x="3160612" y="409098"/>
                        <a:pt x="3241044" y="648282"/>
                        <a:pt x="3224112" y="739298"/>
                      </a:cubicBezTo>
                      <a:cubicBezTo>
                        <a:pt x="3207180" y="830314"/>
                        <a:pt x="3186012" y="847250"/>
                        <a:pt x="3109812" y="878998"/>
                      </a:cubicBezTo>
                      <a:cubicBezTo>
                        <a:pt x="3033612" y="910750"/>
                        <a:pt x="2862160" y="868414"/>
                        <a:pt x="2766912" y="929798"/>
                      </a:cubicBezTo>
                      <a:cubicBezTo>
                        <a:pt x="2671660" y="991182"/>
                        <a:pt x="2629328" y="1209198"/>
                        <a:pt x="2538312" y="1247298"/>
                      </a:cubicBezTo>
                      <a:cubicBezTo>
                        <a:pt x="2447296" y="1285398"/>
                        <a:pt x="2290660" y="1143582"/>
                        <a:pt x="2220812" y="1158398"/>
                      </a:cubicBezTo>
                      <a:cubicBezTo>
                        <a:pt x="2150960" y="1173214"/>
                        <a:pt x="2136144" y="1291750"/>
                        <a:pt x="2119212" y="1336198"/>
                      </a:cubicBezTo>
                      <a:cubicBezTo>
                        <a:pt x="2102280" y="1380650"/>
                        <a:pt x="2131912" y="1370066"/>
                        <a:pt x="2119212" y="1425098"/>
                      </a:cubicBezTo>
                      <a:cubicBezTo>
                        <a:pt x="2106512" y="1480130"/>
                        <a:pt x="2026080" y="1609250"/>
                        <a:pt x="2043012" y="1666398"/>
                      </a:cubicBezTo>
                      <a:cubicBezTo>
                        <a:pt x="2059944" y="1723550"/>
                        <a:pt x="2140380" y="1776466"/>
                        <a:pt x="2220812" y="1767998"/>
                      </a:cubicBezTo>
                      <a:cubicBezTo>
                        <a:pt x="2301244" y="1759530"/>
                        <a:pt x="2468460" y="1592314"/>
                        <a:pt x="2525612" y="1615598"/>
                      </a:cubicBezTo>
                      <a:cubicBezTo>
                        <a:pt x="2582760" y="1638882"/>
                        <a:pt x="2555244" y="1816682"/>
                        <a:pt x="2563712" y="1907698"/>
                      </a:cubicBezTo>
                      <a:cubicBezTo>
                        <a:pt x="2570064" y="1975960"/>
                        <a:pt x="2585940" y="2026364"/>
                        <a:pt x="2584548" y="2091054"/>
                      </a:cubicBezTo>
                      <a:lnTo>
                        <a:pt x="2578124" y="2146828"/>
                      </a:lnTo>
                      <a:lnTo>
                        <a:pt x="2536724" y="2158126"/>
                      </a:lnTo>
                      <a:cubicBezTo>
                        <a:pt x="2421236" y="2186702"/>
                        <a:pt x="2327968" y="2200592"/>
                        <a:pt x="2255736" y="2237898"/>
                      </a:cubicBezTo>
                      <a:cubicBezTo>
                        <a:pt x="2111276" y="2312510"/>
                        <a:pt x="2138264" y="2315686"/>
                        <a:pt x="2084288" y="2437922"/>
                      </a:cubicBezTo>
                      <a:cubicBezTo>
                        <a:pt x="2030312" y="2560160"/>
                        <a:pt x="1973164" y="2857022"/>
                        <a:pt x="1931888" y="2971322"/>
                      </a:cubicBezTo>
                      <a:cubicBezTo>
                        <a:pt x="1890612" y="3085622"/>
                        <a:pt x="1844576" y="3057048"/>
                        <a:pt x="1836636" y="3123722"/>
                      </a:cubicBezTo>
                      <a:cubicBezTo>
                        <a:pt x="1828700" y="3190398"/>
                        <a:pt x="1892200" y="3241198"/>
                        <a:pt x="1884264" y="3371374"/>
                      </a:cubicBezTo>
                      <a:cubicBezTo>
                        <a:pt x="1876324" y="3501548"/>
                        <a:pt x="1806476" y="3695222"/>
                        <a:pt x="1789012" y="3904774"/>
                      </a:cubicBezTo>
                      <a:cubicBezTo>
                        <a:pt x="1771552" y="4114322"/>
                        <a:pt x="1754088" y="4458810"/>
                        <a:pt x="1779488" y="4628674"/>
                      </a:cubicBezTo>
                      <a:cubicBezTo>
                        <a:pt x="1804888" y="4798536"/>
                        <a:pt x="1955700" y="4817586"/>
                        <a:pt x="1941412" y="4923948"/>
                      </a:cubicBezTo>
                      <a:cubicBezTo>
                        <a:pt x="1927124" y="5030310"/>
                        <a:pt x="1739800" y="5157310"/>
                        <a:pt x="1693764" y="5266848"/>
                      </a:cubicBezTo>
                      <a:cubicBezTo>
                        <a:pt x="1647724" y="5376386"/>
                        <a:pt x="1754088" y="5577998"/>
                        <a:pt x="1665188" y="5581174"/>
                      </a:cubicBezTo>
                      <a:cubicBezTo>
                        <a:pt x="1576288" y="5584348"/>
                        <a:pt x="1368324" y="5338286"/>
                        <a:pt x="1160364" y="5285898"/>
                      </a:cubicBezTo>
                      <a:cubicBezTo>
                        <a:pt x="952400" y="5233510"/>
                        <a:pt x="555524" y="5319234"/>
                        <a:pt x="417412" y="5266848"/>
                      </a:cubicBezTo>
                      <a:cubicBezTo>
                        <a:pt x="279300" y="5214462"/>
                        <a:pt x="403124" y="5101748"/>
                        <a:pt x="331688" y="4971574"/>
                      </a:cubicBezTo>
                      <a:cubicBezTo>
                        <a:pt x="273644" y="4865806"/>
                        <a:pt x="67836" y="5121598"/>
                        <a:pt x="5468" y="4806558"/>
                      </a:cubicBezTo>
                      <a:lnTo>
                        <a:pt x="0" y="4767682"/>
                      </a:lnTo>
                      <a:lnTo>
                        <a:pt x="37812" y="4743048"/>
                      </a:lnTo>
                      <a:cubicBezTo>
                        <a:pt x="179716" y="4657018"/>
                        <a:pt x="334332" y="4586076"/>
                        <a:pt x="506312" y="4396898"/>
                      </a:cubicBezTo>
                      <a:cubicBezTo>
                        <a:pt x="781480" y="4094214"/>
                        <a:pt x="1236560" y="3510014"/>
                        <a:pt x="1446112" y="3126898"/>
                      </a:cubicBezTo>
                      <a:cubicBezTo>
                        <a:pt x="1655660" y="2743782"/>
                        <a:pt x="1740328" y="2324682"/>
                        <a:pt x="1763612" y="2098198"/>
                      </a:cubicBezTo>
                      <a:cubicBezTo>
                        <a:pt x="1786896" y="1871714"/>
                        <a:pt x="1615444" y="1861130"/>
                        <a:pt x="1585812" y="1767998"/>
                      </a:cubicBezTo>
                      <a:cubicBezTo>
                        <a:pt x="1556180" y="1674866"/>
                        <a:pt x="1617560" y="1594430"/>
                        <a:pt x="1585812" y="1539398"/>
                      </a:cubicBezTo>
                      <a:cubicBezTo>
                        <a:pt x="1554060" y="1484366"/>
                        <a:pt x="1382612" y="1590198"/>
                        <a:pt x="1395312" y="1437798"/>
                      </a:cubicBezTo>
                      <a:cubicBezTo>
                        <a:pt x="1408012" y="1285398"/>
                        <a:pt x="1532896" y="790098"/>
                        <a:pt x="1662012" y="624998"/>
                      </a:cubicBezTo>
                      <a:cubicBezTo>
                        <a:pt x="1791128" y="459898"/>
                        <a:pt x="1956228" y="542450"/>
                        <a:pt x="2170012" y="447198"/>
                      </a:cubicBezTo>
                      <a:cubicBezTo>
                        <a:pt x="2383796" y="351950"/>
                        <a:pt x="2735160" y="123350"/>
                        <a:pt x="2944712" y="53498"/>
                      </a:cubicBezTo>
                      <a:cubicBezTo>
                        <a:pt x="3049484" y="18574"/>
                        <a:pt x="3145792" y="2698"/>
                        <a:pt x="3228080" y="31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0" name="フリーフォーム: 図形 1989">
                  <a:extLst>
                    <a:ext uri="{FF2B5EF4-FFF2-40B4-BE49-F238E27FC236}">
                      <a16:creationId xmlns:a16="http://schemas.microsoft.com/office/drawing/2014/main" id="{17AA0CC1-E072-8155-008B-513D9345CF93}"/>
                    </a:ext>
                  </a:extLst>
                </p:cNvPr>
                <p:cNvSpPr/>
                <p:nvPr/>
              </p:nvSpPr>
              <p:spPr>
                <a:xfrm>
                  <a:off x="28297216" y="26227985"/>
                  <a:ext cx="4271086" cy="3525463"/>
                </a:xfrm>
                <a:custGeom>
                  <a:avLst/>
                  <a:gdLst>
                    <a:gd name="connsiteX0" fmla="*/ 2374970 w 4271086"/>
                    <a:gd name="connsiteY0" fmla="*/ 0 h 3525463"/>
                    <a:gd name="connsiteX1" fmla="*/ 2380440 w 4271086"/>
                    <a:gd name="connsiteY1" fmla="*/ 38876 h 3525463"/>
                    <a:gd name="connsiteX2" fmla="*/ 2706660 w 4271086"/>
                    <a:gd name="connsiteY2" fmla="*/ 203892 h 3525463"/>
                    <a:gd name="connsiteX3" fmla="*/ 2792384 w 4271086"/>
                    <a:gd name="connsiteY3" fmla="*/ 499166 h 3525463"/>
                    <a:gd name="connsiteX4" fmla="*/ 3535334 w 4271086"/>
                    <a:gd name="connsiteY4" fmla="*/ 518216 h 3525463"/>
                    <a:gd name="connsiteX5" fmla="*/ 4001474 w 4271086"/>
                    <a:gd name="connsiteY5" fmla="*/ 803864 h 3525463"/>
                    <a:gd name="connsiteX6" fmla="*/ 4018458 w 4271086"/>
                    <a:gd name="connsiteY6" fmla="*/ 808090 h 3525463"/>
                    <a:gd name="connsiteX7" fmla="*/ 4017536 w 4271086"/>
                    <a:gd name="connsiteY7" fmla="*/ 836708 h 3525463"/>
                    <a:gd name="connsiteX8" fmla="*/ 4040160 w 4271086"/>
                    <a:gd name="connsiteY8" fmla="*/ 1156392 h 3525463"/>
                    <a:gd name="connsiteX9" fmla="*/ 4268760 w 4271086"/>
                    <a:gd name="connsiteY9" fmla="*/ 1499292 h 3525463"/>
                    <a:gd name="connsiteX10" fmla="*/ 3878234 w 4271086"/>
                    <a:gd name="connsiteY10" fmla="*/ 1870766 h 3525463"/>
                    <a:gd name="connsiteX11" fmla="*/ 2830484 w 4271086"/>
                    <a:gd name="connsiteY11" fmla="*/ 1851716 h 3525463"/>
                    <a:gd name="connsiteX12" fmla="*/ 2592360 w 4271086"/>
                    <a:gd name="connsiteY12" fmla="*/ 2299392 h 3525463"/>
                    <a:gd name="connsiteX13" fmla="*/ 2249460 w 4271086"/>
                    <a:gd name="connsiteY13" fmla="*/ 2194616 h 3525463"/>
                    <a:gd name="connsiteX14" fmla="*/ 2297084 w 4271086"/>
                    <a:gd name="connsiteY14" fmla="*/ 2689916 h 3525463"/>
                    <a:gd name="connsiteX15" fmla="*/ 2097060 w 4271086"/>
                    <a:gd name="connsiteY15" fmla="*/ 2708966 h 3525463"/>
                    <a:gd name="connsiteX16" fmla="*/ 1849408 w 4271086"/>
                    <a:gd name="connsiteY16" fmla="*/ 2937566 h 3525463"/>
                    <a:gd name="connsiteX17" fmla="*/ 1601760 w 4271086"/>
                    <a:gd name="connsiteY17" fmla="*/ 2861366 h 3525463"/>
                    <a:gd name="connsiteX18" fmla="*/ 1439834 w 4271086"/>
                    <a:gd name="connsiteY18" fmla="*/ 3270940 h 3525463"/>
                    <a:gd name="connsiteX19" fmla="*/ 1182660 w 4271086"/>
                    <a:gd name="connsiteY19" fmla="*/ 3337616 h 3525463"/>
                    <a:gd name="connsiteX20" fmla="*/ 1077884 w 4271086"/>
                    <a:gd name="connsiteY20" fmla="*/ 3518592 h 3525463"/>
                    <a:gd name="connsiteX21" fmla="*/ 106334 w 4271086"/>
                    <a:gd name="connsiteY21" fmla="*/ 3070916 h 3525463"/>
                    <a:gd name="connsiteX22" fmla="*/ 15662 w 4271086"/>
                    <a:gd name="connsiteY22" fmla="*/ 2736040 h 3525463"/>
                    <a:gd name="connsiteX23" fmla="*/ 0 w 4271086"/>
                    <a:gd name="connsiteY23" fmla="*/ 2642338 h 3525463"/>
                    <a:gd name="connsiteX24" fmla="*/ 30518 w 4271086"/>
                    <a:gd name="connsiteY24" fmla="*/ 2623316 h 3525463"/>
                    <a:gd name="connsiteX25" fmla="*/ 74584 w 4271086"/>
                    <a:gd name="connsiteY25" fmla="*/ 2613716 h 3525463"/>
                    <a:gd name="connsiteX26" fmla="*/ 366684 w 4271086"/>
                    <a:gd name="connsiteY26" fmla="*/ 2943916 h 3525463"/>
                    <a:gd name="connsiteX27" fmla="*/ 849284 w 4271086"/>
                    <a:gd name="connsiteY27" fmla="*/ 2969316 h 3525463"/>
                    <a:gd name="connsiteX28" fmla="*/ 950884 w 4271086"/>
                    <a:gd name="connsiteY28" fmla="*/ 2778816 h 3525463"/>
                    <a:gd name="connsiteX29" fmla="*/ 1255684 w 4271086"/>
                    <a:gd name="connsiteY29" fmla="*/ 2778816 h 3525463"/>
                    <a:gd name="connsiteX30" fmla="*/ 1293784 w 4271086"/>
                    <a:gd name="connsiteY30" fmla="*/ 2499416 h 3525463"/>
                    <a:gd name="connsiteX31" fmla="*/ 1649384 w 4271086"/>
                    <a:gd name="connsiteY31" fmla="*/ 2435916 h 3525463"/>
                    <a:gd name="connsiteX32" fmla="*/ 1674784 w 4271086"/>
                    <a:gd name="connsiteY32" fmla="*/ 2042216 h 3525463"/>
                    <a:gd name="connsiteX33" fmla="*/ 1801784 w 4271086"/>
                    <a:gd name="connsiteY33" fmla="*/ 2004116 h 3525463"/>
                    <a:gd name="connsiteX34" fmla="*/ 1941484 w 4271086"/>
                    <a:gd name="connsiteY34" fmla="*/ 2270816 h 3525463"/>
                    <a:gd name="connsiteX35" fmla="*/ 2081184 w 4271086"/>
                    <a:gd name="connsiteY35" fmla="*/ 1966016 h 3525463"/>
                    <a:gd name="connsiteX36" fmla="*/ 1763684 w 4271086"/>
                    <a:gd name="connsiteY36" fmla="*/ 1508816 h 3525463"/>
                    <a:gd name="connsiteX37" fmla="*/ 1763684 w 4271086"/>
                    <a:gd name="connsiteY37" fmla="*/ 1254816 h 3525463"/>
                    <a:gd name="connsiteX38" fmla="*/ 1649384 w 4271086"/>
                    <a:gd name="connsiteY38" fmla="*/ 1089716 h 3525463"/>
                    <a:gd name="connsiteX39" fmla="*/ 2170084 w 4271086"/>
                    <a:gd name="connsiteY39" fmla="*/ 175316 h 3525463"/>
                    <a:gd name="connsiteX40" fmla="*/ 2329132 w 4271086"/>
                    <a:gd name="connsiteY40" fmla="*/ 29862 h 3525463"/>
                    <a:gd name="connsiteX41" fmla="*/ 2374970 w 4271086"/>
                    <a:gd name="connsiteY41" fmla="*/ 0 h 3525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4271086" h="3525463">
                      <a:moveTo>
                        <a:pt x="2374970" y="0"/>
                      </a:moveTo>
                      <a:lnTo>
                        <a:pt x="2380440" y="38876"/>
                      </a:lnTo>
                      <a:cubicBezTo>
                        <a:pt x="2442806" y="353916"/>
                        <a:pt x="2648616" y="98124"/>
                        <a:pt x="2706660" y="203892"/>
                      </a:cubicBezTo>
                      <a:cubicBezTo>
                        <a:pt x="2778096" y="334066"/>
                        <a:pt x="2654272" y="446780"/>
                        <a:pt x="2792384" y="499166"/>
                      </a:cubicBezTo>
                      <a:cubicBezTo>
                        <a:pt x="2930496" y="551552"/>
                        <a:pt x="3327372" y="465828"/>
                        <a:pt x="3535334" y="518216"/>
                      </a:cubicBezTo>
                      <a:cubicBezTo>
                        <a:pt x="3717300" y="564056"/>
                        <a:pt x="3899270" y="758176"/>
                        <a:pt x="4001474" y="803864"/>
                      </a:cubicBezTo>
                      <a:lnTo>
                        <a:pt x="4018458" y="808090"/>
                      </a:lnTo>
                      <a:lnTo>
                        <a:pt x="4017536" y="836708"/>
                      </a:lnTo>
                      <a:cubicBezTo>
                        <a:pt x="4015950" y="955970"/>
                        <a:pt x="4020316" y="1073842"/>
                        <a:pt x="4040160" y="1156392"/>
                      </a:cubicBezTo>
                      <a:cubicBezTo>
                        <a:pt x="4079846" y="1321492"/>
                        <a:pt x="4295746" y="1380228"/>
                        <a:pt x="4268760" y="1499292"/>
                      </a:cubicBezTo>
                      <a:cubicBezTo>
                        <a:pt x="4241772" y="1618352"/>
                        <a:pt x="4117946" y="1812028"/>
                        <a:pt x="3878234" y="1870766"/>
                      </a:cubicBezTo>
                      <a:cubicBezTo>
                        <a:pt x="3638522" y="1929504"/>
                        <a:pt x="3044796" y="1780280"/>
                        <a:pt x="2830484" y="1851716"/>
                      </a:cubicBezTo>
                      <a:cubicBezTo>
                        <a:pt x="2616172" y="1923152"/>
                        <a:pt x="2689196" y="2242240"/>
                        <a:pt x="2592360" y="2299392"/>
                      </a:cubicBezTo>
                      <a:cubicBezTo>
                        <a:pt x="2495522" y="2356540"/>
                        <a:pt x="2298672" y="2129528"/>
                        <a:pt x="2249460" y="2194616"/>
                      </a:cubicBezTo>
                      <a:cubicBezTo>
                        <a:pt x="2200248" y="2259704"/>
                        <a:pt x="2322484" y="2604192"/>
                        <a:pt x="2297084" y="2689916"/>
                      </a:cubicBezTo>
                      <a:cubicBezTo>
                        <a:pt x="2271684" y="2775640"/>
                        <a:pt x="2171672" y="2667692"/>
                        <a:pt x="2097060" y="2708966"/>
                      </a:cubicBezTo>
                      <a:cubicBezTo>
                        <a:pt x="2022448" y="2750240"/>
                        <a:pt x="1931960" y="2912166"/>
                        <a:pt x="1849408" y="2937566"/>
                      </a:cubicBezTo>
                      <a:cubicBezTo>
                        <a:pt x="1766860" y="2962966"/>
                        <a:pt x="1670020" y="2805804"/>
                        <a:pt x="1601760" y="2861366"/>
                      </a:cubicBezTo>
                      <a:cubicBezTo>
                        <a:pt x="1533496" y="2916928"/>
                        <a:pt x="1509684" y="3191566"/>
                        <a:pt x="1439834" y="3270940"/>
                      </a:cubicBezTo>
                      <a:cubicBezTo>
                        <a:pt x="1369984" y="3350316"/>
                        <a:pt x="1242984" y="3296340"/>
                        <a:pt x="1182660" y="3337616"/>
                      </a:cubicBezTo>
                      <a:cubicBezTo>
                        <a:pt x="1122334" y="3378892"/>
                        <a:pt x="1257272" y="3563040"/>
                        <a:pt x="1077884" y="3518592"/>
                      </a:cubicBezTo>
                      <a:cubicBezTo>
                        <a:pt x="898496" y="3474140"/>
                        <a:pt x="295248" y="3524940"/>
                        <a:pt x="106334" y="3070916"/>
                      </a:cubicBezTo>
                      <a:cubicBezTo>
                        <a:pt x="70912" y="2985786"/>
                        <a:pt x="40794" y="2870520"/>
                        <a:pt x="15662" y="2736040"/>
                      </a:cubicBezTo>
                      <a:lnTo>
                        <a:pt x="0" y="2642338"/>
                      </a:lnTo>
                      <a:lnTo>
                        <a:pt x="30518" y="2623316"/>
                      </a:lnTo>
                      <a:cubicBezTo>
                        <a:pt x="45810" y="2616462"/>
                        <a:pt x="60560" y="2612922"/>
                        <a:pt x="74584" y="2613716"/>
                      </a:cubicBezTo>
                      <a:cubicBezTo>
                        <a:pt x="186768" y="2620068"/>
                        <a:pt x="237568" y="2884648"/>
                        <a:pt x="366684" y="2943916"/>
                      </a:cubicBezTo>
                      <a:cubicBezTo>
                        <a:pt x="495800" y="3003184"/>
                        <a:pt x="751920" y="2996832"/>
                        <a:pt x="849284" y="2969316"/>
                      </a:cubicBezTo>
                      <a:cubicBezTo>
                        <a:pt x="946652" y="2941800"/>
                        <a:pt x="883152" y="2810568"/>
                        <a:pt x="950884" y="2778816"/>
                      </a:cubicBezTo>
                      <a:cubicBezTo>
                        <a:pt x="1018616" y="2747068"/>
                        <a:pt x="1198536" y="2825384"/>
                        <a:pt x="1255684" y="2778816"/>
                      </a:cubicBezTo>
                      <a:cubicBezTo>
                        <a:pt x="1312836" y="2732248"/>
                        <a:pt x="1228168" y="2556568"/>
                        <a:pt x="1293784" y="2499416"/>
                      </a:cubicBezTo>
                      <a:cubicBezTo>
                        <a:pt x="1359400" y="2442268"/>
                        <a:pt x="1585884" y="2512116"/>
                        <a:pt x="1649384" y="2435916"/>
                      </a:cubicBezTo>
                      <a:cubicBezTo>
                        <a:pt x="1712884" y="2359716"/>
                        <a:pt x="1649384" y="2114184"/>
                        <a:pt x="1674784" y="2042216"/>
                      </a:cubicBezTo>
                      <a:cubicBezTo>
                        <a:pt x="1700184" y="1970248"/>
                        <a:pt x="1757336" y="1966016"/>
                        <a:pt x="1801784" y="2004116"/>
                      </a:cubicBezTo>
                      <a:cubicBezTo>
                        <a:pt x="1846236" y="2042216"/>
                        <a:pt x="1894916" y="2277168"/>
                        <a:pt x="1941484" y="2270816"/>
                      </a:cubicBezTo>
                      <a:cubicBezTo>
                        <a:pt x="1988052" y="2264468"/>
                        <a:pt x="2110816" y="2093016"/>
                        <a:pt x="2081184" y="1966016"/>
                      </a:cubicBezTo>
                      <a:cubicBezTo>
                        <a:pt x="2051552" y="1839016"/>
                        <a:pt x="1816600" y="1627348"/>
                        <a:pt x="1763684" y="1508816"/>
                      </a:cubicBezTo>
                      <a:cubicBezTo>
                        <a:pt x="1710768" y="1390284"/>
                        <a:pt x="1782736" y="1324668"/>
                        <a:pt x="1763684" y="1254816"/>
                      </a:cubicBezTo>
                      <a:cubicBezTo>
                        <a:pt x="1744636" y="1184968"/>
                        <a:pt x="1581652" y="1269632"/>
                        <a:pt x="1649384" y="1089716"/>
                      </a:cubicBezTo>
                      <a:cubicBezTo>
                        <a:pt x="1717116" y="909800"/>
                        <a:pt x="1964768" y="418732"/>
                        <a:pt x="2170084" y="175316"/>
                      </a:cubicBezTo>
                      <a:cubicBezTo>
                        <a:pt x="2221412" y="114462"/>
                        <a:pt x="2274330" y="68822"/>
                        <a:pt x="2329132" y="29862"/>
                      </a:cubicBezTo>
                      <a:lnTo>
                        <a:pt x="237497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1" name="フリーフォーム: 図形 1990">
                  <a:extLst>
                    <a:ext uri="{FF2B5EF4-FFF2-40B4-BE49-F238E27FC236}">
                      <a16:creationId xmlns:a16="http://schemas.microsoft.com/office/drawing/2014/main" id="{9949B3B5-C96B-6F8B-BEE2-5E2AFEB7530E}"/>
                    </a:ext>
                  </a:extLst>
                </p:cNvPr>
                <p:cNvSpPr/>
                <p:nvPr/>
              </p:nvSpPr>
              <p:spPr>
                <a:xfrm>
                  <a:off x="26579900" y="28143866"/>
                  <a:ext cx="3630361" cy="4026042"/>
                </a:xfrm>
                <a:custGeom>
                  <a:avLst/>
                  <a:gdLst>
                    <a:gd name="connsiteX0" fmla="*/ 1125151 w 3630361"/>
                    <a:gd name="connsiteY0" fmla="*/ 922 h 4026042"/>
                    <a:gd name="connsiteX1" fmla="*/ 1233101 w 3630361"/>
                    <a:gd name="connsiteY1" fmla="*/ 50134 h 4026042"/>
                    <a:gd name="connsiteX2" fmla="*/ 1372801 w 3630361"/>
                    <a:gd name="connsiteY2" fmla="*/ 354934 h 4026042"/>
                    <a:gd name="connsiteX3" fmla="*/ 1106101 w 3630361"/>
                    <a:gd name="connsiteY3" fmla="*/ 583534 h 4026042"/>
                    <a:gd name="connsiteX4" fmla="*/ 1131501 w 3630361"/>
                    <a:gd name="connsiteY4" fmla="*/ 862934 h 4026042"/>
                    <a:gd name="connsiteX5" fmla="*/ 1410901 w 3630361"/>
                    <a:gd name="connsiteY5" fmla="*/ 989934 h 4026042"/>
                    <a:gd name="connsiteX6" fmla="*/ 1700521 w 3630361"/>
                    <a:gd name="connsiteY6" fmla="*/ 736926 h 4026042"/>
                    <a:gd name="connsiteX7" fmla="*/ 1717317 w 3630361"/>
                    <a:gd name="connsiteY7" fmla="*/ 726456 h 4026042"/>
                    <a:gd name="connsiteX8" fmla="*/ 1732979 w 3630361"/>
                    <a:gd name="connsiteY8" fmla="*/ 820158 h 4026042"/>
                    <a:gd name="connsiteX9" fmla="*/ 1823651 w 3630361"/>
                    <a:gd name="connsiteY9" fmla="*/ 1155034 h 4026042"/>
                    <a:gd name="connsiteX10" fmla="*/ 2795201 w 3630361"/>
                    <a:gd name="connsiteY10" fmla="*/ 1602710 h 4026042"/>
                    <a:gd name="connsiteX11" fmla="*/ 2846709 w 3630361"/>
                    <a:gd name="connsiteY11" fmla="*/ 1609136 h 4026042"/>
                    <a:gd name="connsiteX12" fmla="*/ 2875447 w 3630361"/>
                    <a:gd name="connsiteY12" fmla="*/ 1732128 h 4026042"/>
                    <a:gd name="connsiteX13" fmla="*/ 2899977 w 3630361"/>
                    <a:gd name="connsiteY13" fmla="*/ 1840834 h 4026042"/>
                    <a:gd name="connsiteX14" fmla="*/ 2928551 w 3630361"/>
                    <a:gd name="connsiteY14" fmla="*/ 2755234 h 4026042"/>
                    <a:gd name="connsiteX15" fmla="*/ 3071425 w 3630361"/>
                    <a:gd name="connsiteY15" fmla="*/ 3126710 h 4026042"/>
                    <a:gd name="connsiteX16" fmla="*/ 3052377 w 3630361"/>
                    <a:gd name="connsiteY16" fmla="*/ 3355310 h 4026042"/>
                    <a:gd name="connsiteX17" fmla="*/ 3252401 w 3630361"/>
                    <a:gd name="connsiteY17" fmla="*/ 3374358 h 4026042"/>
                    <a:gd name="connsiteX18" fmla="*/ 3538151 w 3630361"/>
                    <a:gd name="connsiteY18" fmla="*/ 3583910 h 4026042"/>
                    <a:gd name="connsiteX19" fmla="*/ 3614351 w 3630361"/>
                    <a:gd name="connsiteY19" fmla="*/ 4022058 h 4026042"/>
                    <a:gd name="connsiteX20" fmla="*/ 3261925 w 3630361"/>
                    <a:gd name="connsiteY20" fmla="*/ 3812510 h 4026042"/>
                    <a:gd name="connsiteX21" fmla="*/ 3071425 w 3630361"/>
                    <a:gd name="connsiteY21" fmla="*/ 4022058 h 4026042"/>
                    <a:gd name="connsiteX22" fmla="*/ 2759493 w 3630361"/>
                    <a:gd name="connsiteY22" fmla="*/ 3770818 h 4026042"/>
                    <a:gd name="connsiteX23" fmla="*/ 2661633 w 3630361"/>
                    <a:gd name="connsiteY23" fmla="*/ 3714612 h 4026042"/>
                    <a:gd name="connsiteX24" fmla="*/ 2661851 w 3630361"/>
                    <a:gd name="connsiteY24" fmla="*/ 3660110 h 4026042"/>
                    <a:gd name="connsiteX25" fmla="*/ 2261801 w 3630361"/>
                    <a:gd name="connsiteY25" fmla="*/ 3031458 h 4026042"/>
                    <a:gd name="connsiteX26" fmla="*/ 2042725 w 3630361"/>
                    <a:gd name="connsiteY26" fmla="*/ 3174334 h 4026042"/>
                    <a:gd name="connsiteX27" fmla="*/ 1842701 w 3630361"/>
                    <a:gd name="connsiteY27" fmla="*/ 2879058 h 4026042"/>
                    <a:gd name="connsiteX28" fmla="*/ 1494221 w 3630361"/>
                    <a:gd name="connsiteY28" fmla="*/ 2737078 h 4026042"/>
                    <a:gd name="connsiteX29" fmla="*/ 1494083 w 3630361"/>
                    <a:gd name="connsiteY29" fmla="*/ 2737022 h 4026042"/>
                    <a:gd name="connsiteX30" fmla="*/ 1496787 w 3630361"/>
                    <a:gd name="connsiteY30" fmla="*/ 2727522 h 4026042"/>
                    <a:gd name="connsiteX31" fmla="*/ 1583621 w 3630361"/>
                    <a:gd name="connsiteY31" fmla="*/ 2435194 h 4026042"/>
                    <a:gd name="connsiteX32" fmla="*/ 1065461 w 3630361"/>
                    <a:gd name="connsiteY32" fmla="*/ 2305654 h 4026042"/>
                    <a:gd name="connsiteX33" fmla="*/ 935921 w 3630361"/>
                    <a:gd name="connsiteY33" fmla="*/ 2000854 h 4026042"/>
                    <a:gd name="connsiteX34" fmla="*/ 593021 w 3630361"/>
                    <a:gd name="connsiteY34" fmla="*/ 1932274 h 4026042"/>
                    <a:gd name="connsiteX35" fmla="*/ 219641 w 3630361"/>
                    <a:gd name="connsiteY35" fmla="*/ 1696054 h 4026042"/>
                    <a:gd name="connsiteX36" fmla="*/ 242501 w 3630361"/>
                    <a:gd name="connsiteY36" fmla="*/ 1360774 h 4026042"/>
                    <a:gd name="connsiteX37" fmla="*/ 539681 w 3630361"/>
                    <a:gd name="connsiteY37" fmla="*/ 1322674 h 4026042"/>
                    <a:gd name="connsiteX38" fmla="*/ 501581 w 3630361"/>
                    <a:gd name="connsiteY38" fmla="*/ 911194 h 4026042"/>
                    <a:gd name="connsiteX39" fmla="*/ 166301 w 3630361"/>
                    <a:gd name="connsiteY39" fmla="*/ 956914 h 4026042"/>
                    <a:gd name="connsiteX40" fmla="*/ 6281 w 3630361"/>
                    <a:gd name="connsiteY40" fmla="*/ 713074 h 4026042"/>
                    <a:gd name="connsiteX41" fmla="*/ 29141 w 3630361"/>
                    <a:gd name="connsiteY41" fmla="*/ 591154 h 4026042"/>
                    <a:gd name="connsiteX42" fmla="*/ 84921 w 3630361"/>
                    <a:gd name="connsiteY42" fmla="*/ 434946 h 4026042"/>
                    <a:gd name="connsiteX43" fmla="*/ 95635 w 3630361"/>
                    <a:gd name="connsiteY43" fmla="*/ 411734 h 4026042"/>
                    <a:gd name="connsiteX44" fmla="*/ 132389 w 3630361"/>
                    <a:gd name="connsiteY44" fmla="*/ 421342 h 4026042"/>
                    <a:gd name="connsiteX45" fmla="*/ 306001 w 3630361"/>
                    <a:gd name="connsiteY45" fmla="*/ 418434 h 4026042"/>
                    <a:gd name="connsiteX46" fmla="*/ 953701 w 3630361"/>
                    <a:gd name="connsiteY46" fmla="*/ 37434 h 4026042"/>
                    <a:gd name="connsiteX47" fmla="*/ 1125151 w 3630361"/>
                    <a:gd name="connsiteY47" fmla="*/ 922 h 40260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630361" h="4026042">
                      <a:moveTo>
                        <a:pt x="1125151" y="922"/>
                      </a:moveTo>
                      <a:cubicBezTo>
                        <a:pt x="1166957" y="5154"/>
                        <a:pt x="1198177" y="23676"/>
                        <a:pt x="1233101" y="50134"/>
                      </a:cubicBezTo>
                      <a:cubicBezTo>
                        <a:pt x="1302953" y="103050"/>
                        <a:pt x="1393969" y="266034"/>
                        <a:pt x="1372801" y="354934"/>
                      </a:cubicBezTo>
                      <a:cubicBezTo>
                        <a:pt x="1351633" y="443834"/>
                        <a:pt x="1146317" y="498866"/>
                        <a:pt x="1106101" y="583534"/>
                      </a:cubicBezTo>
                      <a:cubicBezTo>
                        <a:pt x="1065885" y="668202"/>
                        <a:pt x="1080701" y="795202"/>
                        <a:pt x="1131501" y="862934"/>
                      </a:cubicBezTo>
                      <a:cubicBezTo>
                        <a:pt x="1182301" y="930666"/>
                        <a:pt x="1300833" y="1017450"/>
                        <a:pt x="1410901" y="989934"/>
                      </a:cubicBezTo>
                      <a:cubicBezTo>
                        <a:pt x="1493453" y="969298"/>
                        <a:pt x="1603385" y="811738"/>
                        <a:pt x="1700521" y="736926"/>
                      </a:cubicBezTo>
                      <a:lnTo>
                        <a:pt x="1717317" y="726456"/>
                      </a:lnTo>
                      <a:lnTo>
                        <a:pt x="1732979" y="820158"/>
                      </a:lnTo>
                      <a:cubicBezTo>
                        <a:pt x="1758111" y="954638"/>
                        <a:pt x="1788229" y="1069904"/>
                        <a:pt x="1823651" y="1155034"/>
                      </a:cubicBezTo>
                      <a:cubicBezTo>
                        <a:pt x="2012565" y="1609058"/>
                        <a:pt x="2615813" y="1558258"/>
                        <a:pt x="2795201" y="1602710"/>
                      </a:cubicBezTo>
                      <a:lnTo>
                        <a:pt x="2846709" y="1609136"/>
                      </a:lnTo>
                      <a:lnTo>
                        <a:pt x="2875447" y="1732128"/>
                      </a:lnTo>
                      <a:cubicBezTo>
                        <a:pt x="2884431" y="1771220"/>
                        <a:pt x="2892635" y="1807596"/>
                        <a:pt x="2899977" y="1840834"/>
                      </a:cubicBezTo>
                      <a:cubicBezTo>
                        <a:pt x="3017451" y="2372646"/>
                        <a:pt x="2899977" y="2540922"/>
                        <a:pt x="2928551" y="2755234"/>
                      </a:cubicBezTo>
                      <a:cubicBezTo>
                        <a:pt x="2957125" y="2969546"/>
                        <a:pt x="3050789" y="3026698"/>
                        <a:pt x="3071425" y="3126710"/>
                      </a:cubicBezTo>
                      <a:cubicBezTo>
                        <a:pt x="3092063" y="3226722"/>
                        <a:pt x="3022213" y="3314034"/>
                        <a:pt x="3052377" y="3355310"/>
                      </a:cubicBezTo>
                      <a:cubicBezTo>
                        <a:pt x="3082537" y="3396584"/>
                        <a:pt x="3171439" y="3336258"/>
                        <a:pt x="3252401" y="3374358"/>
                      </a:cubicBezTo>
                      <a:cubicBezTo>
                        <a:pt x="3333365" y="3412458"/>
                        <a:pt x="3477825" y="3475958"/>
                        <a:pt x="3538151" y="3583910"/>
                      </a:cubicBezTo>
                      <a:cubicBezTo>
                        <a:pt x="3598477" y="3691858"/>
                        <a:pt x="3660389" y="3983958"/>
                        <a:pt x="3614351" y="4022058"/>
                      </a:cubicBezTo>
                      <a:cubicBezTo>
                        <a:pt x="3568313" y="4060158"/>
                        <a:pt x="3352413" y="3812510"/>
                        <a:pt x="3261925" y="3812510"/>
                      </a:cubicBezTo>
                      <a:cubicBezTo>
                        <a:pt x="3171439" y="3812510"/>
                        <a:pt x="3219065" y="4050634"/>
                        <a:pt x="3071425" y="4022058"/>
                      </a:cubicBezTo>
                      <a:cubicBezTo>
                        <a:pt x="2979153" y="4004200"/>
                        <a:pt x="2910445" y="3874718"/>
                        <a:pt x="2759493" y="3770818"/>
                      </a:cubicBezTo>
                      <a:lnTo>
                        <a:pt x="2661633" y="3714612"/>
                      </a:lnTo>
                      <a:lnTo>
                        <a:pt x="2661851" y="3660110"/>
                      </a:lnTo>
                      <a:cubicBezTo>
                        <a:pt x="2633277" y="3455322"/>
                        <a:pt x="2364989" y="3112422"/>
                        <a:pt x="2261801" y="3031458"/>
                      </a:cubicBezTo>
                      <a:cubicBezTo>
                        <a:pt x="2158613" y="2950498"/>
                        <a:pt x="2112577" y="3199734"/>
                        <a:pt x="2042725" y="3174334"/>
                      </a:cubicBezTo>
                      <a:cubicBezTo>
                        <a:pt x="1972877" y="3148934"/>
                        <a:pt x="2142737" y="2975898"/>
                        <a:pt x="1842701" y="2879058"/>
                      </a:cubicBezTo>
                      <a:cubicBezTo>
                        <a:pt x="1767693" y="2854850"/>
                        <a:pt x="1642677" y="2799782"/>
                        <a:pt x="1494221" y="2737078"/>
                      </a:cubicBezTo>
                      <a:lnTo>
                        <a:pt x="1494083" y="2737022"/>
                      </a:lnTo>
                      <a:lnTo>
                        <a:pt x="1496787" y="2727522"/>
                      </a:lnTo>
                      <a:cubicBezTo>
                        <a:pt x="1536671" y="2624246"/>
                        <a:pt x="1644739" y="2502982"/>
                        <a:pt x="1583621" y="2435194"/>
                      </a:cubicBezTo>
                      <a:cubicBezTo>
                        <a:pt x="1513771" y="2357726"/>
                        <a:pt x="1173411" y="2378046"/>
                        <a:pt x="1065461" y="2305654"/>
                      </a:cubicBezTo>
                      <a:cubicBezTo>
                        <a:pt x="957511" y="2233266"/>
                        <a:pt x="1014661" y="2063086"/>
                        <a:pt x="935921" y="2000854"/>
                      </a:cubicBezTo>
                      <a:cubicBezTo>
                        <a:pt x="857181" y="1938626"/>
                        <a:pt x="712401" y="1983074"/>
                        <a:pt x="593021" y="1932274"/>
                      </a:cubicBezTo>
                      <a:cubicBezTo>
                        <a:pt x="473641" y="1881474"/>
                        <a:pt x="278061" y="1791306"/>
                        <a:pt x="219641" y="1696054"/>
                      </a:cubicBezTo>
                      <a:cubicBezTo>
                        <a:pt x="161221" y="1600806"/>
                        <a:pt x="189161" y="1423006"/>
                        <a:pt x="242501" y="1360774"/>
                      </a:cubicBezTo>
                      <a:cubicBezTo>
                        <a:pt x="295841" y="1298546"/>
                        <a:pt x="496501" y="1397606"/>
                        <a:pt x="539681" y="1322674"/>
                      </a:cubicBezTo>
                      <a:cubicBezTo>
                        <a:pt x="582861" y="1247746"/>
                        <a:pt x="563811" y="972154"/>
                        <a:pt x="501581" y="911194"/>
                      </a:cubicBezTo>
                      <a:cubicBezTo>
                        <a:pt x="439351" y="850234"/>
                        <a:pt x="248851" y="989934"/>
                        <a:pt x="166301" y="956914"/>
                      </a:cubicBezTo>
                      <a:cubicBezTo>
                        <a:pt x="83751" y="923894"/>
                        <a:pt x="29141" y="774034"/>
                        <a:pt x="6281" y="713074"/>
                      </a:cubicBezTo>
                      <a:cubicBezTo>
                        <a:pt x="-16579" y="652114"/>
                        <a:pt x="30411" y="727046"/>
                        <a:pt x="29141" y="591154"/>
                      </a:cubicBezTo>
                      <a:cubicBezTo>
                        <a:pt x="28823" y="557182"/>
                        <a:pt x="53905" y="501066"/>
                        <a:pt x="84921" y="434946"/>
                      </a:cubicBezTo>
                      <a:lnTo>
                        <a:pt x="95635" y="411734"/>
                      </a:lnTo>
                      <a:lnTo>
                        <a:pt x="132389" y="421342"/>
                      </a:lnTo>
                      <a:cubicBezTo>
                        <a:pt x="189129" y="434386"/>
                        <a:pt x="247959" y="440362"/>
                        <a:pt x="306001" y="418434"/>
                      </a:cubicBezTo>
                      <a:cubicBezTo>
                        <a:pt x="496501" y="346466"/>
                        <a:pt x="799185" y="98818"/>
                        <a:pt x="953701" y="37434"/>
                      </a:cubicBezTo>
                      <a:cubicBezTo>
                        <a:pt x="1030959" y="6742"/>
                        <a:pt x="1083347" y="-3312"/>
                        <a:pt x="1125151" y="92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2" name="フリーフォーム: 図形 1991">
                  <a:extLst>
                    <a:ext uri="{FF2B5EF4-FFF2-40B4-BE49-F238E27FC236}">
                      <a16:creationId xmlns:a16="http://schemas.microsoft.com/office/drawing/2014/main" id="{A54E2F82-65F3-27C0-2D92-C77822956B68}"/>
                    </a:ext>
                  </a:extLst>
                </p:cNvPr>
                <p:cNvSpPr/>
                <p:nvPr/>
              </p:nvSpPr>
              <p:spPr>
                <a:xfrm>
                  <a:off x="34556537" y="28628646"/>
                  <a:ext cx="5135518" cy="3918279"/>
                </a:xfrm>
                <a:custGeom>
                  <a:avLst/>
                  <a:gdLst>
                    <a:gd name="connsiteX0" fmla="*/ 2313851 w 5135518"/>
                    <a:gd name="connsiteY0" fmla="*/ 7 h 3918279"/>
                    <a:gd name="connsiteX1" fmla="*/ 2324263 w 5135518"/>
                    <a:gd name="connsiteY1" fmla="*/ 3505 h 3918279"/>
                    <a:gd name="connsiteX2" fmla="*/ 2429039 w 5135518"/>
                    <a:gd name="connsiteY2" fmla="*/ 632155 h 3918279"/>
                    <a:gd name="connsiteX3" fmla="*/ 2352839 w 5135518"/>
                    <a:gd name="connsiteY3" fmla="*/ 1051255 h 3918279"/>
                    <a:gd name="connsiteX4" fmla="*/ 2457615 w 5135518"/>
                    <a:gd name="connsiteY4" fmla="*/ 1270331 h 3918279"/>
                    <a:gd name="connsiteX5" fmla="*/ 2686215 w 5135518"/>
                    <a:gd name="connsiteY5" fmla="*/ 1222705 h 3918279"/>
                    <a:gd name="connsiteX6" fmla="*/ 2886239 w 5135518"/>
                    <a:gd name="connsiteY6" fmla="*/ 1718005 h 3918279"/>
                    <a:gd name="connsiteX7" fmla="*/ 3238663 w 5135518"/>
                    <a:gd name="connsiteY7" fmla="*/ 1622755 h 3918279"/>
                    <a:gd name="connsiteX8" fmla="*/ 3229139 w 5135518"/>
                    <a:gd name="connsiteY8" fmla="*/ 1194131 h 3918279"/>
                    <a:gd name="connsiteX9" fmla="*/ 3333911 w 5135518"/>
                    <a:gd name="connsiteY9" fmla="*/ 813131 h 3918279"/>
                    <a:gd name="connsiteX10" fmla="*/ 3772063 w 5135518"/>
                    <a:gd name="connsiteY10" fmla="*/ 1079831 h 3918279"/>
                    <a:gd name="connsiteX11" fmla="*/ 4305463 w 5135518"/>
                    <a:gd name="connsiteY11" fmla="*/ 965531 h 3918279"/>
                    <a:gd name="connsiteX12" fmla="*/ 4667415 w 5135518"/>
                    <a:gd name="connsiteY12" fmla="*/ 946479 h 3918279"/>
                    <a:gd name="connsiteX13" fmla="*/ 4686463 w 5135518"/>
                    <a:gd name="connsiteY13" fmla="*/ 1327479 h 3918279"/>
                    <a:gd name="connsiteX14" fmla="*/ 4629311 w 5135518"/>
                    <a:gd name="connsiteY14" fmla="*/ 1708479 h 3918279"/>
                    <a:gd name="connsiteX15" fmla="*/ 4975663 w 5135518"/>
                    <a:gd name="connsiteY15" fmla="*/ 1808195 h 3918279"/>
                    <a:gd name="connsiteX16" fmla="*/ 5051447 w 5135518"/>
                    <a:gd name="connsiteY16" fmla="*/ 1821665 h 3918279"/>
                    <a:gd name="connsiteX17" fmla="*/ 5067463 w 5135518"/>
                    <a:gd name="connsiteY17" fmla="*/ 1860879 h 3918279"/>
                    <a:gd name="connsiteX18" fmla="*/ 4915063 w 5135518"/>
                    <a:gd name="connsiteY18" fmla="*/ 2241879 h 3918279"/>
                    <a:gd name="connsiteX19" fmla="*/ 4981743 w 5135518"/>
                    <a:gd name="connsiteY19" fmla="*/ 2441907 h 3918279"/>
                    <a:gd name="connsiteX20" fmla="*/ 5134143 w 5135518"/>
                    <a:gd name="connsiteY20" fmla="*/ 2622879 h 3918279"/>
                    <a:gd name="connsiteX21" fmla="*/ 5048415 w 5135518"/>
                    <a:gd name="connsiteY21" fmla="*/ 2832431 h 3918279"/>
                    <a:gd name="connsiteX22" fmla="*/ 4905543 w 5135518"/>
                    <a:gd name="connsiteY22" fmla="*/ 2946731 h 3918279"/>
                    <a:gd name="connsiteX23" fmla="*/ 4610263 w 5135518"/>
                    <a:gd name="connsiteY23" fmla="*/ 3565855 h 3918279"/>
                    <a:gd name="connsiteX24" fmla="*/ 4134015 w 5135518"/>
                    <a:gd name="connsiteY24" fmla="*/ 3908755 h 3918279"/>
                    <a:gd name="connsiteX25" fmla="*/ 3914943 w 5135518"/>
                    <a:gd name="connsiteY25" fmla="*/ 3499179 h 3918279"/>
                    <a:gd name="connsiteX26" fmla="*/ 3943511 w 5135518"/>
                    <a:gd name="connsiteY26" fmla="*/ 3346779 h 3918279"/>
                    <a:gd name="connsiteX27" fmla="*/ 3933991 w 5135518"/>
                    <a:gd name="connsiteY27" fmla="*/ 3242007 h 3918279"/>
                    <a:gd name="connsiteX28" fmla="*/ 3991143 w 5135518"/>
                    <a:gd name="connsiteY28" fmla="*/ 2851479 h 3918279"/>
                    <a:gd name="connsiteX29" fmla="*/ 3991143 w 5135518"/>
                    <a:gd name="connsiteY29" fmla="*/ 2756231 h 3918279"/>
                    <a:gd name="connsiteX30" fmla="*/ 3972087 w 5135518"/>
                    <a:gd name="connsiteY30" fmla="*/ 2527631 h 3918279"/>
                    <a:gd name="connsiteX31" fmla="*/ 4057815 w 5135518"/>
                    <a:gd name="connsiteY31" fmla="*/ 2346655 h 3918279"/>
                    <a:gd name="connsiteX32" fmla="*/ 4343567 w 5135518"/>
                    <a:gd name="connsiteY32" fmla="*/ 2232355 h 3918279"/>
                    <a:gd name="connsiteX33" fmla="*/ 4295943 w 5135518"/>
                    <a:gd name="connsiteY33" fmla="*/ 2118055 h 3918279"/>
                    <a:gd name="connsiteX34" fmla="*/ 3743487 w 5135518"/>
                    <a:gd name="connsiteY34" fmla="*/ 1889455 h 3918279"/>
                    <a:gd name="connsiteX35" fmla="*/ 3343439 w 5135518"/>
                    <a:gd name="connsiteY35" fmla="*/ 2041855 h 3918279"/>
                    <a:gd name="connsiteX36" fmla="*/ 3133887 w 5135518"/>
                    <a:gd name="connsiteY36" fmla="*/ 2308555 h 3918279"/>
                    <a:gd name="connsiteX37" fmla="*/ 3133887 w 5135518"/>
                    <a:gd name="connsiteY37" fmla="*/ 2499055 h 3918279"/>
                    <a:gd name="connsiteX38" fmla="*/ 2676687 w 5135518"/>
                    <a:gd name="connsiteY38" fmla="*/ 2765755 h 3918279"/>
                    <a:gd name="connsiteX39" fmla="*/ 2571911 w 5135518"/>
                    <a:gd name="connsiteY39" fmla="*/ 3127707 h 3918279"/>
                    <a:gd name="connsiteX40" fmla="*/ 2219487 w 5135518"/>
                    <a:gd name="connsiteY40" fmla="*/ 3642055 h 3918279"/>
                    <a:gd name="connsiteX41" fmla="*/ 2276639 w 5135518"/>
                    <a:gd name="connsiteY41" fmla="*/ 3918279 h 3918279"/>
                    <a:gd name="connsiteX42" fmla="*/ 1428911 w 5135518"/>
                    <a:gd name="connsiteY42" fmla="*/ 3642055 h 3918279"/>
                    <a:gd name="connsiteX43" fmla="*/ 1000287 w 5135518"/>
                    <a:gd name="connsiteY43" fmla="*/ 3689679 h 3918279"/>
                    <a:gd name="connsiteX44" fmla="*/ 324015 w 5135518"/>
                    <a:gd name="connsiteY44" fmla="*/ 3613479 h 3918279"/>
                    <a:gd name="connsiteX45" fmla="*/ 143115 w 5135518"/>
                    <a:gd name="connsiteY45" fmla="*/ 3632827 h 3918279"/>
                    <a:gd name="connsiteX46" fmla="*/ 22423 w 5135518"/>
                    <a:gd name="connsiteY46" fmla="*/ 3655909 h 3918279"/>
                    <a:gd name="connsiteX47" fmla="*/ 14823 w 5135518"/>
                    <a:gd name="connsiteY47" fmla="*/ 3582971 h 3918279"/>
                    <a:gd name="connsiteX48" fmla="*/ 163 w 5135518"/>
                    <a:gd name="connsiteY48" fmla="*/ 3308679 h 3918279"/>
                    <a:gd name="connsiteX49" fmla="*/ 285911 w 5135518"/>
                    <a:gd name="connsiteY49" fmla="*/ 2984831 h 3918279"/>
                    <a:gd name="connsiteX50" fmla="*/ 666911 w 5135518"/>
                    <a:gd name="connsiteY50" fmla="*/ 2537155 h 3918279"/>
                    <a:gd name="connsiteX51" fmla="*/ 924087 w 5135518"/>
                    <a:gd name="connsiteY51" fmla="*/ 2070431 h 3918279"/>
                    <a:gd name="connsiteX52" fmla="*/ 1047911 w 5135518"/>
                    <a:gd name="connsiteY52" fmla="*/ 1660855 h 3918279"/>
                    <a:gd name="connsiteX53" fmla="*/ 2009939 w 5135518"/>
                    <a:gd name="connsiteY53" fmla="*/ 1079831 h 3918279"/>
                    <a:gd name="connsiteX54" fmla="*/ 2009939 w 5135518"/>
                    <a:gd name="connsiteY54" fmla="*/ 736931 h 3918279"/>
                    <a:gd name="connsiteX55" fmla="*/ 2114711 w 5135518"/>
                    <a:gd name="connsiteY55" fmla="*/ 394031 h 3918279"/>
                    <a:gd name="connsiteX56" fmla="*/ 2313851 w 5135518"/>
                    <a:gd name="connsiteY56" fmla="*/ 7 h 3918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</a:cxnLst>
                  <a:rect l="l" t="t" r="r" b="b"/>
                  <a:pathLst>
                    <a:path w="5135518" h="3918279">
                      <a:moveTo>
                        <a:pt x="2313851" y="7"/>
                      </a:moveTo>
                      <a:cubicBezTo>
                        <a:pt x="2317511" y="-97"/>
                        <a:pt x="2320987" y="1025"/>
                        <a:pt x="2324263" y="3505"/>
                      </a:cubicBezTo>
                      <a:cubicBezTo>
                        <a:pt x="2376651" y="43191"/>
                        <a:pt x="2424275" y="457531"/>
                        <a:pt x="2429039" y="632155"/>
                      </a:cubicBezTo>
                      <a:cubicBezTo>
                        <a:pt x="2433799" y="806779"/>
                        <a:pt x="2348075" y="944891"/>
                        <a:pt x="2352839" y="1051255"/>
                      </a:cubicBezTo>
                      <a:cubicBezTo>
                        <a:pt x="2357599" y="1157617"/>
                        <a:pt x="2402051" y="1241755"/>
                        <a:pt x="2457615" y="1270331"/>
                      </a:cubicBezTo>
                      <a:cubicBezTo>
                        <a:pt x="2513175" y="1298905"/>
                        <a:pt x="2614775" y="1148091"/>
                        <a:pt x="2686215" y="1222705"/>
                      </a:cubicBezTo>
                      <a:cubicBezTo>
                        <a:pt x="2757651" y="1297317"/>
                        <a:pt x="2794163" y="1651331"/>
                        <a:pt x="2886239" y="1718005"/>
                      </a:cubicBezTo>
                      <a:cubicBezTo>
                        <a:pt x="2978311" y="1784679"/>
                        <a:pt x="3181511" y="1710067"/>
                        <a:pt x="3238663" y="1622755"/>
                      </a:cubicBezTo>
                      <a:cubicBezTo>
                        <a:pt x="3295815" y="1535443"/>
                        <a:pt x="3213263" y="1329067"/>
                        <a:pt x="3229139" y="1194131"/>
                      </a:cubicBezTo>
                      <a:cubicBezTo>
                        <a:pt x="3245015" y="1059193"/>
                        <a:pt x="3243423" y="832179"/>
                        <a:pt x="3333911" y="813131"/>
                      </a:cubicBezTo>
                      <a:cubicBezTo>
                        <a:pt x="3424399" y="794079"/>
                        <a:pt x="3610139" y="1054431"/>
                        <a:pt x="3772063" y="1079831"/>
                      </a:cubicBezTo>
                      <a:cubicBezTo>
                        <a:pt x="3933987" y="1105231"/>
                        <a:pt x="4156239" y="987755"/>
                        <a:pt x="4305463" y="965531"/>
                      </a:cubicBezTo>
                      <a:cubicBezTo>
                        <a:pt x="4454687" y="943305"/>
                        <a:pt x="4603911" y="886155"/>
                        <a:pt x="4667415" y="946479"/>
                      </a:cubicBezTo>
                      <a:cubicBezTo>
                        <a:pt x="4730911" y="1006805"/>
                        <a:pt x="4692815" y="1200479"/>
                        <a:pt x="4686463" y="1327479"/>
                      </a:cubicBezTo>
                      <a:cubicBezTo>
                        <a:pt x="4680111" y="1454479"/>
                        <a:pt x="4545175" y="1619579"/>
                        <a:pt x="4629311" y="1708479"/>
                      </a:cubicBezTo>
                      <a:cubicBezTo>
                        <a:pt x="4681899" y="1764041"/>
                        <a:pt x="4834943" y="1784877"/>
                        <a:pt x="4975663" y="1808195"/>
                      </a:cubicBezTo>
                      <a:lnTo>
                        <a:pt x="5051447" y="1821665"/>
                      </a:lnTo>
                      <a:lnTo>
                        <a:pt x="5067463" y="1860879"/>
                      </a:lnTo>
                      <a:cubicBezTo>
                        <a:pt x="5184943" y="2059319"/>
                        <a:pt x="4929351" y="2145043"/>
                        <a:pt x="4915063" y="2241879"/>
                      </a:cubicBezTo>
                      <a:cubicBezTo>
                        <a:pt x="4900775" y="2338719"/>
                        <a:pt x="4945231" y="2378407"/>
                        <a:pt x="4981743" y="2441907"/>
                      </a:cubicBezTo>
                      <a:cubicBezTo>
                        <a:pt x="5018255" y="2505407"/>
                        <a:pt x="5123023" y="2557791"/>
                        <a:pt x="5134143" y="2622879"/>
                      </a:cubicBezTo>
                      <a:cubicBezTo>
                        <a:pt x="5145255" y="2687967"/>
                        <a:pt x="5086511" y="2778455"/>
                        <a:pt x="5048415" y="2832431"/>
                      </a:cubicBezTo>
                      <a:cubicBezTo>
                        <a:pt x="5010311" y="2886407"/>
                        <a:pt x="4978567" y="2824495"/>
                        <a:pt x="4905543" y="2946731"/>
                      </a:cubicBezTo>
                      <a:cubicBezTo>
                        <a:pt x="4832511" y="3068967"/>
                        <a:pt x="4738855" y="3405519"/>
                        <a:pt x="4610263" y="3565855"/>
                      </a:cubicBezTo>
                      <a:cubicBezTo>
                        <a:pt x="4481679" y="3726195"/>
                        <a:pt x="4249903" y="3919867"/>
                        <a:pt x="4134015" y="3908755"/>
                      </a:cubicBezTo>
                      <a:cubicBezTo>
                        <a:pt x="4018127" y="3897643"/>
                        <a:pt x="3946687" y="3592843"/>
                        <a:pt x="3914943" y="3499179"/>
                      </a:cubicBezTo>
                      <a:cubicBezTo>
                        <a:pt x="3883191" y="3405519"/>
                        <a:pt x="3940343" y="3389643"/>
                        <a:pt x="3943511" y="3346779"/>
                      </a:cubicBezTo>
                      <a:cubicBezTo>
                        <a:pt x="3946687" y="3303919"/>
                        <a:pt x="3926055" y="3324555"/>
                        <a:pt x="3933991" y="3242007"/>
                      </a:cubicBezTo>
                      <a:cubicBezTo>
                        <a:pt x="3941927" y="3159455"/>
                        <a:pt x="3981615" y="2932443"/>
                        <a:pt x="3991143" y="2851479"/>
                      </a:cubicBezTo>
                      <a:cubicBezTo>
                        <a:pt x="4000663" y="2770519"/>
                        <a:pt x="3994311" y="2810207"/>
                        <a:pt x="3991143" y="2756231"/>
                      </a:cubicBezTo>
                      <a:cubicBezTo>
                        <a:pt x="3987967" y="2702255"/>
                        <a:pt x="3960975" y="2595891"/>
                        <a:pt x="3972087" y="2527631"/>
                      </a:cubicBezTo>
                      <a:cubicBezTo>
                        <a:pt x="3983199" y="2459367"/>
                        <a:pt x="3995903" y="2395867"/>
                        <a:pt x="4057815" y="2346655"/>
                      </a:cubicBezTo>
                      <a:cubicBezTo>
                        <a:pt x="4119727" y="2297443"/>
                        <a:pt x="4303879" y="2270455"/>
                        <a:pt x="4343567" y="2232355"/>
                      </a:cubicBezTo>
                      <a:cubicBezTo>
                        <a:pt x="4383255" y="2194255"/>
                        <a:pt x="4395951" y="2175207"/>
                        <a:pt x="4295943" y="2118055"/>
                      </a:cubicBezTo>
                      <a:cubicBezTo>
                        <a:pt x="4195927" y="2060907"/>
                        <a:pt x="3902239" y="1902155"/>
                        <a:pt x="3743487" y="1889455"/>
                      </a:cubicBezTo>
                      <a:cubicBezTo>
                        <a:pt x="3584743" y="1876755"/>
                        <a:pt x="3445039" y="1972007"/>
                        <a:pt x="3343439" y="2041855"/>
                      </a:cubicBezTo>
                      <a:cubicBezTo>
                        <a:pt x="3241839" y="2111707"/>
                        <a:pt x="3168815" y="2232355"/>
                        <a:pt x="3133887" y="2308555"/>
                      </a:cubicBezTo>
                      <a:cubicBezTo>
                        <a:pt x="3098963" y="2384755"/>
                        <a:pt x="3210087" y="2422855"/>
                        <a:pt x="3133887" y="2499055"/>
                      </a:cubicBezTo>
                      <a:cubicBezTo>
                        <a:pt x="3057687" y="2575255"/>
                        <a:pt x="2770351" y="2660979"/>
                        <a:pt x="2676687" y="2765755"/>
                      </a:cubicBezTo>
                      <a:cubicBezTo>
                        <a:pt x="2583023" y="2870531"/>
                        <a:pt x="2648111" y="2981655"/>
                        <a:pt x="2571911" y="3127707"/>
                      </a:cubicBezTo>
                      <a:cubicBezTo>
                        <a:pt x="2495711" y="3273755"/>
                        <a:pt x="2268699" y="3510295"/>
                        <a:pt x="2219487" y="3642055"/>
                      </a:cubicBezTo>
                      <a:cubicBezTo>
                        <a:pt x="2170275" y="3773819"/>
                        <a:pt x="2408399" y="3918279"/>
                        <a:pt x="2276639" y="3918279"/>
                      </a:cubicBezTo>
                      <a:cubicBezTo>
                        <a:pt x="2144875" y="3918279"/>
                        <a:pt x="1641639" y="3680155"/>
                        <a:pt x="1428911" y="3642055"/>
                      </a:cubicBezTo>
                      <a:cubicBezTo>
                        <a:pt x="1216187" y="3603955"/>
                        <a:pt x="1184439" y="3694443"/>
                        <a:pt x="1000287" y="3689679"/>
                      </a:cubicBezTo>
                      <a:cubicBezTo>
                        <a:pt x="816139" y="3684919"/>
                        <a:pt x="563727" y="3600779"/>
                        <a:pt x="324015" y="3613479"/>
                      </a:cubicBezTo>
                      <a:cubicBezTo>
                        <a:pt x="264087" y="3616655"/>
                        <a:pt x="203959" y="3623401"/>
                        <a:pt x="143115" y="3632827"/>
                      </a:cubicBezTo>
                      <a:lnTo>
                        <a:pt x="22423" y="3655909"/>
                      </a:lnTo>
                      <a:lnTo>
                        <a:pt x="14823" y="3582971"/>
                      </a:lnTo>
                      <a:cubicBezTo>
                        <a:pt x="5619" y="3472887"/>
                        <a:pt x="1751" y="3377339"/>
                        <a:pt x="163" y="3308679"/>
                      </a:cubicBezTo>
                      <a:cubicBezTo>
                        <a:pt x="-6185" y="3034043"/>
                        <a:pt x="174787" y="3113419"/>
                        <a:pt x="285911" y="2984831"/>
                      </a:cubicBezTo>
                      <a:cubicBezTo>
                        <a:pt x="397039" y="2856243"/>
                        <a:pt x="560551" y="2689555"/>
                        <a:pt x="666911" y="2537155"/>
                      </a:cubicBezTo>
                      <a:cubicBezTo>
                        <a:pt x="773275" y="2384755"/>
                        <a:pt x="860587" y="2216479"/>
                        <a:pt x="924087" y="2070431"/>
                      </a:cubicBezTo>
                      <a:cubicBezTo>
                        <a:pt x="987587" y="1924379"/>
                        <a:pt x="866939" y="1825955"/>
                        <a:pt x="1047911" y="1660855"/>
                      </a:cubicBezTo>
                      <a:cubicBezTo>
                        <a:pt x="1228887" y="1495755"/>
                        <a:pt x="1849599" y="1233817"/>
                        <a:pt x="2009939" y="1079831"/>
                      </a:cubicBezTo>
                      <a:cubicBezTo>
                        <a:pt x="2170275" y="925843"/>
                        <a:pt x="1992475" y="851231"/>
                        <a:pt x="2009939" y="736931"/>
                      </a:cubicBezTo>
                      <a:cubicBezTo>
                        <a:pt x="2027399" y="622631"/>
                        <a:pt x="2062327" y="516267"/>
                        <a:pt x="2114711" y="394031"/>
                      </a:cubicBezTo>
                      <a:cubicBezTo>
                        <a:pt x="2163823" y="279433"/>
                        <a:pt x="2258983" y="1589"/>
                        <a:pt x="2313851" y="7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3" name="フリーフォーム: 図形 1992">
                  <a:extLst>
                    <a:ext uri="{FF2B5EF4-FFF2-40B4-BE49-F238E27FC236}">
                      <a16:creationId xmlns:a16="http://schemas.microsoft.com/office/drawing/2014/main" id="{550072C7-8814-C143-2702-9B5340748BEE}"/>
                    </a:ext>
                  </a:extLst>
                </p:cNvPr>
                <p:cNvSpPr/>
                <p:nvPr/>
              </p:nvSpPr>
              <p:spPr>
                <a:xfrm>
                  <a:off x="28631639" y="31858478"/>
                  <a:ext cx="2151064" cy="3352718"/>
                </a:xfrm>
                <a:custGeom>
                  <a:avLst/>
                  <a:gdLst>
                    <a:gd name="connsiteX0" fmla="*/ 609893 w 2151064"/>
                    <a:gd name="connsiteY0" fmla="*/ 0 h 3352718"/>
                    <a:gd name="connsiteX1" fmla="*/ 707753 w 2151064"/>
                    <a:gd name="connsiteY1" fmla="*/ 56206 h 3352718"/>
                    <a:gd name="connsiteX2" fmla="*/ 1019685 w 2151064"/>
                    <a:gd name="connsiteY2" fmla="*/ 307446 h 3352718"/>
                    <a:gd name="connsiteX3" fmla="*/ 1210185 w 2151064"/>
                    <a:gd name="connsiteY3" fmla="*/ 97898 h 3352718"/>
                    <a:gd name="connsiteX4" fmla="*/ 1562611 w 2151064"/>
                    <a:gd name="connsiteY4" fmla="*/ 307446 h 3352718"/>
                    <a:gd name="connsiteX5" fmla="*/ 1574639 w 2151064"/>
                    <a:gd name="connsiteY5" fmla="*/ 180534 h 3352718"/>
                    <a:gd name="connsiteX6" fmla="*/ 1574639 w 2151064"/>
                    <a:gd name="connsiteY6" fmla="*/ 180528 h 3352718"/>
                    <a:gd name="connsiteX7" fmla="*/ 1587019 w 2151064"/>
                    <a:gd name="connsiteY7" fmla="*/ 194338 h 3352718"/>
                    <a:gd name="connsiteX8" fmla="*/ 1667385 w 2151064"/>
                    <a:gd name="connsiteY8" fmla="*/ 364598 h 3352718"/>
                    <a:gd name="connsiteX9" fmla="*/ 1619761 w 2151064"/>
                    <a:gd name="connsiteY9" fmla="*/ 764646 h 3352718"/>
                    <a:gd name="connsiteX10" fmla="*/ 2115061 w 2151064"/>
                    <a:gd name="connsiteY10" fmla="*/ 1002772 h 3352718"/>
                    <a:gd name="connsiteX11" fmla="*/ 2067437 w 2151064"/>
                    <a:gd name="connsiteY11" fmla="*/ 1164698 h 3352718"/>
                    <a:gd name="connsiteX12" fmla="*/ 1705485 w 2151064"/>
                    <a:gd name="connsiteY12" fmla="*/ 1278998 h 3352718"/>
                    <a:gd name="connsiteX13" fmla="*/ 1791211 w 2151064"/>
                    <a:gd name="connsiteY13" fmla="*/ 1736198 h 3352718"/>
                    <a:gd name="connsiteX14" fmla="*/ 1676911 w 2151064"/>
                    <a:gd name="connsiteY14" fmla="*/ 1917170 h 3352718"/>
                    <a:gd name="connsiteX15" fmla="*/ 1705485 w 2151064"/>
                    <a:gd name="connsiteY15" fmla="*/ 2088622 h 3352718"/>
                    <a:gd name="connsiteX16" fmla="*/ 1686437 w 2151064"/>
                    <a:gd name="connsiteY16" fmla="*/ 2269598 h 3352718"/>
                    <a:gd name="connsiteX17" fmla="*/ 1676911 w 2151064"/>
                    <a:gd name="connsiteY17" fmla="*/ 2726798 h 3352718"/>
                    <a:gd name="connsiteX18" fmla="*/ 1381637 w 2151064"/>
                    <a:gd name="connsiteY18" fmla="*/ 2812522 h 3352718"/>
                    <a:gd name="connsiteX19" fmla="*/ 1002749 w 2151064"/>
                    <a:gd name="connsiteY19" fmla="*/ 3315322 h 3352718"/>
                    <a:gd name="connsiteX20" fmla="*/ 989977 w 2151064"/>
                    <a:gd name="connsiteY20" fmla="*/ 3329630 h 3352718"/>
                    <a:gd name="connsiteX21" fmla="*/ 985405 w 2151064"/>
                    <a:gd name="connsiteY21" fmla="*/ 3300886 h 3352718"/>
                    <a:gd name="connsiteX22" fmla="*/ 972061 w 2151064"/>
                    <a:gd name="connsiteY22" fmla="*/ 3276074 h 3352718"/>
                    <a:gd name="connsiteX23" fmla="*/ 711711 w 2151064"/>
                    <a:gd name="connsiteY23" fmla="*/ 3282422 h 3352718"/>
                    <a:gd name="connsiteX24" fmla="*/ 279911 w 2151064"/>
                    <a:gd name="connsiteY24" fmla="*/ 3352274 h 3352718"/>
                    <a:gd name="connsiteX25" fmla="*/ 184661 w 2151064"/>
                    <a:gd name="connsiteY25" fmla="*/ 3244322 h 3352718"/>
                    <a:gd name="connsiteX26" fmla="*/ 337061 w 2151064"/>
                    <a:gd name="connsiteY26" fmla="*/ 2945874 h 3352718"/>
                    <a:gd name="connsiteX27" fmla="*/ 511 w 2151064"/>
                    <a:gd name="connsiteY27" fmla="*/ 2590274 h 3352718"/>
                    <a:gd name="connsiteX28" fmla="*/ 267211 w 2151064"/>
                    <a:gd name="connsiteY28" fmla="*/ 2101322 h 3352718"/>
                    <a:gd name="connsiteX29" fmla="*/ 527561 w 2151064"/>
                    <a:gd name="connsiteY29" fmla="*/ 2126722 h 3352718"/>
                    <a:gd name="connsiteX30" fmla="*/ 552961 w 2151064"/>
                    <a:gd name="connsiteY30" fmla="*/ 1936222 h 3352718"/>
                    <a:gd name="connsiteX31" fmla="*/ 406911 w 2151064"/>
                    <a:gd name="connsiteY31" fmla="*/ 1815570 h 3352718"/>
                    <a:gd name="connsiteX32" fmla="*/ 292513 w 2151064"/>
                    <a:gd name="connsiteY32" fmla="*/ 1631374 h 3352718"/>
                    <a:gd name="connsiteX33" fmla="*/ 244983 w 2151064"/>
                    <a:gd name="connsiteY33" fmla="*/ 1538774 h 3352718"/>
                    <a:gd name="connsiteX34" fmla="*/ 271305 w 2151064"/>
                    <a:gd name="connsiteY34" fmla="*/ 1528730 h 3352718"/>
                    <a:gd name="connsiteX35" fmla="*/ 362461 w 2151064"/>
                    <a:gd name="connsiteY35" fmla="*/ 1479022 h 3352718"/>
                    <a:gd name="connsiteX36" fmla="*/ 448185 w 2151064"/>
                    <a:gd name="connsiteY36" fmla="*/ 1212322 h 3352718"/>
                    <a:gd name="connsiteX37" fmla="*/ 381511 w 2151064"/>
                    <a:gd name="connsiteY37" fmla="*/ 907522 h 3352718"/>
                    <a:gd name="connsiteX38" fmla="*/ 419611 w 2151064"/>
                    <a:gd name="connsiteY38" fmla="*/ 764646 h 3352718"/>
                    <a:gd name="connsiteX39" fmla="*/ 381511 w 2151064"/>
                    <a:gd name="connsiteY39" fmla="*/ 545574 h 3352718"/>
                    <a:gd name="connsiteX40" fmla="*/ 609793 w 2151064"/>
                    <a:gd name="connsiteY40" fmla="*/ 24478 h 3352718"/>
                    <a:gd name="connsiteX41" fmla="*/ 609893 w 2151064"/>
                    <a:gd name="connsiteY41" fmla="*/ 0 h 3352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151064" h="3352718">
                      <a:moveTo>
                        <a:pt x="609893" y="0"/>
                      </a:moveTo>
                      <a:lnTo>
                        <a:pt x="707753" y="56206"/>
                      </a:lnTo>
                      <a:cubicBezTo>
                        <a:pt x="858705" y="160106"/>
                        <a:pt x="927413" y="289590"/>
                        <a:pt x="1019685" y="307446"/>
                      </a:cubicBezTo>
                      <a:cubicBezTo>
                        <a:pt x="1167325" y="336022"/>
                        <a:pt x="1119699" y="97898"/>
                        <a:pt x="1210185" y="97898"/>
                      </a:cubicBezTo>
                      <a:cubicBezTo>
                        <a:pt x="1300673" y="97898"/>
                        <a:pt x="1516573" y="345546"/>
                        <a:pt x="1562611" y="307446"/>
                      </a:cubicBezTo>
                      <a:cubicBezTo>
                        <a:pt x="1579875" y="293158"/>
                        <a:pt x="1581959" y="243152"/>
                        <a:pt x="1574639" y="180534"/>
                      </a:cubicBezTo>
                      <a:lnTo>
                        <a:pt x="1574639" y="180528"/>
                      </a:lnTo>
                      <a:lnTo>
                        <a:pt x="1587019" y="194338"/>
                      </a:lnTo>
                      <a:cubicBezTo>
                        <a:pt x="1626111" y="247916"/>
                        <a:pt x="1650717" y="304272"/>
                        <a:pt x="1667385" y="364598"/>
                      </a:cubicBezTo>
                      <a:cubicBezTo>
                        <a:pt x="1700723" y="485246"/>
                        <a:pt x="1545149" y="658286"/>
                        <a:pt x="1619761" y="764646"/>
                      </a:cubicBezTo>
                      <a:cubicBezTo>
                        <a:pt x="1694373" y="871010"/>
                        <a:pt x="2040449" y="936098"/>
                        <a:pt x="2115061" y="1002772"/>
                      </a:cubicBezTo>
                      <a:cubicBezTo>
                        <a:pt x="2189673" y="1069446"/>
                        <a:pt x="2135697" y="1118660"/>
                        <a:pt x="2067437" y="1164698"/>
                      </a:cubicBezTo>
                      <a:cubicBezTo>
                        <a:pt x="1999173" y="1210734"/>
                        <a:pt x="1751525" y="1183746"/>
                        <a:pt x="1705485" y="1278998"/>
                      </a:cubicBezTo>
                      <a:cubicBezTo>
                        <a:pt x="1659449" y="1374246"/>
                        <a:pt x="1795973" y="1629834"/>
                        <a:pt x="1791211" y="1736198"/>
                      </a:cubicBezTo>
                      <a:cubicBezTo>
                        <a:pt x="1786449" y="1842562"/>
                        <a:pt x="1691199" y="1858434"/>
                        <a:pt x="1676911" y="1917170"/>
                      </a:cubicBezTo>
                      <a:cubicBezTo>
                        <a:pt x="1662625" y="1975910"/>
                        <a:pt x="1703899" y="2029886"/>
                        <a:pt x="1705485" y="2088622"/>
                      </a:cubicBezTo>
                      <a:cubicBezTo>
                        <a:pt x="1707073" y="2147358"/>
                        <a:pt x="1691199" y="2163234"/>
                        <a:pt x="1686437" y="2269598"/>
                      </a:cubicBezTo>
                      <a:cubicBezTo>
                        <a:pt x="1681673" y="2375962"/>
                        <a:pt x="1727711" y="2636310"/>
                        <a:pt x="1676911" y="2726798"/>
                      </a:cubicBezTo>
                      <a:cubicBezTo>
                        <a:pt x="1626111" y="2817282"/>
                        <a:pt x="1507049" y="2699810"/>
                        <a:pt x="1381637" y="2812522"/>
                      </a:cubicBezTo>
                      <a:cubicBezTo>
                        <a:pt x="1271901" y="2911146"/>
                        <a:pt x="1174317" y="3110650"/>
                        <a:pt x="1002749" y="3315322"/>
                      </a:cubicBezTo>
                      <a:lnTo>
                        <a:pt x="989977" y="3329630"/>
                      </a:lnTo>
                      <a:lnTo>
                        <a:pt x="985405" y="3300886"/>
                      </a:lnTo>
                      <a:cubicBezTo>
                        <a:pt x="982447" y="3291074"/>
                        <a:pt x="978147" y="3282690"/>
                        <a:pt x="972061" y="3276074"/>
                      </a:cubicBezTo>
                      <a:cubicBezTo>
                        <a:pt x="923377" y="3223154"/>
                        <a:pt x="827069" y="3269722"/>
                        <a:pt x="711711" y="3282422"/>
                      </a:cubicBezTo>
                      <a:cubicBezTo>
                        <a:pt x="596353" y="3295122"/>
                        <a:pt x="367753" y="3358622"/>
                        <a:pt x="279911" y="3352274"/>
                      </a:cubicBezTo>
                      <a:cubicBezTo>
                        <a:pt x="192069" y="3345922"/>
                        <a:pt x="175137" y="3312054"/>
                        <a:pt x="184661" y="3244322"/>
                      </a:cubicBezTo>
                      <a:cubicBezTo>
                        <a:pt x="194185" y="3176590"/>
                        <a:pt x="367753" y="3054882"/>
                        <a:pt x="337061" y="2945874"/>
                      </a:cubicBezTo>
                      <a:cubicBezTo>
                        <a:pt x="306369" y="2836866"/>
                        <a:pt x="12153" y="2731030"/>
                        <a:pt x="511" y="2590274"/>
                      </a:cubicBezTo>
                      <a:cubicBezTo>
                        <a:pt x="-11131" y="2449514"/>
                        <a:pt x="179369" y="2178578"/>
                        <a:pt x="267211" y="2101322"/>
                      </a:cubicBezTo>
                      <a:cubicBezTo>
                        <a:pt x="355053" y="2024066"/>
                        <a:pt x="479937" y="2154238"/>
                        <a:pt x="527561" y="2126722"/>
                      </a:cubicBezTo>
                      <a:cubicBezTo>
                        <a:pt x="575185" y="2099206"/>
                        <a:pt x="573069" y="1988082"/>
                        <a:pt x="552961" y="1936222"/>
                      </a:cubicBezTo>
                      <a:cubicBezTo>
                        <a:pt x="532853" y="1884362"/>
                        <a:pt x="562485" y="1976438"/>
                        <a:pt x="406911" y="1815570"/>
                      </a:cubicBezTo>
                      <a:cubicBezTo>
                        <a:pt x="368017" y="1775354"/>
                        <a:pt x="332365" y="1709406"/>
                        <a:pt x="292513" y="1631374"/>
                      </a:cubicBezTo>
                      <a:lnTo>
                        <a:pt x="244983" y="1538774"/>
                      </a:lnTo>
                      <a:lnTo>
                        <a:pt x="271305" y="1528730"/>
                      </a:lnTo>
                      <a:cubicBezTo>
                        <a:pt x="308387" y="1513154"/>
                        <a:pt x="340237" y="1496486"/>
                        <a:pt x="362461" y="1479022"/>
                      </a:cubicBezTo>
                      <a:cubicBezTo>
                        <a:pt x="451361" y="1409174"/>
                        <a:pt x="445011" y="1307574"/>
                        <a:pt x="448185" y="1212322"/>
                      </a:cubicBezTo>
                      <a:cubicBezTo>
                        <a:pt x="451361" y="1117074"/>
                        <a:pt x="386273" y="982134"/>
                        <a:pt x="381511" y="907522"/>
                      </a:cubicBezTo>
                      <a:cubicBezTo>
                        <a:pt x="376749" y="832910"/>
                        <a:pt x="419611" y="824974"/>
                        <a:pt x="419611" y="764646"/>
                      </a:cubicBezTo>
                      <a:cubicBezTo>
                        <a:pt x="419611" y="704322"/>
                        <a:pt x="349761" y="682098"/>
                        <a:pt x="381511" y="545574"/>
                      </a:cubicBezTo>
                      <a:cubicBezTo>
                        <a:pt x="409293" y="426114"/>
                        <a:pt x="585355" y="213066"/>
                        <a:pt x="609793" y="24478"/>
                      </a:cubicBezTo>
                      <a:lnTo>
                        <a:pt x="609893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4" name="フリーフォーム: 図形 1993">
                  <a:extLst>
                    <a:ext uri="{FF2B5EF4-FFF2-40B4-BE49-F238E27FC236}">
                      <a16:creationId xmlns:a16="http://schemas.microsoft.com/office/drawing/2014/main" id="{4E0FB281-2802-BB7F-DDB6-B5069FF801A3}"/>
                    </a:ext>
                  </a:extLst>
                </p:cNvPr>
                <p:cNvSpPr/>
                <p:nvPr/>
              </p:nvSpPr>
              <p:spPr>
                <a:xfrm>
                  <a:off x="29426608" y="28410756"/>
                  <a:ext cx="1924248" cy="3461710"/>
                </a:xfrm>
                <a:custGeom>
                  <a:avLst/>
                  <a:gdLst>
                    <a:gd name="connsiteX0" fmla="*/ 1144960 w 1924248"/>
                    <a:gd name="connsiteY0" fmla="*/ 4 h 3461710"/>
                    <a:gd name="connsiteX1" fmla="*/ 1375458 w 1924248"/>
                    <a:gd name="connsiteY1" fmla="*/ 115204 h 3461710"/>
                    <a:gd name="connsiteX2" fmla="*/ 1409978 w 1924248"/>
                    <a:gd name="connsiteY2" fmla="*/ 123030 h 3461710"/>
                    <a:gd name="connsiteX3" fmla="*/ 1417384 w 1924248"/>
                    <a:gd name="connsiteY3" fmla="*/ 153868 h 3461710"/>
                    <a:gd name="connsiteX4" fmla="*/ 1503336 w 1924248"/>
                    <a:gd name="connsiteY4" fmla="*/ 443644 h 3461710"/>
                    <a:gd name="connsiteX5" fmla="*/ 1808136 w 1924248"/>
                    <a:gd name="connsiteY5" fmla="*/ 617816 h 3461710"/>
                    <a:gd name="connsiteX6" fmla="*/ 1866192 w 1924248"/>
                    <a:gd name="connsiteY6" fmla="*/ 1546730 h 3461710"/>
                    <a:gd name="connsiteX7" fmla="*/ 1837164 w 1924248"/>
                    <a:gd name="connsiteY7" fmla="*/ 1807988 h 3461710"/>
                    <a:gd name="connsiteX8" fmla="*/ 1924248 w 1924248"/>
                    <a:gd name="connsiteY8" fmla="*/ 2040216 h 3461710"/>
                    <a:gd name="connsiteX9" fmla="*/ 1837164 w 1924248"/>
                    <a:gd name="connsiteY9" fmla="*/ 2867530 h 3461710"/>
                    <a:gd name="connsiteX10" fmla="*/ 1401736 w 1924248"/>
                    <a:gd name="connsiteY10" fmla="*/ 3143300 h 3461710"/>
                    <a:gd name="connsiteX11" fmla="*/ 922764 w 1924248"/>
                    <a:gd name="connsiteY11" fmla="*/ 3056216 h 3461710"/>
                    <a:gd name="connsiteX12" fmla="*/ 908248 w 1924248"/>
                    <a:gd name="connsiteY12" fmla="*/ 3259416 h 3461710"/>
                    <a:gd name="connsiteX13" fmla="*/ 766736 w 1924248"/>
                    <a:gd name="connsiteY13" fmla="*/ 3443566 h 3461710"/>
                    <a:gd name="connsiteX14" fmla="*/ 744284 w 1924248"/>
                    <a:gd name="connsiteY14" fmla="*/ 3461710 h 3461710"/>
                    <a:gd name="connsiteX15" fmla="*/ 735272 w 1924248"/>
                    <a:gd name="connsiteY15" fmla="*/ 3425664 h 3461710"/>
                    <a:gd name="connsiteX16" fmla="*/ 691444 w 1924248"/>
                    <a:gd name="connsiteY16" fmla="*/ 3317020 h 3461710"/>
                    <a:gd name="connsiteX17" fmla="*/ 405692 w 1924248"/>
                    <a:gd name="connsiteY17" fmla="*/ 3107468 h 3461710"/>
                    <a:gd name="connsiteX18" fmla="*/ 205668 w 1924248"/>
                    <a:gd name="connsiteY18" fmla="*/ 3088420 h 3461710"/>
                    <a:gd name="connsiteX19" fmla="*/ 224716 w 1924248"/>
                    <a:gd name="connsiteY19" fmla="*/ 2859820 h 3461710"/>
                    <a:gd name="connsiteX20" fmla="*/ 81844 w 1924248"/>
                    <a:gd name="connsiteY20" fmla="*/ 2488344 h 3461710"/>
                    <a:gd name="connsiteX21" fmla="*/ 53268 w 1924248"/>
                    <a:gd name="connsiteY21" fmla="*/ 1573944 h 3461710"/>
                    <a:gd name="connsiteX22" fmla="*/ 28740 w 1924248"/>
                    <a:gd name="connsiteY22" fmla="*/ 1465238 h 3461710"/>
                    <a:gd name="connsiteX23" fmla="*/ 0 w 1924248"/>
                    <a:gd name="connsiteY23" fmla="*/ 1342246 h 3461710"/>
                    <a:gd name="connsiteX24" fmla="*/ 2024 w 1924248"/>
                    <a:gd name="connsiteY24" fmla="*/ 1342498 h 3461710"/>
                    <a:gd name="connsiteX25" fmla="*/ 53268 w 1924248"/>
                    <a:gd name="connsiteY25" fmla="*/ 1154844 h 3461710"/>
                    <a:gd name="connsiteX26" fmla="*/ 310444 w 1924248"/>
                    <a:gd name="connsiteY26" fmla="*/ 1088168 h 3461710"/>
                    <a:gd name="connsiteX27" fmla="*/ 472368 w 1924248"/>
                    <a:gd name="connsiteY27" fmla="*/ 678594 h 3461710"/>
                    <a:gd name="connsiteX28" fmla="*/ 720016 w 1924248"/>
                    <a:gd name="connsiteY28" fmla="*/ 754794 h 3461710"/>
                    <a:gd name="connsiteX29" fmla="*/ 967668 w 1924248"/>
                    <a:gd name="connsiteY29" fmla="*/ 526194 h 3461710"/>
                    <a:gd name="connsiteX30" fmla="*/ 1167692 w 1924248"/>
                    <a:gd name="connsiteY30" fmla="*/ 507144 h 3461710"/>
                    <a:gd name="connsiteX31" fmla="*/ 1120068 w 1924248"/>
                    <a:gd name="connsiteY31" fmla="*/ 11844 h 3461710"/>
                    <a:gd name="connsiteX32" fmla="*/ 1144960 w 1924248"/>
                    <a:gd name="connsiteY32" fmla="*/ 4 h 34617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924248" h="3461710">
                      <a:moveTo>
                        <a:pt x="1144960" y="4"/>
                      </a:moveTo>
                      <a:cubicBezTo>
                        <a:pt x="1196368" y="-664"/>
                        <a:pt x="1293354" y="84632"/>
                        <a:pt x="1375458" y="115204"/>
                      </a:cubicBezTo>
                      <a:lnTo>
                        <a:pt x="1409978" y="123030"/>
                      </a:lnTo>
                      <a:lnTo>
                        <a:pt x="1417384" y="153868"/>
                      </a:lnTo>
                      <a:cubicBezTo>
                        <a:pt x="1446790" y="269548"/>
                        <a:pt x="1475516" y="368048"/>
                        <a:pt x="1503336" y="443644"/>
                      </a:cubicBezTo>
                      <a:cubicBezTo>
                        <a:pt x="1614612" y="746024"/>
                        <a:pt x="1747660" y="433968"/>
                        <a:pt x="1808136" y="617816"/>
                      </a:cubicBezTo>
                      <a:cubicBezTo>
                        <a:pt x="1868612" y="801664"/>
                        <a:pt x="1861354" y="1348368"/>
                        <a:pt x="1866192" y="1546730"/>
                      </a:cubicBezTo>
                      <a:cubicBezTo>
                        <a:pt x="1871030" y="1745092"/>
                        <a:pt x="1827488" y="1725740"/>
                        <a:pt x="1837164" y="1807988"/>
                      </a:cubicBezTo>
                      <a:cubicBezTo>
                        <a:pt x="1846840" y="1890234"/>
                        <a:pt x="1924248" y="1863624"/>
                        <a:pt x="1924248" y="2040216"/>
                      </a:cubicBezTo>
                      <a:cubicBezTo>
                        <a:pt x="1924248" y="2216804"/>
                        <a:pt x="1924248" y="2683682"/>
                        <a:pt x="1837164" y="2867530"/>
                      </a:cubicBezTo>
                      <a:cubicBezTo>
                        <a:pt x="1750076" y="3051378"/>
                        <a:pt x="1554136" y="3111854"/>
                        <a:pt x="1401736" y="3143300"/>
                      </a:cubicBezTo>
                      <a:cubicBezTo>
                        <a:pt x="1249336" y="3174748"/>
                        <a:pt x="1005012" y="3036864"/>
                        <a:pt x="922764" y="3056216"/>
                      </a:cubicBezTo>
                      <a:cubicBezTo>
                        <a:pt x="840516" y="3075568"/>
                        <a:pt x="980820" y="3184424"/>
                        <a:pt x="908248" y="3259416"/>
                      </a:cubicBezTo>
                      <a:cubicBezTo>
                        <a:pt x="871964" y="3296912"/>
                        <a:pt x="830840" y="3380368"/>
                        <a:pt x="766736" y="3443566"/>
                      </a:cubicBezTo>
                      <a:lnTo>
                        <a:pt x="744284" y="3461710"/>
                      </a:lnTo>
                      <a:lnTo>
                        <a:pt x="735272" y="3425664"/>
                      </a:lnTo>
                      <a:cubicBezTo>
                        <a:pt x="721704" y="3382504"/>
                        <a:pt x="706524" y="3344008"/>
                        <a:pt x="691444" y="3317020"/>
                      </a:cubicBezTo>
                      <a:cubicBezTo>
                        <a:pt x="631116" y="3209068"/>
                        <a:pt x="486656" y="3145568"/>
                        <a:pt x="405692" y="3107468"/>
                      </a:cubicBezTo>
                      <a:cubicBezTo>
                        <a:pt x="324732" y="3069368"/>
                        <a:pt x="235828" y="3129694"/>
                        <a:pt x="205668" y="3088420"/>
                      </a:cubicBezTo>
                      <a:cubicBezTo>
                        <a:pt x="175504" y="3047144"/>
                        <a:pt x="245356" y="2959832"/>
                        <a:pt x="224716" y="2859820"/>
                      </a:cubicBezTo>
                      <a:cubicBezTo>
                        <a:pt x="204080" y="2759808"/>
                        <a:pt x="110416" y="2702656"/>
                        <a:pt x="81844" y="2488344"/>
                      </a:cubicBezTo>
                      <a:cubicBezTo>
                        <a:pt x="53268" y="2274032"/>
                        <a:pt x="170744" y="2105756"/>
                        <a:pt x="53268" y="1573944"/>
                      </a:cubicBezTo>
                      <a:cubicBezTo>
                        <a:pt x="45928" y="1540706"/>
                        <a:pt x="37724" y="1504330"/>
                        <a:pt x="28740" y="1465238"/>
                      </a:cubicBezTo>
                      <a:lnTo>
                        <a:pt x="0" y="1342246"/>
                      </a:lnTo>
                      <a:lnTo>
                        <a:pt x="2024" y="1342498"/>
                      </a:lnTo>
                      <a:cubicBezTo>
                        <a:pt x="97196" y="1336464"/>
                        <a:pt x="484" y="1190960"/>
                        <a:pt x="53268" y="1154844"/>
                      </a:cubicBezTo>
                      <a:cubicBezTo>
                        <a:pt x="113592" y="1113568"/>
                        <a:pt x="240592" y="1167544"/>
                        <a:pt x="310444" y="1088168"/>
                      </a:cubicBezTo>
                      <a:cubicBezTo>
                        <a:pt x="380292" y="1008794"/>
                        <a:pt x="404104" y="734156"/>
                        <a:pt x="472368" y="678594"/>
                      </a:cubicBezTo>
                      <a:cubicBezTo>
                        <a:pt x="540628" y="623032"/>
                        <a:pt x="637468" y="780194"/>
                        <a:pt x="720016" y="754794"/>
                      </a:cubicBezTo>
                      <a:cubicBezTo>
                        <a:pt x="802568" y="729394"/>
                        <a:pt x="893056" y="567468"/>
                        <a:pt x="967668" y="526194"/>
                      </a:cubicBezTo>
                      <a:cubicBezTo>
                        <a:pt x="1042280" y="484920"/>
                        <a:pt x="1142292" y="592868"/>
                        <a:pt x="1167692" y="507144"/>
                      </a:cubicBezTo>
                      <a:cubicBezTo>
                        <a:pt x="1193092" y="421420"/>
                        <a:pt x="1070856" y="76932"/>
                        <a:pt x="1120068" y="11844"/>
                      </a:cubicBezTo>
                      <a:cubicBezTo>
                        <a:pt x="1126220" y="3708"/>
                        <a:pt x="1134678" y="136"/>
                        <a:pt x="1144960" y="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5" name="フリーフォーム: 図形 1994">
                  <a:extLst>
                    <a:ext uri="{FF2B5EF4-FFF2-40B4-BE49-F238E27FC236}">
                      <a16:creationId xmlns:a16="http://schemas.microsoft.com/office/drawing/2014/main" id="{DF21D664-F327-AEF5-E12B-F8A56493F6D6}"/>
                    </a:ext>
                  </a:extLst>
                </p:cNvPr>
                <p:cNvSpPr/>
                <p:nvPr/>
              </p:nvSpPr>
              <p:spPr>
                <a:xfrm>
                  <a:off x="29616318" y="30156289"/>
                  <a:ext cx="3257428" cy="5611835"/>
                </a:xfrm>
                <a:custGeom>
                  <a:avLst/>
                  <a:gdLst>
                    <a:gd name="connsiteX0" fmla="*/ 1913842 w 3257428"/>
                    <a:gd name="connsiteY0" fmla="*/ 160 h 5611835"/>
                    <a:gd name="connsiteX1" fmla="*/ 1995796 w 3257428"/>
                    <a:gd name="connsiteY1" fmla="*/ 4398 h 5611835"/>
                    <a:gd name="connsiteX2" fmla="*/ 2271568 w 3257428"/>
                    <a:gd name="connsiteY2" fmla="*/ 294684 h 5611835"/>
                    <a:gd name="connsiteX3" fmla="*/ 2431226 w 3257428"/>
                    <a:gd name="connsiteY3" fmla="*/ 294684 h 5611835"/>
                    <a:gd name="connsiteX4" fmla="*/ 2677968 w 3257428"/>
                    <a:gd name="connsiteY4" fmla="*/ 613998 h 5611835"/>
                    <a:gd name="connsiteX5" fmla="*/ 2680350 w 3257428"/>
                    <a:gd name="connsiteY5" fmla="*/ 753244 h 5611835"/>
                    <a:gd name="connsiteX6" fmla="*/ 2679030 w 3257428"/>
                    <a:gd name="connsiteY6" fmla="*/ 761862 h 5611835"/>
                    <a:gd name="connsiteX7" fmla="*/ 2619594 w 3257428"/>
                    <a:gd name="connsiteY7" fmla="*/ 780568 h 5611835"/>
                    <a:gd name="connsiteX8" fmla="*/ 2435306 w 3257428"/>
                    <a:gd name="connsiteY8" fmla="*/ 885688 h 5611835"/>
                    <a:gd name="connsiteX9" fmla="*/ 2301958 w 3257428"/>
                    <a:gd name="connsiteY9" fmla="*/ 1400036 h 5611835"/>
                    <a:gd name="connsiteX10" fmla="*/ 2016206 w 3257428"/>
                    <a:gd name="connsiteY10" fmla="*/ 1847712 h 5611835"/>
                    <a:gd name="connsiteX11" fmla="*/ 2120982 w 3257428"/>
                    <a:gd name="connsiteY11" fmla="*/ 2162036 h 5611835"/>
                    <a:gd name="connsiteX12" fmla="*/ 2082882 w 3257428"/>
                    <a:gd name="connsiteY12" fmla="*/ 2276336 h 5611835"/>
                    <a:gd name="connsiteX13" fmla="*/ 2368630 w 3257428"/>
                    <a:gd name="connsiteY13" fmla="*/ 2362064 h 5611835"/>
                    <a:gd name="connsiteX14" fmla="*/ 2463882 w 3257428"/>
                    <a:gd name="connsiteY14" fmla="*/ 2466836 h 5611835"/>
                    <a:gd name="connsiteX15" fmla="*/ 2835358 w 3257428"/>
                    <a:gd name="connsiteY15" fmla="*/ 2695436 h 5611835"/>
                    <a:gd name="connsiteX16" fmla="*/ 3197306 w 3257428"/>
                    <a:gd name="connsiteY16" fmla="*/ 2819264 h 5611835"/>
                    <a:gd name="connsiteX17" fmla="*/ 3254458 w 3257428"/>
                    <a:gd name="connsiteY17" fmla="*/ 3000236 h 5611835"/>
                    <a:gd name="connsiteX18" fmla="*/ 3168730 w 3257428"/>
                    <a:gd name="connsiteY18" fmla="*/ 3314564 h 5611835"/>
                    <a:gd name="connsiteX19" fmla="*/ 3197306 w 3257428"/>
                    <a:gd name="connsiteY19" fmla="*/ 3457436 h 5611835"/>
                    <a:gd name="connsiteX20" fmla="*/ 3054430 w 3257428"/>
                    <a:gd name="connsiteY20" fmla="*/ 3581264 h 5611835"/>
                    <a:gd name="connsiteX21" fmla="*/ 2540082 w 3257428"/>
                    <a:gd name="connsiteY21" fmla="*/ 3447912 h 5611835"/>
                    <a:gd name="connsiteX22" fmla="*/ 1492330 w 3257428"/>
                    <a:gd name="connsiteY22" fmla="*/ 3828912 h 5611835"/>
                    <a:gd name="connsiteX23" fmla="*/ 1178006 w 3257428"/>
                    <a:gd name="connsiteY23" fmla="*/ 4286112 h 5611835"/>
                    <a:gd name="connsiteX24" fmla="*/ 1158958 w 3257428"/>
                    <a:gd name="connsiteY24" fmla="*/ 4781412 h 5611835"/>
                    <a:gd name="connsiteX25" fmla="*/ 720806 w 3257428"/>
                    <a:gd name="connsiteY25" fmla="*/ 4990960 h 5611835"/>
                    <a:gd name="connsiteX26" fmla="*/ 445158 w 3257428"/>
                    <a:gd name="connsiteY26" fmla="*/ 5559784 h 5611835"/>
                    <a:gd name="connsiteX27" fmla="*/ 432366 w 3257428"/>
                    <a:gd name="connsiteY27" fmla="*/ 5589464 h 5611835"/>
                    <a:gd name="connsiteX28" fmla="*/ 418982 w 3257428"/>
                    <a:gd name="connsiteY28" fmla="*/ 5593716 h 5611835"/>
                    <a:gd name="connsiteX29" fmla="*/ 279482 w 3257428"/>
                    <a:gd name="connsiteY29" fmla="*/ 5606912 h 5611835"/>
                    <a:gd name="connsiteX30" fmla="*/ 19134 w 3257428"/>
                    <a:gd name="connsiteY30" fmla="*/ 5302112 h 5611835"/>
                    <a:gd name="connsiteX31" fmla="*/ 6038 w 3257428"/>
                    <a:gd name="connsiteY31" fmla="*/ 5036456 h 5611835"/>
                    <a:gd name="connsiteX32" fmla="*/ 5298 w 3257428"/>
                    <a:gd name="connsiteY32" fmla="*/ 5031820 h 5611835"/>
                    <a:gd name="connsiteX33" fmla="*/ 18070 w 3257428"/>
                    <a:gd name="connsiteY33" fmla="*/ 5017512 h 5611835"/>
                    <a:gd name="connsiteX34" fmla="*/ 396958 w 3257428"/>
                    <a:gd name="connsiteY34" fmla="*/ 4514712 h 5611835"/>
                    <a:gd name="connsiteX35" fmla="*/ 692234 w 3257428"/>
                    <a:gd name="connsiteY35" fmla="*/ 4428988 h 5611835"/>
                    <a:gd name="connsiteX36" fmla="*/ 701758 w 3257428"/>
                    <a:gd name="connsiteY36" fmla="*/ 3971788 h 5611835"/>
                    <a:gd name="connsiteX37" fmla="*/ 720806 w 3257428"/>
                    <a:gd name="connsiteY37" fmla="*/ 3790812 h 5611835"/>
                    <a:gd name="connsiteX38" fmla="*/ 692234 w 3257428"/>
                    <a:gd name="connsiteY38" fmla="*/ 3619360 h 5611835"/>
                    <a:gd name="connsiteX39" fmla="*/ 806534 w 3257428"/>
                    <a:gd name="connsiteY39" fmla="*/ 3438388 h 5611835"/>
                    <a:gd name="connsiteX40" fmla="*/ 720806 w 3257428"/>
                    <a:gd name="connsiteY40" fmla="*/ 2981188 h 5611835"/>
                    <a:gd name="connsiteX41" fmla="*/ 1082758 w 3257428"/>
                    <a:gd name="connsiteY41" fmla="*/ 2866888 h 5611835"/>
                    <a:gd name="connsiteX42" fmla="*/ 1130382 w 3257428"/>
                    <a:gd name="connsiteY42" fmla="*/ 2704964 h 5611835"/>
                    <a:gd name="connsiteX43" fmla="*/ 635082 w 3257428"/>
                    <a:gd name="connsiteY43" fmla="*/ 2466836 h 5611835"/>
                    <a:gd name="connsiteX44" fmla="*/ 682706 w 3257428"/>
                    <a:gd name="connsiteY44" fmla="*/ 2066788 h 5611835"/>
                    <a:gd name="connsiteX45" fmla="*/ 602342 w 3257428"/>
                    <a:gd name="connsiteY45" fmla="*/ 1896528 h 5611835"/>
                    <a:gd name="connsiteX46" fmla="*/ 589962 w 3257428"/>
                    <a:gd name="connsiteY46" fmla="*/ 1882720 h 5611835"/>
                    <a:gd name="connsiteX47" fmla="*/ 579718 w 3257428"/>
                    <a:gd name="connsiteY47" fmla="*/ 1816756 h 5611835"/>
                    <a:gd name="connsiteX48" fmla="*/ 554574 w 3257428"/>
                    <a:gd name="connsiteY48" fmla="*/ 1716178 h 5611835"/>
                    <a:gd name="connsiteX49" fmla="*/ 577026 w 3257428"/>
                    <a:gd name="connsiteY49" fmla="*/ 1698034 h 5611835"/>
                    <a:gd name="connsiteX50" fmla="*/ 718538 w 3257428"/>
                    <a:gd name="connsiteY50" fmla="*/ 1513884 h 5611835"/>
                    <a:gd name="connsiteX51" fmla="*/ 733054 w 3257428"/>
                    <a:gd name="connsiteY51" fmla="*/ 1310684 h 5611835"/>
                    <a:gd name="connsiteX52" fmla="*/ 1212026 w 3257428"/>
                    <a:gd name="connsiteY52" fmla="*/ 1397768 h 5611835"/>
                    <a:gd name="connsiteX53" fmla="*/ 1647454 w 3257428"/>
                    <a:gd name="connsiteY53" fmla="*/ 1121998 h 5611835"/>
                    <a:gd name="connsiteX54" fmla="*/ 1734538 w 3257428"/>
                    <a:gd name="connsiteY54" fmla="*/ 294684 h 5611835"/>
                    <a:gd name="connsiteX55" fmla="*/ 1647454 w 3257428"/>
                    <a:gd name="connsiteY55" fmla="*/ 62456 h 5611835"/>
                    <a:gd name="connsiteX56" fmla="*/ 1646122 w 3257428"/>
                    <a:gd name="connsiteY56" fmla="*/ 35752 h 5611835"/>
                    <a:gd name="connsiteX57" fmla="*/ 1646786 w 3257428"/>
                    <a:gd name="connsiteY57" fmla="*/ 30126 h 5611835"/>
                    <a:gd name="connsiteX58" fmla="*/ 1691420 w 3257428"/>
                    <a:gd name="connsiteY58" fmla="*/ 22640 h 5611835"/>
                    <a:gd name="connsiteX59" fmla="*/ 1913842 w 3257428"/>
                    <a:gd name="connsiteY59" fmla="*/ 160 h 56118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3257428" h="5611835">
                      <a:moveTo>
                        <a:pt x="1913842" y="160"/>
                      </a:moveTo>
                      <a:cubicBezTo>
                        <a:pt x="1945336" y="-478"/>
                        <a:pt x="1973118" y="770"/>
                        <a:pt x="1995796" y="4398"/>
                      </a:cubicBezTo>
                      <a:cubicBezTo>
                        <a:pt x="2177226" y="33426"/>
                        <a:pt x="2198998" y="246302"/>
                        <a:pt x="2271568" y="294684"/>
                      </a:cubicBezTo>
                      <a:cubicBezTo>
                        <a:pt x="2344138" y="343064"/>
                        <a:pt x="2363492" y="241464"/>
                        <a:pt x="2431226" y="294684"/>
                      </a:cubicBezTo>
                      <a:cubicBezTo>
                        <a:pt x="2498958" y="347902"/>
                        <a:pt x="2644102" y="447084"/>
                        <a:pt x="2677968" y="613998"/>
                      </a:cubicBezTo>
                      <a:cubicBezTo>
                        <a:pt x="2686434" y="655726"/>
                        <a:pt x="2685678" y="702444"/>
                        <a:pt x="2680350" y="753244"/>
                      </a:cubicBezTo>
                      <a:lnTo>
                        <a:pt x="2679030" y="761862"/>
                      </a:lnTo>
                      <a:lnTo>
                        <a:pt x="2619594" y="780568"/>
                      </a:lnTo>
                      <a:cubicBezTo>
                        <a:pt x="2544324" y="808074"/>
                        <a:pt x="2475192" y="845206"/>
                        <a:pt x="2435306" y="885688"/>
                      </a:cubicBezTo>
                      <a:cubicBezTo>
                        <a:pt x="2328946" y="993636"/>
                        <a:pt x="2371806" y="1239700"/>
                        <a:pt x="2301958" y="1400036"/>
                      </a:cubicBezTo>
                      <a:cubicBezTo>
                        <a:pt x="2232106" y="1560376"/>
                        <a:pt x="2046370" y="1720712"/>
                        <a:pt x="2016206" y="1847712"/>
                      </a:cubicBezTo>
                      <a:cubicBezTo>
                        <a:pt x="1986046" y="1974712"/>
                        <a:pt x="2109870" y="2090600"/>
                        <a:pt x="2120982" y="2162036"/>
                      </a:cubicBezTo>
                      <a:cubicBezTo>
                        <a:pt x="2132094" y="2233476"/>
                        <a:pt x="2041606" y="2243000"/>
                        <a:pt x="2082882" y="2276336"/>
                      </a:cubicBezTo>
                      <a:cubicBezTo>
                        <a:pt x="2124158" y="2309676"/>
                        <a:pt x="2305130" y="2330312"/>
                        <a:pt x="2368630" y="2362064"/>
                      </a:cubicBezTo>
                      <a:cubicBezTo>
                        <a:pt x="2432130" y="2393812"/>
                        <a:pt x="2386094" y="2411276"/>
                        <a:pt x="2463882" y="2466836"/>
                      </a:cubicBezTo>
                      <a:cubicBezTo>
                        <a:pt x="2541670" y="2522400"/>
                        <a:pt x="2713118" y="2636700"/>
                        <a:pt x="2835358" y="2695436"/>
                      </a:cubicBezTo>
                      <a:cubicBezTo>
                        <a:pt x="2957594" y="2754176"/>
                        <a:pt x="3127458" y="2768464"/>
                        <a:pt x="3197306" y="2819264"/>
                      </a:cubicBezTo>
                      <a:cubicBezTo>
                        <a:pt x="3267158" y="2870064"/>
                        <a:pt x="3259218" y="2917688"/>
                        <a:pt x="3254458" y="3000236"/>
                      </a:cubicBezTo>
                      <a:cubicBezTo>
                        <a:pt x="3249694" y="3082788"/>
                        <a:pt x="3178258" y="3238364"/>
                        <a:pt x="3168730" y="3314564"/>
                      </a:cubicBezTo>
                      <a:cubicBezTo>
                        <a:pt x="3159206" y="3390764"/>
                        <a:pt x="3216358" y="3412988"/>
                        <a:pt x="3197306" y="3457436"/>
                      </a:cubicBezTo>
                      <a:cubicBezTo>
                        <a:pt x="3178258" y="3501888"/>
                        <a:pt x="3163970" y="3582848"/>
                        <a:pt x="3054430" y="3581264"/>
                      </a:cubicBezTo>
                      <a:cubicBezTo>
                        <a:pt x="2944894" y="3579676"/>
                        <a:pt x="2800430" y="3406636"/>
                        <a:pt x="2540082" y="3447912"/>
                      </a:cubicBezTo>
                      <a:cubicBezTo>
                        <a:pt x="2279730" y="3489188"/>
                        <a:pt x="1719342" y="3689212"/>
                        <a:pt x="1492330" y="3828912"/>
                      </a:cubicBezTo>
                      <a:cubicBezTo>
                        <a:pt x="1265318" y="3968612"/>
                        <a:pt x="1233570" y="4127360"/>
                        <a:pt x="1178006" y="4286112"/>
                      </a:cubicBezTo>
                      <a:cubicBezTo>
                        <a:pt x="1122446" y="4444864"/>
                        <a:pt x="1235158" y="4663936"/>
                        <a:pt x="1158958" y="4781412"/>
                      </a:cubicBezTo>
                      <a:cubicBezTo>
                        <a:pt x="1082758" y="4898888"/>
                        <a:pt x="938294" y="4697276"/>
                        <a:pt x="720806" y="4990960"/>
                      </a:cubicBezTo>
                      <a:cubicBezTo>
                        <a:pt x="639250" y="5101092"/>
                        <a:pt x="547202" y="5319500"/>
                        <a:pt x="445158" y="5559784"/>
                      </a:cubicBezTo>
                      <a:lnTo>
                        <a:pt x="432366" y="5589464"/>
                      </a:lnTo>
                      <a:lnTo>
                        <a:pt x="418982" y="5593716"/>
                      </a:lnTo>
                      <a:cubicBezTo>
                        <a:pt x="362894" y="5609492"/>
                        <a:pt x="313086" y="5617760"/>
                        <a:pt x="279482" y="5606912"/>
                      </a:cubicBezTo>
                      <a:cubicBezTo>
                        <a:pt x="145074" y="5563520"/>
                        <a:pt x="67814" y="5406888"/>
                        <a:pt x="19134" y="5302112"/>
                      </a:cubicBezTo>
                      <a:cubicBezTo>
                        <a:pt x="-17378" y="5223528"/>
                        <a:pt x="10402" y="5110420"/>
                        <a:pt x="6038" y="5036456"/>
                      </a:cubicBezTo>
                      <a:lnTo>
                        <a:pt x="5298" y="5031820"/>
                      </a:lnTo>
                      <a:lnTo>
                        <a:pt x="18070" y="5017512"/>
                      </a:lnTo>
                      <a:cubicBezTo>
                        <a:pt x="189638" y="4812840"/>
                        <a:pt x="287222" y="4613336"/>
                        <a:pt x="396958" y="4514712"/>
                      </a:cubicBezTo>
                      <a:cubicBezTo>
                        <a:pt x="522370" y="4402000"/>
                        <a:pt x="641434" y="4519472"/>
                        <a:pt x="692234" y="4428988"/>
                      </a:cubicBezTo>
                      <a:cubicBezTo>
                        <a:pt x="743034" y="4338500"/>
                        <a:pt x="696994" y="4078152"/>
                        <a:pt x="701758" y="3971788"/>
                      </a:cubicBezTo>
                      <a:cubicBezTo>
                        <a:pt x="706522" y="3865424"/>
                        <a:pt x="722394" y="3849548"/>
                        <a:pt x="720806" y="3790812"/>
                      </a:cubicBezTo>
                      <a:cubicBezTo>
                        <a:pt x="719222" y="3732076"/>
                        <a:pt x="677946" y="3678100"/>
                        <a:pt x="692234" y="3619360"/>
                      </a:cubicBezTo>
                      <a:cubicBezTo>
                        <a:pt x="706522" y="3560624"/>
                        <a:pt x="801770" y="3544752"/>
                        <a:pt x="806534" y="3438388"/>
                      </a:cubicBezTo>
                      <a:cubicBezTo>
                        <a:pt x="811294" y="3332024"/>
                        <a:pt x="674770" y="3076436"/>
                        <a:pt x="720806" y="2981188"/>
                      </a:cubicBezTo>
                      <a:cubicBezTo>
                        <a:pt x="766846" y="2885936"/>
                        <a:pt x="1014494" y="2912924"/>
                        <a:pt x="1082758" y="2866888"/>
                      </a:cubicBezTo>
                      <a:cubicBezTo>
                        <a:pt x="1151018" y="2820852"/>
                        <a:pt x="1204994" y="2771636"/>
                        <a:pt x="1130382" y="2704964"/>
                      </a:cubicBezTo>
                      <a:cubicBezTo>
                        <a:pt x="1055770" y="2638288"/>
                        <a:pt x="709694" y="2573200"/>
                        <a:pt x="635082" y="2466836"/>
                      </a:cubicBezTo>
                      <a:cubicBezTo>
                        <a:pt x="560470" y="2360476"/>
                        <a:pt x="716046" y="2187436"/>
                        <a:pt x="682706" y="2066788"/>
                      </a:cubicBezTo>
                      <a:cubicBezTo>
                        <a:pt x="666038" y="2006464"/>
                        <a:pt x="641434" y="1950108"/>
                        <a:pt x="602342" y="1896528"/>
                      </a:cubicBezTo>
                      <a:lnTo>
                        <a:pt x="589962" y="1882720"/>
                      </a:lnTo>
                      <a:lnTo>
                        <a:pt x="579718" y="1816756"/>
                      </a:lnTo>
                      <a:lnTo>
                        <a:pt x="554574" y="1716178"/>
                      </a:lnTo>
                      <a:lnTo>
                        <a:pt x="577026" y="1698034"/>
                      </a:lnTo>
                      <a:cubicBezTo>
                        <a:pt x="641130" y="1634836"/>
                        <a:pt x="682254" y="1551380"/>
                        <a:pt x="718538" y="1513884"/>
                      </a:cubicBezTo>
                      <a:cubicBezTo>
                        <a:pt x="791110" y="1438892"/>
                        <a:pt x="650806" y="1330036"/>
                        <a:pt x="733054" y="1310684"/>
                      </a:cubicBezTo>
                      <a:cubicBezTo>
                        <a:pt x="815302" y="1291332"/>
                        <a:pt x="1059626" y="1429216"/>
                        <a:pt x="1212026" y="1397768"/>
                      </a:cubicBezTo>
                      <a:cubicBezTo>
                        <a:pt x="1364426" y="1366322"/>
                        <a:pt x="1560366" y="1305846"/>
                        <a:pt x="1647454" y="1121998"/>
                      </a:cubicBezTo>
                      <a:cubicBezTo>
                        <a:pt x="1734538" y="938150"/>
                        <a:pt x="1734538" y="471272"/>
                        <a:pt x="1734538" y="294684"/>
                      </a:cubicBezTo>
                      <a:cubicBezTo>
                        <a:pt x="1734538" y="118092"/>
                        <a:pt x="1657130" y="144702"/>
                        <a:pt x="1647454" y="62456"/>
                      </a:cubicBezTo>
                      <a:cubicBezTo>
                        <a:pt x="1646244" y="52176"/>
                        <a:pt x="1645866" y="43482"/>
                        <a:pt x="1646122" y="35752"/>
                      </a:cubicBezTo>
                      <a:lnTo>
                        <a:pt x="1646786" y="30126"/>
                      </a:lnTo>
                      <a:lnTo>
                        <a:pt x="1691420" y="22640"/>
                      </a:lnTo>
                      <a:cubicBezTo>
                        <a:pt x="1773006" y="10252"/>
                        <a:pt x="1850850" y="1436"/>
                        <a:pt x="1913842" y="16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6" name="フリーフォーム: 図形 1995">
                  <a:extLst>
                    <a:ext uri="{FF2B5EF4-FFF2-40B4-BE49-F238E27FC236}">
                      <a16:creationId xmlns:a16="http://schemas.microsoft.com/office/drawing/2014/main" id="{C60161E0-A05D-9FC7-D5DA-86E34E42470F}"/>
                    </a:ext>
                  </a:extLst>
                </p:cNvPr>
                <p:cNvSpPr/>
                <p:nvPr/>
              </p:nvSpPr>
              <p:spPr>
                <a:xfrm>
                  <a:off x="32438909" y="23607132"/>
                  <a:ext cx="2965249" cy="2651025"/>
                </a:xfrm>
                <a:custGeom>
                  <a:avLst/>
                  <a:gdLst>
                    <a:gd name="connsiteX0" fmla="*/ 811403 w 2965249"/>
                    <a:gd name="connsiteY0" fmla="*/ 0 h 2651025"/>
                    <a:gd name="connsiteX1" fmla="*/ 809691 w 2965249"/>
                    <a:gd name="connsiteY1" fmla="*/ 14868 h 2651025"/>
                    <a:gd name="connsiteX2" fmla="*/ 669991 w 2965249"/>
                    <a:gd name="connsiteY2" fmla="*/ 383168 h 2651025"/>
                    <a:gd name="connsiteX3" fmla="*/ 1000191 w 2965249"/>
                    <a:gd name="connsiteY3" fmla="*/ 738768 h 2651025"/>
                    <a:gd name="connsiteX4" fmla="*/ 1838391 w 2965249"/>
                    <a:gd name="connsiteY4" fmla="*/ 738768 h 2651025"/>
                    <a:gd name="connsiteX5" fmla="*/ 1952691 w 2965249"/>
                    <a:gd name="connsiteY5" fmla="*/ 370468 h 2651025"/>
                    <a:gd name="connsiteX6" fmla="*/ 1978091 w 2965249"/>
                    <a:gd name="connsiteY6" fmla="*/ 154568 h 2651025"/>
                    <a:gd name="connsiteX7" fmla="*/ 2577867 w 2965249"/>
                    <a:gd name="connsiteY7" fmla="*/ 25398 h 2651025"/>
                    <a:gd name="connsiteX8" fmla="*/ 2685235 w 2965249"/>
                    <a:gd name="connsiteY8" fmla="*/ 1172 h 2651025"/>
                    <a:gd name="connsiteX9" fmla="*/ 2731815 w 2965249"/>
                    <a:gd name="connsiteY9" fmla="*/ 67142 h 2651025"/>
                    <a:gd name="connsiteX10" fmla="*/ 2801779 w 2965249"/>
                    <a:gd name="connsiteY10" fmla="*/ 196296 h 2651025"/>
                    <a:gd name="connsiteX11" fmla="*/ 2932403 w 2965249"/>
                    <a:gd name="connsiteY11" fmla="*/ 733324 h 2651025"/>
                    <a:gd name="connsiteX12" fmla="*/ 2917891 w 2965249"/>
                    <a:gd name="connsiteY12" fmla="*/ 1430012 h 2651025"/>
                    <a:gd name="connsiteX13" fmla="*/ 2424403 w 2965249"/>
                    <a:gd name="connsiteY13" fmla="*/ 2228296 h 2651025"/>
                    <a:gd name="connsiteX14" fmla="*/ 1611603 w 2965249"/>
                    <a:gd name="connsiteY14" fmla="*/ 1908982 h 2651025"/>
                    <a:gd name="connsiteX15" fmla="*/ 885891 w 2965249"/>
                    <a:gd name="connsiteY15" fmla="*/ 2170240 h 2651025"/>
                    <a:gd name="connsiteX16" fmla="*/ 624635 w 2965249"/>
                    <a:gd name="connsiteY16" fmla="*/ 2649212 h 2651025"/>
                    <a:gd name="connsiteX17" fmla="*/ 261777 w 2965249"/>
                    <a:gd name="connsiteY17" fmla="*/ 2344412 h 2651025"/>
                    <a:gd name="connsiteX18" fmla="*/ 81695 w 2965249"/>
                    <a:gd name="connsiteY18" fmla="*/ 2467172 h 2651025"/>
                    <a:gd name="connsiteX19" fmla="*/ 24153 w 2965249"/>
                    <a:gd name="connsiteY19" fmla="*/ 2525658 h 2651025"/>
                    <a:gd name="connsiteX20" fmla="*/ 12767 w 2965249"/>
                    <a:gd name="connsiteY20" fmla="*/ 2481844 h 2651025"/>
                    <a:gd name="connsiteX21" fmla="*/ 22291 w 2965249"/>
                    <a:gd name="connsiteY21" fmla="*/ 1757944 h 2651025"/>
                    <a:gd name="connsiteX22" fmla="*/ 117543 w 2965249"/>
                    <a:gd name="connsiteY22" fmla="*/ 1224544 h 2651025"/>
                    <a:gd name="connsiteX23" fmla="*/ 69915 w 2965249"/>
                    <a:gd name="connsiteY23" fmla="*/ 976892 h 2651025"/>
                    <a:gd name="connsiteX24" fmla="*/ 165167 w 2965249"/>
                    <a:gd name="connsiteY24" fmla="*/ 824492 h 2651025"/>
                    <a:gd name="connsiteX25" fmla="*/ 317567 w 2965249"/>
                    <a:gd name="connsiteY25" fmla="*/ 291092 h 2651025"/>
                    <a:gd name="connsiteX26" fmla="*/ 489015 w 2965249"/>
                    <a:gd name="connsiteY26" fmla="*/ 91068 h 2651025"/>
                    <a:gd name="connsiteX27" fmla="*/ 770003 w 2965249"/>
                    <a:gd name="connsiteY27" fmla="*/ 11296 h 2651025"/>
                    <a:gd name="connsiteX28" fmla="*/ 811403 w 2965249"/>
                    <a:gd name="connsiteY28" fmla="*/ 0 h 265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2965249" h="2651025">
                      <a:moveTo>
                        <a:pt x="811403" y="0"/>
                      </a:moveTo>
                      <a:lnTo>
                        <a:pt x="809691" y="14868"/>
                      </a:lnTo>
                      <a:cubicBezTo>
                        <a:pt x="788523" y="118584"/>
                        <a:pt x="638239" y="262520"/>
                        <a:pt x="669991" y="383168"/>
                      </a:cubicBezTo>
                      <a:cubicBezTo>
                        <a:pt x="701739" y="503820"/>
                        <a:pt x="805459" y="679500"/>
                        <a:pt x="1000191" y="738768"/>
                      </a:cubicBezTo>
                      <a:cubicBezTo>
                        <a:pt x="1194923" y="798036"/>
                        <a:pt x="1679643" y="800152"/>
                        <a:pt x="1838391" y="738768"/>
                      </a:cubicBezTo>
                      <a:cubicBezTo>
                        <a:pt x="1997139" y="677384"/>
                        <a:pt x="1929407" y="467836"/>
                        <a:pt x="1952691" y="370468"/>
                      </a:cubicBezTo>
                      <a:cubicBezTo>
                        <a:pt x="1975975" y="273100"/>
                        <a:pt x="1802407" y="232884"/>
                        <a:pt x="1978091" y="154568"/>
                      </a:cubicBezTo>
                      <a:cubicBezTo>
                        <a:pt x="2087895" y="105620"/>
                        <a:pt x="2329159" y="76516"/>
                        <a:pt x="2577867" y="25398"/>
                      </a:cubicBezTo>
                      <a:lnTo>
                        <a:pt x="2685235" y="1172"/>
                      </a:lnTo>
                      <a:lnTo>
                        <a:pt x="2731815" y="67142"/>
                      </a:lnTo>
                      <a:cubicBezTo>
                        <a:pt x="2759899" y="109060"/>
                        <a:pt x="2784843" y="151544"/>
                        <a:pt x="2801779" y="196296"/>
                      </a:cubicBezTo>
                      <a:cubicBezTo>
                        <a:pt x="2869511" y="375308"/>
                        <a:pt x="2913051" y="527706"/>
                        <a:pt x="2932403" y="733324"/>
                      </a:cubicBezTo>
                      <a:cubicBezTo>
                        <a:pt x="2951755" y="938944"/>
                        <a:pt x="3002559" y="1180848"/>
                        <a:pt x="2917891" y="1430012"/>
                      </a:cubicBezTo>
                      <a:cubicBezTo>
                        <a:pt x="2833223" y="1679172"/>
                        <a:pt x="2642119" y="2148468"/>
                        <a:pt x="2424403" y="2228296"/>
                      </a:cubicBezTo>
                      <a:cubicBezTo>
                        <a:pt x="2206691" y="2308124"/>
                        <a:pt x="1868023" y="1918658"/>
                        <a:pt x="1611603" y="1908982"/>
                      </a:cubicBezTo>
                      <a:cubicBezTo>
                        <a:pt x="1355187" y="1899306"/>
                        <a:pt x="1050387" y="2046868"/>
                        <a:pt x="885891" y="2170240"/>
                      </a:cubicBezTo>
                      <a:cubicBezTo>
                        <a:pt x="721395" y="2293610"/>
                        <a:pt x="728653" y="2620182"/>
                        <a:pt x="624635" y="2649212"/>
                      </a:cubicBezTo>
                      <a:cubicBezTo>
                        <a:pt x="520615" y="2678240"/>
                        <a:pt x="419015" y="2349248"/>
                        <a:pt x="261777" y="2344412"/>
                      </a:cubicBezTo>
                      <a:cubicBezTo>
                        <a:pt x="202813" y="2342596"/>
                        <a:pt x="145209" y="2400994"/>
                        <a:pt x="81695" y="2467172"/>
                      </a:cubicBezTo>
                      <a:lnTo>
                        <a:pt x="24153" y="2525658"/>
                      </a:lnTo>
                      <a:lnTo>
                        <a:pt x="12767" y="2481844"/>
                      </a:lnTo>
                      <a:cubicBezTo>
                        <a:pt x="-12633" y="2311980"/>
                        <a:pt x="4831" y="1967492"/>
                        <a:pt x="22291" y="1757944"/>
                      </a:cubicBezTo>
                      <a:cubicBezTo>
                        <a:pt x="39755" y="1548392"/>
                        <a:pt x="109603" y="1354720"/>
                        <a:pt x="117543" y="1224544"/>
                      </a:cubicBezTo>
                      <a:cubicBezTo>
                        <a:pt x="125479" y="1094368"/>
                        <a:pt x="61979" y="1043568"/>
                        <a:pt x="69915" y="976892"/>
                      </a:cubicBezTo>
                      <a:cubicBezTo>
                        <a:pt x="77855" y="910220"/>
                        <a:pt x="123891" y="938792"/>
                        <a:pt x="165167" y="824492"/>
                      </a:cubicBezTo>
                      <a:cubicBezTo>
                        <a:pt x="206443" y="710192"/>
                        <a:pt x="263591" y="413332"/>
                        <a:pt x="317567" y="291092"/>
                      </a:cubicBezTo>
                      <a:cubicBezTo>
                        <a:pt x="371543" y="168856"/>
                        <a:pt x="344555" y="165680"/>
                        <a:pt x="489015" y="91068"/>
                      </a:cubicBezTo>
                      <a:cubicBezTo>
                        <a:pt x="561247" y="53764"/>
                        <a:pt x="654515" y="39872"/>
                        <a:pt x="770003" y="11296"/>
                      </a:cubicBezTo>
                      <a:lnTo>
                        <a:pt x="811403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7" name="フリーフォーム: 図形 1996">
                  <a:extLst>
                    <a:ext uri="{FF2B5EF4-FFF2-40B4-BE49-F238E27FC236}">
                      <a16:creationId xmlns:a16="http://schemas.microsoft.com/office/drawing/2014/main" id="{B07DA7BF-ED7A-006F-4C91-06545822461B}"/>
                    </a:ext>
                  </a:extLst>
                </p:cNvPr>
                <p:cNvSpPr/>
                <p:nvPr/>
              </p:nvSpPr>
              <p:spPr>
                <a:xfrm>
                  <a:off x="32076038" y="29534745"/>
                  <a:ext cx="3614238" cy="3126703"/>
                </a:xfrm>
                <a:custGeom>
                  <a:avLst/>
                  <a:gdLst>
                    <a:gd name="connsiteX0" fmla="*/ 923778 w 3614238"/>
                    <a:gd name="connsiteY0" fmla="*/ 1515 h 3126703"/>
                    <a:gd name="connsiteX1" fmla="*/ 958476 w 3614238"/>
                    <a:gd name="connsiteY1" fmla="*/ 1827 h 3126703"/>
                    <a:gd name="connsiteX2" fmla="*/ 1234248 w 3614238"/>
                    <a:gd name="connsiteY2" fmla="*/ 263083 h 3126703"/>
                    <a:gd name="connsiteX3" fmla="*/ 1611618 w 3614238"/>
                    <a:gd name="connsiteY3" fmla="*/ 524341 h 3126703"/>
                    <a:gd name="connsiteX4" fmla="*/ 1901906 w 3614238"/>
                    <a:gd name="connsiteY4" fmla="*/ 437255 h 3126703"/>
                    <a:gd name="connsiteX5" fmla="*/ 2235734 w 3614238"/>
                    <a:gd name="connsiteY5" fmla="*/ 669483 h 3126703"/>
                    <a:gd name="connsiteX6" fmla="*/ 2729218 w 3614238"/>
                    <a:gd name="connsiteY6" fmla="*/ 437255 h 3126703"/>
                    <a:gd name="connsiteX7" fmla="*/ 2830818 w 3614238"/>
                    <a:gd name="connsiteY7" fmla="*/ 756569 h 3126703"/>
                    <a:gd name="connsiteX8" fmla="*/ 3266250 w 3614238"/>
                    <a:gd name="connsiteY8" fmla="*/ 640455 h 3126703"/>
                    <a:gd name="connsiteX9" fmla="*/ 3506074 w 3614238"/>
                    <a:gd name="connsiteY9" fmla="*/ 674359 h 3126703"/>
                    <a:gd name="connsiteX10" fmla="*/ 3614238 w 3614238"/>
                    <a:gd name="connsiteY10" fmla="*/ 689339 h 3126703"/>
                    <a:gd name="connsiteX11" fmla="*/ 3567274 w 3614238"/>
                    <a:gd name="connsiteY11" fmla="*/ 722715 h 3126703"/>
                    <a:gd name="connsiteX12" fmla="*/ 3528410 w 3614238"/>
                    <a:gd name="connsiteY12" fmla="*/ 754755 h 3126703"/>
                    <a:gd name="connsiteX13" fmla="*/ 3404586 w 3614238"/>
                    <a:gd name="connsiteY13" fmla="*/ 1164331 h 3126703"/>
                    <a:gd name="connsiteX14" fmla="*/ 3147410 w 3614238"/>
                    <a:gd name="connsiteY14" fmla="*/ 1631055 h 3126703"/>
                    <a:gd name="connsiteX15" fmla="*/ 2766410 w 3614238"/>
                    <a:gd name="connsiteY15" fmla="*/ 2078731 h 3126703"/>
                    <a:gd name="connsiteX16" fmla="*/ 2480662 w 3614238"/>
                    <a:gd name="connsiteY16" fmla="*/ 2402579 h 3126703"/>
                    <a:gd name="connsiteX17" fmla="*/ 2495322 w 3614238"/>
                    <a:gd name="connsiteY17" fmla="*/ 2676871 h 3126703"/>
                    <a:gd name="connsiteX18" fmla="*/ 2502922 w 3614238"/>
                    <a:gd name="connsiteY18" fmla="*/ 2749811 h 3126703"/>
                    <a:gd name="connsiteX19" fmla="*/ 2438398 w 3614238"/>
                    <a:gd name="connsiteY19" fmla="*/ 2762151 h 3126703"/>
                    <a:gd name="connsiteX20" fmla="*/ 2042514 w 3614238"/>
                    <a:gd name="connsiteY20" fmla="*/ 2859779 h 3126703"/>
                    <a:gd name="connsiteX21" fmla="*/ 1128110 w 3614238"/>
                    <a:gd name="connsiteY21" fmla="*/ 3126479 h 3126703"/>
                    <a:gd name="connsiteX22" fmla="*/ 1213838 w 3614238"/>
                    <a:gd name="connsiteY22" fmla="*/ 2812155 h 3126703"/>
                    <a:gd name="connsiteX23" fmla="*/ 1471010 w 3614238"/>
                    <a:gd name="connsiteY23" fmla="*/ 2831207 h 3126703"/>
                    <a:gd name="connsiteX24" fmla="*/ 1728186 w 3614238"/>
                    <a:gd name="connsiteY24" fmla="*/ 2726431 h 3126703"/>
                    <a:gd name="connsiteX25" fmla="*/ 1842486 w 3614238"/>
                    <a:gd name="connsiteY25" fmla="*/ 2583555 h 3126703"/>
                    <a:gd name="connsiteX26" fmla="*/ 2004410 w 3614238"/>
                    <a:gd name="connsiteY26" fmla="*/ 2516879 h 3126703"/>
                    <a:gd name="connsiteX27" fmla="*/ 2004410 w 3614238"/>
                    <a:gd name="connsiteY27" fmla="*/ 2307331 h 3126703"/>
                    <a:gd name="connsiteX28" fmla="*/ 1680562 w 3614238"/>
                    <a:gd name="connsiteY28" fmla="*/ 2183507 h 3126703"/>
                    <a:gd name="connsiteX29" fmla="*/ 1537686 w 3614238"/>
                    <a:gd name="connsiteY29" fmla="*/ 2278755 h 3126703"/>
                    <a:gd name="connsiteX30" fmla="*/ 1223362 w 3614238"/>
                    <a:gd name="connsiteY30" fmla="*/ 2288279 h 3126703"/>
                    <a:gd name="connsiteX31" fmla="*/ 851886 w 3614238"/>
                    <a:gd name="connsiteY31" fmla="*/ 2164455 h 3126703"/>
                    <a:gd name="connsiteX32" fmla="*/ 813786 w 3614238"/>
                    <a:gd name="connsiteY32" fmla="*/ 2364479 h 3126703"/>
                    <a:gd name="connsiteX33" fmla="*/ 966186 w 3614238"/>
                    <a:gd name="connsiteY33" fmla="*/ 2516879 h 3126703"/>
                    <a:gd name="connsiteX34" fmla="*/ 966186 w 3614238"/>
                    <a:gd name="connsiteY34" fmla="*/ 2631179 h 3126703"/>
                    <a:gd name="connsiteX35" fmla="*/ 537562 w 3614238"/>
                    <a:gd name="connsiteY35" fmla="*/ 2421631 h 3126703"/>
                    <a:gd name="connsiteX36" fmla="*/ 585186 w 3614238"/>
                    <a:gd name="connsiteY36" fmla="*/ 2031107 h 3126703"/>
                    <a:gd name="connsiteX37" fmla="*/ 480410 w 3614238"/>
                    <a:gd name="connsiteY37" fmla="*/ 1859655 h 3126703"/>
                    <a:gd name="connsiteX38" fmla="*/ 480410 w 3614238"/>
                    <a:gd name="connsiteY38" fmla="*/ 1373879 h 3126703"/>
                    <a:gd name="connsiteX39" fmla="*/ 236334 w 3614238"/>
                    <a:gd name="connsiteY39" fmla="*/ 1378047 h 3126703"/>
                    <a:gd name="connsiteX40" fmla="*/ 219310 w 3614238"/>
                    <a:gd name="connsiteY40" fmla="*/ 1383407 h 3126703"/>
                    <a:gd name="connsiteX41" fmla="*/ 220630 w 3614238"/>
                    <a:gd name="connsiteY41" fmla="*/ 1374787 h 3126703"/>
                    <a:gd name="connsiteX42" fmla="*/ 218248 w 3614238"/>
                    <a:gd name="connsiteY42" fmla="*/ 1235543 h 3126703"/>
                    <a:gd name="connsiteX43" fmla="*/ 33870 w 3614238"/>
                    <a:gd name="connsiteY43" fmla="*/ 965099 h 3126703"/>
                    <a:gd name="connsiteX44" fmla="*/ 0 w 3614238"/>
                    <a:gd name="connsiteY44" fmla="*/ 938557 h 3126703"/>
                    <a:gd name="connsiteX45" fmla="*/ 13234 w 3614238"/>
                    <a:gd name="connsiteY45" fmla="*/ 864745 h 3126703"/>
                    <a:gd name="connsiteX46" fmla="*/ 247276 w 3614238"/>
                    <a:gd name="connsiteY46" fmla="*/ 146969 h 3126703"/>
                    <a:gd name="connsiteX47" fmla="*/ 668190 w 3614238"/>
                    <a:gd name="connsiteY47" fmla="*/ 146969 h 3126703"/>
                    <a:gd name="connsiteX48" fmla="*/ 923778 w 3614238"/>
                    <a:gd name="connsiteY48" fmla="*/ 1515 h 31267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614238" h="3126703">
                      <a:moveTo>
                        <a:pt x="923778" y="1515"/>
                      </a:moveTo>
                      <a:cubicBezTo>
                        <a:pt x="935156" y="-517"/>
                        <a:pt x="946684" y="-593"/>
                        <a:pt x="958476" y="1827"/>
                      </a:cubicBezTo>
                      <a:cubicBezTo>
                        <a:pt x="1052818" y="21179"/>
                        <a:pt x="1125390" y="175999"/>
                        <a:pt x="1234248" y="263083"/>
                      </a:cubicBezTo>
                      <a:cubicBezTo>
                        <a:pt x="1343106" y="350171"/>
                        <a:pt x="1500342" y="495311"/>
                        <a:pt x="1611618" y="524341"/>
                      </a:cubicBezTo>
                      <a:cubicBezTo>
                        <a:pt x="1722894" y="553371"/>
                        <a:pt x="1797886" y="413065"/>
                        <a:pt x="1901906" y="437255"/>
                      </a:cubicBezTo>
                      <a:cubicBezTo>
                        <a:pt x="2005922" y="461445"/>
                        <a:pt x="2097846" y="669483"/>
                        <a:pt x="2235734" y="669483"/>
                      </a:cubicBezTo>
                      <a:cubicBezTo>
                        <a:pt x="2373618" y="669483"/>
                        <a:pt x="2630038" y="422741"/>
                        <a:pt x="2729218" y="437255"/>
                      </a:cubicBezTo>
                      <a:cubicBezTo>
                        <a:pt x="2828402" y="451769"/>
                        <a:pt x="2741314" y="722703"/>
                        <a:pt x="2830818" y="756569"/>
                      </a:cubicBezTo>
                      <a:cubicBezTo>
                        <a:pt x="2920322" y="790435"/>
                        <a:pt x="3026762" y="584817"/>
                        <a:pt x="3266250" y="640455"/>
                      </a:cubicBezTo>
                      <a:cubicBezTo>
                        <a:pt x="3326122" y="654365"/>
                        <a:pt x="3410786" y="662831"/>
                        <a:pt x="3506074" y="674359"/>
                      </a:cubicBezTo>
                      <a:lnTo>
                        <a:pt x="3614238" y="689339"/>
                      </a:lnTo>
                      <a:lnTo>
                        <a:pt x="3567274" y="722715"/>
                      </a:lnTo>
                      <a:cubicBezTo>
                        <a:pt x="3552750" y="733739"/>
                        <a:pt x="3539722" y="744437"/>
                        <a:pt x="3528410" y="754755"/>
                      </a:cubicBezTo>
                      <a:cubicBezTo>
                        <a:pt x="3347438" y="919855"/>
                        <a:pt x="3468086" y="1018279"/>
                        <a:pt x="3404586" y="1164331"/>
                      </a:cubicBezTo>
                      <a:cubicBezTo>
                        <a:pt x="3341086" y="1310379"/>
                        <a:pt x="3253774" y="1478655"/>
                        <a:pt x="3147410" y="1631055"/>
                      </a:cubicBezTo>
                      <a:cubicBezTo>
                        <a:pt x="3041050" y="1783455"/>
                        <a:pt x="2877538" y="1950143"/>
                        <a:pt x="2766410" y="2078731"/>
                      </a:cubicBezTo>
                      <a:cubicBezTo>
                        <a:pt x="2655286" y="2207319"/>
                        <a:pt x="2474314" y="2127943"/>
                        <a:pt x="2480662" y="2402579"/>
                      </a:cubicBezTo>
                      <a:cubicBezTo>
                        <a:pt x="2482250" y="2471239"/>
                        <a:pt x="2486118" y="2566787"/>
                        <a:pt x="2495322" y="2676871"/>
                      </a:cubicBezTo>
                      <a:lnTo>
                        <a:pt x="2502922" y="2749811"/>
                      </a:lnTo>
                      <a:lnTo>
                        <a:pt x="2438398" y="2762151"/>
                      </a:lnTo>
                      <a:cubicBezTo>
                        <a:pt x="2312786" y="2789931"/>
                        <a:pt x="2182214" y="2824855"/>
                        <a:pt x="2042514" y="2859779"/>
                      </a:cubicBezTo>
                      <a:cubicBezTo>
                        <a:pt x="1763114" y="2929631"/>
                        <a:pt x="1266222" y="3134419"/>
                        <a:pt x="1128110" y="3126479"/>
                      </a:cubicBezTo>
                      <a:cubicBezTo>
                        <a:pt x="989998" y="3118543"/>
                        <a:pt x="1156686" y="2861367"/>
                        <a:pt x="1213838" y="2812155"/>
                      </a:cubicBezTo>
                      <a:cubicBezTo>
                        <a:pt x="1270986" y="2762943"/>
                        <a:pt x="1385286" y="2845495"/>
                        <a:pt x="1471010" y="2831207"/>
                      </a:cubicBezTo>
                      <a:cubicBezTo>
                        <a:pt x="1556738" y="2816919"/>
                        <a:pt x="1666274" y="2767707"/>
                        <a:pt x="1728186" y="2726431"/>
                      </a:cubicBezTo>
                      <a:cubicBezTo>
                        <a:pt x="1790098" y="2685155"/>
                        <a:pt x="1796450" y="2618479"/>
                        <a:pt x="1842486" y="2583555"/>
                      </a:cubicBezTo>
                      <a:cubicBezTo>
                        <a:pt x="1888522" y="2548631"/>
                        <a:pt x="1977426" y="2562919"/>
                        <a:pt x="2004410" y="2516879"/>
                      </a:cubicBezTo>
                      <a:cubicBezTo>
                        <a:pt x="2031402" y="2470843"/>
                        <a:pt x="2058386" y="2362891"/>
                        <a:pt x="2004410" y="2307331"/>
                      </a:cubicBezTo>
                      <a:cubicBezTo>
                        <a:pt x="1950438" y="2251767"/>
                        <a:pt x="1758350" y="2188267"/>
                        <a:pt x="1680562" y="2183507"/>
                      </a:cubicBezTo>
                      <a:cubicBezTo>
                        <a:pt x="1602774" y="2178743"/>
                        <a:pt x="1613886" y="2261295"/>
                        <a:pt x="1537686" y="2278755"/>
                      </a:cubicBezTo>
                      <a:cubicBezTo>
                        <a:pt x="1461486" y="2296219"/>
                        <a:pt x="1337662" y="2307331"/>
                        <a:pt x="1223362" y="2288279"/>
                      </a:cubicBezTo>
                      <a:cubicBezTo>
                        <a:pt x="1109062" y="2269231"/>
                        <a:pt x="920150" y="2151755"/>
                        <a:pt x="851886" y="2164455"/>
                      </a:cubicBezTo>
                      <a:cubicBezTo>
                        <a:pt x="783622" y="2177155"/>
                        <a:pt x="794738" y="2305743"/>
                        <a:pt x="813786" y="2364479"/>
                      </a:cubicBezTo>
                      <a:cubicBezTo>
                        <a:pt x="832838" y="2423219"/>
                        <a:pt x="940786" y="2472431"/>
                        <a:pt x="966186" y="2516879"/>
                      </a:cubicBezTo>
                      <a:cubicBezTo>
                        <a:pt x="991586" y="2561331"/>
                        <a:pt x="1037622" y="2647055"/>
                        <a:pt x="966186" y="2631179"/>
                      </a:cubicBezTo>
                      <a:cubicBezTo>
                        <a:pt x="894750" y="2615307"/>
                        <a:pt x="601062" y="2521643"/>
                        <a:pt x="537562" y="2421631"/>
                      </a:cubicBezTo>
                      <a:cubicBezTo>
                        <a:pt x="474062" y="2321619"/>
                        <a:pt x="594710" y="2124767"/>
                        <a:pt x="585186" y="2031107"/>
                      </a:cubicBezTo>
                      <a:cubicBezTo>
                        <a:pt x="575662" y="1937443"/>
                        <a:pt x="497874" y="1969195"/>
                        <a:pt x="480410" y="1859655"/>
                      </a:cubicBezTo>
                      <a:cubicBezTo>
                        <a:pt x="462950" y="1750119"/>
                        <a:pt x="564550" y="1432619"/>
                        <a:pt x="480410" y="1373879"/>
                      </a:cubicBezTo>
                      <a:cubicBezTo>
                        <a:pt x="438342" y="1344511"/>
                        <a:pt x="338726" y="1350863"/>
                        <a:pt x="236334" y="1378047"/>
                      </a:cubicBezTo>
                      <a:lnTo>
                        <a:pt x="219310" y="1383407"/>
                      </a:lnTo>
                      <a:lnTo>
                        <a:pt x="220630" y="1374787"/>
                      </a:lnTo>
                      <a:cubicBezTo>
                        <a:pt x="225958" y="1323987"/>
                        <a:pt x="226714" y="1277271"/>
                        <a:pt x="218248" y="1235543"/>
                      </a:cubicBezTo>
                      <a:cubicBezTo>
                        <a:pt x="192848" y="1110355"/>
                        <a:pt x="104856" y="1023271"/>
                        <a:pt x="33870" y="965099"/>
                      </a:cubicBezTo>
                      <a:lnTo>
                        <a:pt x="0" y="938557"/>
                      </a:lnTo>
                      <a:lnTo>
                        <a:pt x="13234" y="864745"/>
                      </a:lnTo>
                      <a:cubicBezTo>
                        <a:pt x="76280" y="541123"/>
                        <a:pt x="158376" y="279411"/>
                        <a:pt x="247276" y="146969"/>
                      </a:cubicBezTo>
                      <a:cubicBezTo>
                        <a:pt x="365810" y="-29621"/>
                        <a:pt x="549658" y="171159"/>
                        <a:pt x="668190" y="146969"/>
                      </a:cubicBezTo>
                      <a:cubicBezTo>
                        <a:pt x="771908" y="125803"/>
                        <a:pt x="844138" y="15737"/>
                        <a:pt x="923778" y="151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8" name="フリーフォーム: 図形 1997">
                  <a:extLst>
                    <a:ext uri="{FF2B5EF4-FFF2-40B4-BE49-F238E27FC236}">
                      <a16:creationId xmlns:a16="http://schemas.microsoft.com/office/drawing/2014/main" id="{4AB4BF0D-0E77-AD0C-C6BF-47EF8D59C76C}"/>
                    </a:ext>
                  </a:extLst>
                </p:cNvPr>
                <p:cNvSpPr/>
                <p:nvPr/>
              </p:nvSpPr>
              <p:spPr>
                <a:xfrm>
                  <a:off x="35124144" y="17154328"/>
                  <a:ext cx="6859482" cy="7408424"/>
                </a:xfrm>
                <a:custGeom>
                  <a:avLst/>
                  <a:gdLst>
                    <a:gd name="connsiteX0" fmla="*/ 2516276 w 6859482"/>
                    <a:gd name="connsiteY0" fmla="*/ 1164034 h 7408424"/>
                    <a:gd name="connsiteX1" fmla="*/ 2623432 w 6859482"/>
                    <a:gd name="connsiteY1" fmla="*/ 1209872 h 7408424"/>
                    <a:gd name="connsiteX2" fmla="*/ 2566280 w 6859482"/>
                    <a:gd name="connsiteY2" fmla="*/ 1581348 h 7408424"/>
                    <a:gd name="connsiteX3" fmla="*/ 2385304 w 6859482"/>
                    <a:gd name="connsiteY3" fmla="*/ 2076648 h 7408424"/>
                    <a:gd name="connsiteX4" fmla="*/ 2480556 w 6859482"/>
                    <a:gd name="connsiteY4" fmla="*/ 2209996 h 7408424"/>
                    <a:gd name="connsiteX5" fmla="*/ 2794880 w 6859482"/>
                    <a:gd name="connsiteY5" fmla="*/ 2171896 h 7408424"/>
                    <a:gd name="connsiteX6" fmla="*/ 2537704 w 6859482"/>
                    <a:gd name="connsiteY6" fmla="*/ 2762448 h 7408424"/>
                    <a:gd name="connsiteX7" fmla="*/ 2147180 w 6859482"/>
                    <a:gd name="connsiteY7" fmla="*/ 3124396 h 7408424"/>
                    <a:gd name="connsiteX8" fmla="*/ 1642356 w 6859482"/>
                    <a:gd name="connsiteY8" fmla="*/ 3152972 h 7408424"/>
                    <a:gd name="connsiteX9" fmla="*/ 1890008 w 6859482"/>
                    <a:gd name="connsiteY9" fmla="*/ 3019622 h 7408424"/>
                    <a:gd name="connsiteX10" fmla="*/ 1928104 w 6859482"/>
                    <a:gd name="connsiteY10" fmla="*/ 2819596 h 7408424"/>
                    <a:gd name="connsiteX11" fmla="*/ 2051932 w 6859482"/>
                    <a:gd name="connsiteY11" fmla="*/ 2657672 h 7408424"/>
                    <a:gd name="connsiteX12" fmla="*/ 2004304 w 6859482"/>
                    <a:gd name="connsiteY12" fmla="*/ 2448122 h 7408424"/>
                    <a:gd name="connsiteX13" fmla="*/ 1737608 w 6859482"/>
                    <a:gd name="connsiteY13" fmla="*/ 2610048 h 7408424"/>
                    <a:gd name="connsiteX14" fmla="*/ 1785232 w 6859482"/>
                    <a:gd name="connsiteY14" fmla="*/ 2143322 h 7408424"/>
                    <a:gd name="connsiteX15" fmla="*/ 2166232 w 6859482"/>
                    <a:gd name="connsiteY15" fmla="*/ 1657548 h 7408424"/>
                    <a:gd name="connsiteX16" fmla="*/ 2375780 w 6859482"/>
                    <a:gd name="connsiteY16" fmla="*/ 1219396 h 7408424"/>
                    <a:gd name="connsiteX17" fmla="*/ 2516276 w 6859482"/>
                    <a:gd name="connsiteY17" fmla="*/ 1164034 h 7408424"/>
                    <a:gd name="connsiteX18" fmla="*/ 5926572 w 6859482"/>
                    <a:gd name="connsiteY18" fmla="*/ 0 h 7408424"/>
                    <a:gd name="connsiteX19" fmla="*/ 5951288 w 6859482"/>
                    <a:gd name="connsiteY19" fmla="*/ 28772 h 7408424"/>
                    <a:gd name="connsiteX20" fmla="*/ 6285112 w 6859482"/>
                    <a:gd name="connsiteY20" fmla="*/ 625672 h 7408424"/>
                    <a:gd name="connsiteX21" fmla="*/ 6256084 w 6859482"/>
                    <a:gd name="connsiteY21" fmla="*/ 1032072 h 7408424"/>
                    <a:gd name="connsiteX22" fmla="*/ 6851168 w 6859482"/>
                    <a:gd name="connsiteY22" fmla="*/ 1336872 h 7408424"/>
                    <a:gd name="connsiteX23" fmla="*/ 6575400 w 6859482"/>
                    <a:gd name="connsiteY23" fmla="*/ 1757786 h 7408424"/>
                    <a:gd name="connsiteX24" fmla="*/ 6169000 w 6859482"/>
                    <a:gd name="connsiteY24" fmla="*/ 1714244 h 7408424"/>
                    <a:gd name="connsiteX25" fmla="*/ 6009344 w 6859482"/>
                    <a:gd name="connsiteY25" fmla="*/ 2831844 h 7408424"/>
                    <a:gd name="connsiteX26" fmla="*/ 6328656 w 6859482"/>
                    <a:gd name="connsiteY26" fmla="*/ 3165672 h 7408424"/>
                    <a:gd name="connsiteX27" fmla="*/ 5835168 w 6859482"/>
                    <a:gd name="connsiteY27" fmla="*/ 3818816 h 7408424"/>
                    <a:gd name="connsiteX28" fmla="*/ 5849684 w 6859482"/>
                    <a:gd name="connsiteY28" fmla="*/ 4399386 h 7408424"/>
                    <a:gd name="connsiteX29" fmla="*/ 4761112 w 6859482"/>
                    <a:gd name="connsiteY29" fmla="*/ 4631616 h 7408424"/>
                    <a:gd name="connsiteX30" fmla="*/ 4775628 w 6859482"/>
                    <a:gd name="connsiteY30" fmla="*/ 5023500 h 7408424"/>
                    <a:gd name="connsiteX31" fmla="*/ 4572428 w 6859482"/>
                    <a:gd name="connsiteY31" fmla="*/ 5473444 h 7408424"/>
                    <a:gd name="connsiteX32" fmla="*/ 4862712 w 6859482"/>
                    <a:gd name="connsiteY32" fmla="*/ 5662128 h 7408424"/>
                    <a:gd name="connsiteX33" fmla="*/ 4761112 w 6859482"/>
                    <a:gd name="connsiteY33" fmla="*/ 6547500 h 7408424"/>
                    <a:gd name="connsiteX34" fmla="*/ 4383744 w 6859482"/>
                    <a:gd name="connsiteY34" fmla="*/ 6213672 h 7408424"/>
                    <a:gd name="connsiteX35" fmla="*/ 3991856 w 6859482"/>
                    <a:gd name="connsiteY35" fmla="*/ 6503958 h 7408424"/>
                    <a:gd name="connsiteX36" fmla="*/ 3788656 w 6859482"/>
                    <a:gd name="connsiteY36" fmla="*/ 6997444 h 7408424"/>
                    <a:gd name="connsiteX37" fmla="*/ 3440312 w 6859482"/>
                    <a:gd name="connsiteY37" fmla="*/ 7273216 h 7408424"/>
                    <a:gd name="connsiteX38" fmla="*/ 3121000 w 6859482"/>
                    <a:gd name="connsiteY38" fmla="*/ 7273216 h 7408424"/>
                    <a:gd name="connsiteX39" fmla="*/ 3077456 w 6859482"/>
                    <a:gd name="connsiteY39" fmla="*/ 6968416 h 7408424"/>
                    <a:gd name="connsiteX40" fmla="*/ 2903284 w 6859482"/>
                    <a:gd name="connsiteY40" fmla="*/ 6794244 h 7408424"/>
                    <a:gd name="connsiteX41" fmla="*/ 2656544 w 6859482"/>
                    <a:gd name="connsiteY41" fmla="*/ 6286244 h 7408424"/>
                    <a:gd name="connsiteX42" fmla="*/ 1945344 w 6859482"/>
                    <a:gd name="connsiteY42" fmla="*/ 6837786 h 7408424"/>
                    <a:gd name="connsiteX43" fmla="*/ 1364768 w 6859482"/>
                    <a:gd name="connsiteY43" fmla="*/ 6968416 h 7408424"/>
                    <a:gd name="connsiteX44" fmla="*/ 1089000 w 6859482"/>
                    <a:gd name="connsiteY44" fmla="*/ 7055500 h 7408424"/>
                    <a:gd name="connsiteX45" fmla="*/ 1103512 w 6859482"/>
                    <a:gd name="connsiteY45" fmla="*/ 6707158 h 7408424"/>
                    <a:gd name="connsiteX46" fmla="*/ 682600 w 6859482"/>
                    <a:gd name="connsiteY46" fmla="*/ 6678128 h 7408424"/>
                    <a:gd name="connsiteX47" fmla="*/ 522944 w 6859482"/>
                    <a:gd name="connsiteY47" fmla="*/ 7099044 h 7408424"/>
                    <a:gd name="connsiteX48" fmla="*/ 302508 w 6859482"/>
                    <a:gd name="connsiteY48" fmla="*/ 7381164 h 7408424"/>
                    <a:gd name="connsiteX49" fmla="*/ 269992 w 6859482"/>
                    <a:gd name="connsiteY49" fmla="*/ 7408424 h 7408424"/>
                    <a:gd name="connsiteX50" fmla="*/ 264972 w 6859482"/>
                    <a:gd name="connsiteY50" fmla="*/ 7346692 h 7408424"/>
                    <a:gd name="connsiteX51" fmla="*/ 247168 w 6859482"/>
                    <a:gd name="connsiteY51" fmla="*/ 7186128 h 7408424"/>
                    <a:gd name="connsiteX52" fmla="*/ 116544 w 6859482"/>
                    <a:gd name="connsiteY52" fmla="*/ 6649100 h 7408424"/>
                    <a:gd name="connsiteX53" fmla="*/ 46580 w 6859482"/>
                    <a:gd name="connsiteY53" fmla="*/ 6519946 h 7408424"/>
                    <a:gd name="connsiteX54" fmla="*/ 0 w 6859482"/>
                    <a:gd name="connsiteY54" fmla="*/ 6453976 h 7408424"/>
                    <a:gd name="connsiteX55" fmla="*/ 41760 w 6859482"/>
                    <a:gd name="connsiteY55" fmla="*/ 6444556 h 7408424"/>
                    <a:gd name="connsiteX56" fmla="*/ 321556 w 6859482"/>
                    <a:gd name="connsiteY56" fmla="*/ 6353372 h 7408424"/>
                    <a:gd name="connsiteX57" fmla="*/ 1237988 w 6859482"/>
                    <a:gd name="connsiteY57" fmla="*/ 5751736 h 7408424"/>
                    <a:gd name="connsiteX58" fmla="*/ 1286428 w 6859482"/>
                    <a:gd name="connsiteY58" fmla="*/ 5732204 h 7408424"/>
                    <a:gd name="connsiteX59" fmla="*/ 1300468 w 6859482"/>
                    <a:gd name="connsiteY59" fmla="*/ 5700772 h 7408424"/>
                    <a:gd name="connsiteX60" fmla="*/ 1405860 w 6859482"/>
                    <a:gd name="connsiteY60" fmla="*/ 5655916 h 7408424"/>
                    <a:gd name="connsiteX61" fmla="*/ 1466500 w 6859482"/>
                    <a:gd name="connsiteY61" fmla="*/ 5671868 h 7408424"/>
                    <a:gd name="connsiteX62" fmla="*/ 1475220 w 6859482"/>
                    <a:gd name="connsiteY62" fmla="*/ 5667960 h 7408424"/>
                    <a:gd name="connsiteX63" fmla="*/ 1494720 w 6859482"/>
                    <a:gd name="connsiteY63" fmla="*/ 5676304 h 7408424"/>
                    <a:gd name="connsiteX64" fmla="*/ 1500352 w 6859482"/>
                    <a:gd name="connsiteY64" fmla="*/ 5683092 h 7408424"/>
                    <a:gd name="connsiteX65" fmla="*/ 1550912 w 6859482"/>
                    <a:gd name="connsiteY65" fmla="*/ 5701032 h 7408424"/>
                    <a:gd name="connsiteX66" fmla="*/ 1785232 w 6859482"/>
                    <a:gd name="connsiteY66" fmla="*/ 5696148 h 7408424"/>
                    <a:gd name="connsiteX67" fmla="*/ 2442456 w 6859482"/>
                    <a:gd name="connsiteY67" fmla="*/ 4981772 h 7408424"/>
                    <a:gd name="connsiteX68" fmla="*/ 2747256 w 6859482"/>
                    <a:gd name="connsiteY68" fmla="*/ 4848424 h 7408424"/>
                    <a:gd name="connsiteX69" fmla="*/ 3052056 w 6859482"/>
                    <a:gd name="connsiteY69" fmla="*/ 4353124 h 7408424"/>
                    <a:gd name="connsiteX70" fmla="*/ 3309232 w 6859482"/>
                    <a:gd name="connsiteY70" fmla="*/ 4086424 h 7408424"/>
                    <a:gd name="connsiteX71" fmla="*/ 3661656 w 6859482"/>
                    <a:gd name="connsiteY71" fmla="*/ 3086296 h 7408424"/>
                    <a:gd name="connsiteX72" fmla="*/ 4861808 w 6859482"/>
                    <a:gd name="connsiteY72" fmla="*/ 2495748 h 7408424"/>
                    <a:gd name="connsiteX73" fmla="*/ 5452360 w 6859482"/>
                    <a:gd name="connsiteY73" fmla="*/ 1695648 h 7408424"/>
                    <a:gd name="connsiteX74" fmla="*/ 5497360 w 6859482"/>
                    <a:gd name="connsiteY74" fmla="*/ 1350572 h 7408424"/>
                    <a:gd name="connsiteX75" fmla="*/ 5498248 w 6859482"/>
                    <a:gd name="connsiteY75" fmla="*/ 1299552 h 7408424"/>
                    <a:gd name="connsiteX76" fmla="*/ 5491720 w 6859482"/>
                    <a:gd name="connsiteY76" fmla="*/ 1247824 h 7408424"/>
                    <a:gd name="connsiteX77" fmla="*/ 5480928 w 6859482"/>
                    <a:gd name="connsiteY77" fmla="*/ 1057472 h 7408424"/>
                    <a:gd name="connsiteX78" fmla="*/ 5623808 w 6859482"/>
                    <a:gd name="connsiteY78" fmla="*/ 628848 h 7408424"/>
                    <a:gd name="connsiteX79" fmla="*/ 5877096 w 6859482"/>
                    <a:gd name="connsiteY79" fmla="*/ 95764 h 74084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</a:cxnLst>
                  <a:rect l="l" t="t" r="r" b="b"/>
                  <a:pathLst>
                    <a:path w="6859482" h="7408424">
                      <a:moveTo>
                        <a:pt x="2516276" y="1164034"/>
                      </a:moveTo>
                      <a:cubicBezTo>
                        <a:pt x="2564692" y="1163438"/>
                        <a:pt x="2607556" y="1179710"/>
                        <a:pt x="2623432" y="1209872"/>
                      </a:cubicBezTo>
                      <a:cubicBezTo>
                        <a:pt x="2655180" y="1270196"/>
                        <a:pt x="2598032" y="1435296"/>
                        <a:pt x="2566280" y="1581348"/>
                      </a:cubicBezTo>
                      <a:cubicBezTo>
                        <a:pt x="2534532" y="1727396"/>
                        <a:pt x="2399592" y="1971872"/>
                        <a:pt x="2385304" y="2076648"/>
                      </a:cubicBezTo>
                      <a:cubicBezTo>
                        <a:pt x="2371020" y="2181422"/>
                        <a:pt x="2412296" y="2194122"/>
                        <a:pt x="2480556" y="2209996"/>
                      </a:cubicBezTo>
                      <a:cubicBezTo>
                        <a:pt x="2548816" y="2225872"/>
                        <a:pt x="2785356" y="2079822"/>
                        <a:pt x="2794880" y="2171896"/>
                      </a:cubicBezTo>
                      <a:cubicBezTo>
                        <a:pt x="2804408" y="2263972"/>
                        <a:pt x="2645656" y="2603696"/>
                        <a:pt x="2537704" y="2762448"/>
                      </a:cubicBezTo>
                      <a:cubicBezTo>
                        <a:pt x="2429756" y="2921196"/>
                        <a:pt x="2296408" y="3059310"/>
                        <a:pt x="2147180" y="3124396"/>
                      </a:cubicBezTo>
                      <a:cubicBezTo>
                        <a:pt x="1997956" y="3189484"/>
                        <a:pt x="1685216" y="3170434"/>
                        <a:pt x="1642356" y="3152972"/>
                      </a:cubicBezTo>
                      <a:cubicBezTo>
                        <a:pt x="1599496" y="3135510"/>
                        <a:pt x="1842380" y="3075184"/>
                        <a:pt x="1890008" y="3019622"/>
                      </a:cubicBezTo>
                      <a:cubicBezTo>
                        <a:pt x="1937632" y="2964060"/>
                        <a:pt x="1901120" y="2879922"/>
                        <a:pt x="1928104" y="2819596"/>
                      </a:cubicBezTo>
                      <a:cubicBezTo>
                        <a:pt x="1955092" y="2759272"/>
                        <a:pt x="2039232" y="2719584"/>
                        <a:pt x="2051932" y="2657672"/>
                      </a:cubicBezTo>
                      <a:cubicBezTo>
                        <a:pt x="2064632" y="2595760"/>
                        <a:pt x="2056692" y="2456060"/>
                        <a:pt x="2004304" y="2448122"/>
                      </a:cubicBezTo>
                      <a:cubicBezTo>
                        <a:pt x="1951920" y="2440184"/>
                        <a:pt x="1774120" y="2660848"/>
                        <a:pt x="1737608" y="2610048"/>
                      </a:cubicBezTo>
                      <a:cubicBezTo>
                        <a:pt x="1701096" y="2559248"/>
                        <a:pt x="1713792" y="2302072"/>
                        <a:pt x="1785232" y="2143322"/>
                      </a:cubicBezTo>
                      <a:cubicBezTo>
                        <a:pt x="1856668" y="1984572"/>
                        <a:pt x="2067808" y="1811534"/>
                        <a:pt x="2166232" y="1657548"/>
                      </a:cubicBezTo>
                      <a:cubicBezTo>
                        <a:pt x="2264656" y="1503560"/>
                        <a:pt x="2299580" y="1294010"/>
                        <a:pt x="2375780" y="1219396"/>
                      </a:cubicBezTo>
                      <a:cubicBezTo>
                        <a:pt x="2413880" y="1182090"/>
                        <a:pt x="2467856" y="1164628"/>
                        <a:pt x="2516276" y="1164034"/>
                      </a:cubicBezTo>
                      <a:close/>
                      <a:moveTo>
                        <a:pt x="5926572" y="0"/>
                      </a:moveTo>
                      <a:lnTo>
                        <a:pt x="5951288" y="28772"/>
                      </a:lnTo>
                      <a:cubicBezTo>
                        <a:pt x="6116992" y="245882"/>
                        <a:pt x="6181096" y="521652"/>
                        <a:pt x="6285112" y="625672"/>
                      </a:cubicBezTo>
                      <a:cubicBezTo>
                        <a:pt x="6493152" y="833710"/>
                        <a:pt x="6161744" y="913540"/>
                        <a:pt x="6256084" y="1032072"/>
                      </a:cubicBezTo>
                      <a:cubicBezTo>
                        <a:pt x="6350428" y="1150604"/>
                        <a:pt x="6797952" y="1215920"/>
                        <a:pt x="6851168" y="1336872"/>
                      </a:cubicBezTo>
                      <a:cubicBezTo>
                        <a:pt x="6904388" y="1457824"/>
                        <a:pt x="6689096" y="1694892"/>
                        <a:pt x="6575400" y="1757786"/>
                      </a:cubicBezTo>
                      <a:cubicBezTo>
                        <a:pt x="6461704" y="1820680"/>
                        <a:pt x="6263344" y="1535234"/>
                        <a:pt x="6169000" y="1714244"/>
                      </a:cubicBezTo>
                      <a:cubicBezTo>
                        <a:pt x="6074656" y="1893252"/>
                        <a:pt x="5982732" y="2589938"/>
                        <a:pt x="6009344" y="2831844"/>
                      </a:cubicBezTo>
                      <a:cubicBezTo>
                        <a:pt x="6035952" y="3073748"/>
                        <a:pt x="6357684" y="3001176"/>
                        <a:pt x="6328656" y="3165672"/>
                      </a:cubicBezTo>
                      <a:cubicBezTo>
                        <a:pt x="6299628" y="3330168"/>
                        <a:pt x="5915000" y="3613196"/>
                        <a:pt x="5835168" y="3818816"/>
                      </a:cubicBezTo>
                      <a:cubicBezTo>
                        <a:pt x="5755344" y="4024434"/>
                        <a:pt x="6028696" y="4263920"/>
                        <a:pt x="5849684" y="4399386"/>
                      </a:cubicBezTo>
                      <a:cubicBezTo>
                        <a:pt x="5670676" y="4534852"/>
                        <a:pt x="4940124" y="4527596"/>
                        <a:pt x="4761112" y="4631616"/>
                      </a:cubicBezTo>
                      <a:cubicBezTo>
                        <a:pt x="4582104" y="4735634"/>
                        <a:pt x="4807076" y="4883196"/>
                        <a:pt x="4775628" y="5023500"/>
                      </a:cubicBezTo>
                      <a:cubicBezTo>
                        <a:pt x="4744180" y="5163806"/>
                        <a:pt x="4557912" y="5367004"/>
                        <a:pt x="4572428" y="5473444"/>
                      </a:cubicBezTo>
                      <a:cubicBezTo>
                        <a:pt x="4586940" y="5579880"/>
                        <a:pt x="4831264" y="5483120"/>
                        <a:pt x="4862712" y="5662128"/>
                      </a:cubicBezTo>
                      <a:cubicBezTo>
                        <a:pt x="4894160" y="5841140"/>
                        <a:pt x="4840944" y="6455576"/>
                        <a:pt x="4761112" y="6547500"/>
                      </a:cubicBezTo>
                      <a:cubicBezTo>
                        <a:pt x="4681284" y="6639424"/>
                        <a:pt x="4511952" y="6220928"/>
                        <a:pt x="4383744" y="6213672"/>
                      </a:cubicBezTo>
                      <a:cubicBezTo>
                        <a:pt x="4255532" y="6206416"/>
                        <a:pt x="4091036" y="6373328"/>
                        <a:pt x="3991856" y="6503958"/>
                      </a:cubicBezTo>
                      <a:cubicBezTo>
                        <a:pt x="3892676" y="6634588"/>
                        <a:pt x="3880580" y="6869234"/>
                        <a:pt x="3788656" y="6997444"/>
                      </a:cubicBezTo>
                      <a:cubicBezTo>
                        <a:pt x="3696732" y="7125652"/>
                        <a:pt x="3551588" y="7227252"/>
                        <a:pt x="3440312" y="7273216"/>
                      </a:cubicBezTo>
                      <a:cubicBezTo>
                        <a:pt x="3329036" y="7319176"/>
                        <a:pt x="3181476" y="7324016"/>
                        <a:pt x="3121000" y="7273216"/>
                      </a:cubicBezTo>
                      <a:cubicBezTo>
                        <a:pt x="3060524" y="7222416"/>
                        <a:pt x="3113744" y="7048244"/>
                        <a:pt x="3077456" y="6968416"/>
                      </a:cubicBezTo>
                      <a:cubicBezTo>
                        <a:pt x="3041168" y="6888586"/>
                        <a:pt x="2973436" y="6907938"/>
                        <a:pt x="2903284" y="6794244"/>
                      </a:cubicBezTo>
                      <a:cubicBezTo>
                        <a:pt x="2833132" y="6680548"/>
                        <a:pt x="2816200" y="6278986"/>
                        <a:pt x="2656544" y="6286244"/>
                      </a:cubicBezTo>
                      <a:cubicBezTo>
                        <a:pt x="2496884" y="6293500"/>
                        <a:pt x="2160636" y="6724092"/>
                        <a:pt x="1945344" y="6837786"/>
                      </a:cubicBezTo>
                      <a:cubicBezTo>
                        <a:pt x="1730048" y="6951480"/>
                        <a:pt x="1507496" y="6932128"/>
                        <a:pt x="1364768" y="6968416"/>
                      </a:cubicBezTo>
                      <a:cubicBezTo>
                        <a:pt x="1222048" y="7004700"/>
                        <a:pt x="1132544" y="7099044"/>
                        <a:pt x="1089000" y="7055500"/>
                      </a:cubicBezTo>
                      <a:cubicBezTo>
                        <a:pt x="1045456" y="7011958"/>
                        <a:pt x="1171248" y="6770052"/>
                        <a:pt x="1103512" y="6707158"/>
                      </a:cubicBezTo>
                      <a:cubicBezTo>
                        <a:pt x="1035780" y="6644264"/>
                        <a:pt x="779360" y="6612816"/>
                        <a:pt x="682600" y="6678128"/>
                      </a:cubicBezTo>
                      <a:cubicBezTo>
                        <a:pt x="585836" y="6743444"/>
                        <a:pt x="651152" y="6985348"/>
                        <a:pt x="522944" y="7099044"/>
                      </a:cubicBezTo>
                      <a:cubicBezTo>
                        <a:pt x="458840" y="7155892"/>
                        <a:pt x="394732" y="7293776"/>
                        <a:pt x="302508" y="7381164"/>
                      </a:cubicBezTo>
                      <a:lnTo>
                        <a:pt x="269992" y="7408424"/>
                      </a:lnTo>
                      <a:lnTo>
                        <a:pt x="264972" y="7346692"/>
                      </a:lnTo>
                      <a:cubicBezTo>
                        <a:pt x="258808" y="7291206"/>
                        <a:pt x="252008" y="7237532"/>
                        <a:pt x="247168" y="7186128"/>
                      </a:cubicBezTo>
                      <a:cubicBezTo>
                        <a:pt x="227816" y="6980510"/>
                        <a:pt x="184276" y="6828112"/>
                        <a:pt x="116544" y="6649100"/>
                      </a:cubicBezTo>
                      <a:cubicBezTo>
                        <a:pt x="99608" y="6604348"/>
                        <a:pt x="74664" y="6561864"/>
                        <a:pt x="46580" y="6519946"/>
                      </a:cubicBezTo>
                      <a:lnTo>
                        <a:pt x="0" y="6453976"/>
                      </a:lnTo>
                      <a:lnTo>
                        <a:pt x="41760" y="6444556"/>
                      </a:lnTo>
                      <a:cubicBezTo>
                        <a:pt x="140448" y="6419916"/>
                        <a:pt x="236360" y="6390414"/>
                        <a:pt x="321556" y="6353372"/>
                      </a:cubicBezTo>
                      <a:cubicBezTo>
                        <a:pt x="619740" y="6223728"/>
                        <a:pt x="987612" y="5867200"/>
                        <a:pt x="1237988" y="5751736"/>
                      </a:cubicBezTo>
                      <a:lnTo>
                        <a:pt x="1286428" y="5732204"/>
                      </a:lnTo>
                      <a:lnTo>
                        <a:pt x="1300468" y="5700772"/>
                      </a:lnTo>
                      <a:cubicBezTo>
                        <a:pt x="1326060" y="5658572"/>
                        <a:pt x="1362656" y="5649748"/>
                        <a:pt x="1405860" y="5655916"/>
                      </a:cubicBezTo>
                      <a:lnTo>
                        <a:pt x="1466500" y="5671868"/>
                      </a:lnTo>
                      <a:lnTo>
                        <a:pt x="1475220" y="5667960"/>
                      </a:lnTo>
                      <a:cubicBezTo>
                        <a:pt x="1481788" y="5666996"/>
                        <a:pt x="1487576" y="5669228"/>
                        <a:pt x="1494720" y="5676304"/>
                      </a:cubicBezTo>
                      <a:lnTo>
                        <a:pt x="1500352" y="5683092"/>
                      </a:lnTo>
                      <a:lnTo>
                        <a:pt x="1550912" y="5701032"/>
                      </a:lnTo>
                      <a:cubicBezTo>
                        <a:pt x="1628960" y="5727700"/>
                        <a:pt x="1712008" y="5746752"/>
                        <a:pt x="1785232" y="5696148"/>
                      </a:cubicBezTo>
                      <a:cubicBezTo>
                        <a:pt x="1980496" y="5561208"/>
                        <a:pt x="2282120" y="5123060"/>
                        <a:pt x="2442456" y="4981772"/>
                      </a:cubicBezTo>
                      <a:cubicBezTo>
                        <a:pt x="2602792" y="4840484"/>
                        <a:pt x="2645656" y="4953196"/>
                        <a:pt x="2747256" y="4848424"/>
                      </a:cubicBezTo>
                      <a:cubicBezTo>
                        <a:pt x="2848856" y="4743648"/>
                        <a:pt x="2958392" y="4480124"/>
                        <a:pt x="3052056" y="4353124"/>
                      </a:cubicBezTo>
                      <a:cubicBezTo>
                        <a:pt x="3145720" y="4226124"/>
                        <a:pt x="3207632" y="4297560"/>
                        <a:pt x="3309232" y="4086424"/>
                      </a:cubicBezTo>
                      <a:cubicBezTo>
                        <a:pt x="3410832" y="3875284"/>
                        <a:pt x="3402896" y="3351408"/>
                        <a:pt x="3661656" y="3086296"/>
                      </a:cubicBezTo>
                      <a:cubicBezTo>
                        <a:pt x="3920416" y="2821184"/>
                        <a:pt x="4563360" y="2727524"/>
                        <a:pt x="4861808" y="2495748"/>
                      </a:cubicBezTo>
                      <a:cubicBezTo>
                        <a:pt x="5160256" y="2263972"/>
                        <a:pt x="5268208" y="1916308"/>
                        <a:pt x="5452360" y="1695648"/>
                      </a:cubicBezTo>
                      <a:cubicBezTo>
                        <a:pt x="5527168" y="1606004"/>
                        <a:pt x="5502680" y="1468416"/>
                        <a:pt x="5497360" y="1350572"/>
                      </a:cubicBezTo>
                      <a:lnTo>
                        <a:pt x="5498248" y="1299552"/>
                      </a:lnTo>
                      <a:lnTo>
                        <a:pt x="5491720" y="1247824"/>
                      </a:lnTo>
                      <a:cubicBezTo>
                        <a:pt x="5483808" y="1175840"/>
                        <a:pt x="5479344" y="1110256"/>
                        <a:pt x="5480928" y="1057472"/>
                      </a:cubicBezTo>
                      <a:cubicBezTo>
                        <a:pt x="5487280" y="846336"/>
                        <a:pt x="5530144" y="839984"/>
                        <a:pt x="5623808" y="628848"/>
                      </a:cubicBezTo>
                      <a:cubicBezTo>
                        <a:pt x="5682348" y="496886"/>
                        <a:pt x="5779952" y="287410"/>
                        <a:pt x="5877096" y="957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9" name="フリーフォーム: 図形 1998">
                  <a:extLst>
                    <a:ext uri="{FF2B5EF4-FFF2-40B4-BE49-F238E27FC236}">
                      <a16:creationId xmlns:a16="http://schemas.microsoft.com/office/drawing/2014/main" id="{F383D16C-7A1F-C87E-1D6C-2989D74247B5}"/>
                    </a:ext>
                  </a:extLst>
                </p:cNvPr>
                <p:cNvSpPr/>
                <p:nvPr/>
              </p:nvSpPr>
              <p:spPr>
                <a:xfrm>
                  <a:off x="30836586" y="25515661"/>
                  <a:ext cx="4258345" cy="4957641"/>
                </a:xfrm>
                <a:custGeom>
                  <a:avLst/>
                  <a:gdLst>
                    <a:gd name="connsiteX0" fmla="*/ 3213926 w 4258345"/>
                    <a:gd name="connsiteY0" fmla="*/ 453 h 4957641"/>
                    <a:gd name="connsiteX1" fmla="*/ 4026726 w 4258345"/>
                    <a:gd name="connsiteY1" fmla="*/ 319767 h 4957641"/>
                    <a:gd name="connsiteX2" fmla="*/ 4106966 w 4258345"/>
                    <a:gd name="connsiteY2" fmla="*/ 272767 h 4957641"/>
                    <a:gd name="connsiteX3" fmla="*/ 4152102 w 4258345"/>
                    <a:gd name="connsiteY3" fmla="*/ 227889 h 4957641"/>
                    <a:gd name="connsiteX4" fmla="*/ 4167790 w 4258345"/>
                    <a:gd name="connsiteY4" fmla="*/ 275883 h 4957641"/>
                    <a:gd name="connsiteX5" fmla="*/ 4244442 w 4258345"/>
                    <a:gd name="connsiteY5" fmla="*/ 551995 h 4957641"/>
                    <a:gd name="connsiteX6" fmla="*/ 3983186 w 4258345"/>
                    <a:gd name="connsiteY6" fmla="*/ 1045483 h 4957641"/>
                    <a:gd name="connsiteX7" fmla="*/ 4142842 w 4258345"/>
                    <a:gd name="connsiteY7" fmla="*/ 1553483 h 4957641"/>
                    <a:gd name="connsiteX8" fmla="*/ 3707414 w 4258345"/>
                    <a:gd name="connsiteY8" fmla="*/ 2105025 h 4957641"/>
                    <a:gd name="connsiteX9" fmla="*/ 3286502 w 4258345"/>
                    <a:gd name="connsiteY9" fmla="*/ 2453367 h 4957641"/>
                    <a:gd name="connsiteX10" fmla="*/ 3968670 w 4258345"/>
                    <a:gd name="connsiteY10" fmla="*/ 3193595 h 4957641"/>
                    <a:gd name="connsiteX11" fmla="*/ 4128326 w 4258345"/>
                    <a:gd name="connsiteY11" fmla="*/ 3730625 h 4957641"/>
                    <a:gd name="connsiteX12" fmla="*/ 4055758 w 4258345"/>
                    <a:gd name="connsiteY12" fmla="*/ 4209595 h 4957641"/>
                    <a:gd name="connsiteX13" fmla="*/ 4041430 w 4258345"/>
                    <a:gd name="connsiteY13" fmla="*/ 4541931 h 4957641"/>
                    <a:gd name="connsiteX14" fmla="*/ 4021486 w 4258345"/>
                    <a:gd name="connsiteY14" fmla="*/ 4570845 h 4957641"/>
                    <a:gd name="connsiteX15" fmla="*/ 4020806 w 4258345"/>
                    <a:gd name="connsiteY15" fmla="*/ 4554821 h 4957641"/>
                    <a:gd name="connsiteX16" fmla="*/ 3968670 w 4258345"/>
                    <a:gd name="connsiteY16" fmla="*/ 4456339 h 4957641"/>
                    <a:gd name="connsiteX17" fmla="*/ 3475186 w 4258345"/>
                    <a:gd name="connsiteY17" fmla="*/ 4688567 h 4957641"/>
                    <a:gd name="connsiteX18" fmla="*/ 3141358 w 4258345"/>
                    <a:gd name="connsiteY18" fmla="*/ 4456339 h 4957641"/>
                    <a:gd name="connsiteX19" fmla="*/ 2851070 w 4258345"/>
                    <a:gd name="connsiteY19" fmla="*/ 4543425 h 4957641"/>
                    <a:gd name="connsiteX20" fmla="*/ 2473700 w 4258345"/>
                    <a:gd name="connsiteY20" fmla="*/ 4282167 h 4957641"/>
                    <a:gd name="connsiteX21" fmla="*/ 2197928 w 4258345"/>
                    <a:gd name="connsiteY21" fmla="*/ 4020911 h 4957641"/>
                    <a:gd name="connsiteX22" fmla="*/ 1907642 w 4258345"/>
                    <a:gd name="connsiteY22" fmla="*/ 4166053 h 4957641"/>
                    <a:gd name="connsiteX23" fmla="*/ 1486728 w 4258345"/>
                    <a:gd name="connsiteY23" fmla="*/ 4166053 h 4957641"/>
                    <a:gd name="connsiteX24" fmla="*/ 1252686 w 4258345"/>
                    <a:gd name="connsiteY24" fmla="*/ 4883829 h 4957641"/>
                    <a:gd name="connsiteX25" fmla="*/ 1239452 w 4258345"/>
                    <a:gd name="connsiteY25" fmla="*/ 4957641 h 4957641"/>
                    <a:gd name="connsiteX26" fmla="*/ 1210958 w 4258345"/>
                    <a:gd name="connsiteY26" fmla="*/ 4935311 h 4957641"/>
                    <a:gd name="connsiteX27" fmla="*/ 1051300 w 4258345"/>
                    <a:gd name="connsiteY27" fmla="*/ 4935311 h 4957641"/>
                    <a:gd name="connsiteX28" fmla="*/ 775528 w 4258345"/>
                    <a:gd name="connsiteY28" fmla="*/ 4645027 h 4957641"/>
                    <a:gd name="connsiteX29" fmla="*/ 471152 w 4258345"/>
                    <a:gd name="connsiteY29" fmla="*/ 4663267 h 4957641"/>
                    <a:gd name="connsiteX30" fmla="*/ 426518 w 4258345"/>
                    <a:gd name="connsiteY30" fmla="*/ 4670755 h 4957641"/>
                    <a:gd name="connsiteX31" fmla="*/ 428320 w 4258345"/>
                    <a:gd name="connsiteY31" fmla="*/ 4655459 h 4957641"/>
                    <a:gd name="connsiteX32" fmla="*/ 456214 w 4258345"/>
                    <a:gd name="connsiteY32" fmla="*/ 4441827 h 4957641"/>
                    <a:gd name="connsiteX33" fmla="*/ 398158 w 4258345"/>
                    <a:gd name="connsiteY33" fmla="*/ 3512911 h 4957641"/>
                    <a:gd name="connsiteX34" fmla="*/ 93358 w 4258345"/>
                    <a:gd name="connsiteY34" fmla="*/ 3338739 h 4957641"/>
                    <a:gd name="connsiteX35" fmla="*/ 7406 w 4258345"/>
                    <a:gd name="connsiteY35" fmla="*/ 3048963 h 4957641"/>
                    <a:gd name="connsiteX36" fmla="*/ 0 w 4258345"/>
                    <a:gd name="connsiteY36" fmla="*/ 3018127 h 4957641"/>
                    <a:gd name="connsiteX37" fmla="*/ 12472 w 4258345"/>
                    <a:gd name="connsiteY37" fmla="*/ 3020951 h 4957641"/>
                    <a:gd name="connsiteX38" fmla="*/ 52990 w 4258345"/>
                    <a:gd name="connsiteY38" fmla="*/ 3011715 h 4957641"/>
                    <a:gd name="connsiteX39" fmla="*/ 291114 w 4258345"/>
                    <a:gd name="connsiteY39" fmla="*/ 2564039 h 4957641"/>
                    <a:gd name="connsiteX40" fmla="*/ 1338866 w 4258345"/>
                    <a:gd name="connsiteY40" fmla="*/ 2583091 h 4957641"/>
                    <a:gd name="connsiteX41" fmla="*/ 1729390 w 4258345"/>
                    <a:gd name="connsiteY41" fmla="*/ 2211615 h 4957641"/>
                    <a:gd name="connsiteX42" fmla="*/ 1500790 w 4258345"/>
                    <a:gd name="connsiteY42" fmla="*/ 1868715 h 4957641"/>
                    <a:gd name="connsiteX43" fmla="*/ 1478166 w 4258345"/>
                    <a:gd name="connsiteY43" fmla="*/ 1549031 h 4957641"/>
                    <a:gd name="connsiteX44" fmla="*/ 1479090 w 4258345"/>
                    <a:gd name="connsiteY44" fmla="*/ 1520415 h 4957641"/>
                    <a:gd name="connsiteX45" fmla="*/ 1500790 w 4258345"/>
                    <a:gd name="connsiteY45" fmla="*/ 1525815 h 4957641"/>
                    <a:gd name="connsiteX46" fmla="*/ 1529366 w 4258345"/>
                    <a:gd name="connsiteY46" fmla="*/ 1211491 h 4957641"/>
                    <a:gd name="connsiteX47" fmla="*/ 1777014 w 4258345"/>
                    <a:gd name="connsiteY47" fmla="*/ 868591 h 4957641"/>
                    <a:gd name="connsiteX48" fmla="*/ 1629926 w 4258345"/>
                    <a:gd name="connsiteY48" fmla="*/ 630411 h 4957641"/>
                    <a:gd name="connsiteX49" fmla="*/ 1626476 w 4258345"/>
                    <a:gd name="connsiteY49" fmla="*/ 617129 h 4957641"/>
                    <a:gd name="connsiteX50" fmla="*/ 1684018 w 4258345"/>
                    <a:gd name="connsiteY50" fmla="*/ 558643 h 4957641"/>
                    <a:gd name="connsiteX51" fmla="*/ 1864100 w 4258345"/>
                    <a:gd name="connsiteY51" fmla="*/ 435883 h 4957641"/>
                    <a:gd name="connsiteX52" fmla="*/ 2226958 w 4258345"/>
                    <a:gd name="connsiteY52" fmla="*/ 740683 h 4957641"/>
                    <a:gd name="connsiteX53" fmla="*/ 2488214 w 4258345"/>
                    <a:gd name="connsiteY53" fmla="*/ 261711 h 4957641"/>
                    <a:gd name="connsiteX54" fmla="*/ 3213926 w 4258345"/>
                    <a:gd name="connsiteY54" fmla="*/ 453 h 49576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</a:cxnLst>
                  <a:rect l="l" t="t" r="r" b="b"/>
                  <a:pathLst>
                    <a:path w="4258345" h="4957641">
                      <a:moveTo>
                        <a:pt x="3213926" y="453"/>
                      </a:moveTo>
                      <a:cubicBezTo>
                        <a:pt x="3470346" y="10129"/>
                        <a:pt x="3809014" y="399595"/>
                        <a:pt x="4026726" y="319767"/>
                      </a:cubicBezTo>
                      <a:cubicBezTo>
                        <a:pt x="4053942" y="309789"/>
                        <a:pt x="4080738" y="293725"/>
                        <a:pt x="4106966" y="272767"/>
                      </a:cubicBezTo>
                      <a:lnTo>
                        <a:pt x="4152102" y="227889"/>
                      </a:lnTo>
                      <a:lnTo>
                        <a:pt x="4167790" y="275883"/>
                      </a:lnTo>
                      <a:cubicBezTo>
                        <a:pt x="4199842" y="383871"/>
                        <a:pt x="4223274" y="480029"/>
                        <a:pt x="4244442" y="551995"/>
                      </a:cubicBezTo>
                      <a:cubicBezTo>
                        <a:pt x="4329110" y="839863"/>
                        <a:pt x="4000118" y="878567"/>
                        <a:pt x="3983186" y="1045483"/>
                      </a:cubicBezTo>
                      <a:cubicBezTo>
                        <a:pt x="3966254" y="1212395"/>
                        <a:pt x="4188806" y="1376891"/>
                        <a:pt x="4142842" y="1553483"/>
                      </a:cubicBezTo>
                      <a:cubicBezTo>
                        <a:pt x="4096882" y="1730073"/>
                        <a:pt x="3850138" y="1955043"/>
                        <a:pt x="3707414" y="2105025"/>
                      </a:cubicBezTo>
                      <a:cubicBezTo>
                        <a:pt x="3564690" y="2255007"/>
                        <a:pt x="3242958" y="2271939"/>
                        <a:pt x="3286502" y="2453367"/>
                      </a:cubicBezTo>
                      <a:cubicBezTo>
                        <a:pt x="3330042" y="2634795"/>
                        <a:pt x="3828366" y="2980719"/>
                        <a:pt x="3968670" y="3193595"/>
                      </a:cubicBezTo>
                      <a:cubicBezTo>
                        <a:pt x="4108974" y="3406471"/>
                        <a:pt x="4113814" y="3561291"/>
                        <a:pt x="4128326" y="3730625"/>
                      </a:cubicBezTo>
                      <a:cubicBezTo>
                        <a:pt x="4142842" y="3899959"/>
                        <a:pt x="4116234" y="4030587"/>
                        <a:pt x="4055758" y="4209595"/>
                      </a:cubicBezTo>
                      <a:cubicBezTo>
                        <a:pt x="4014182" y="4332665"/>
                        <a:pt x="4128102" y="4396279"/>
                        <a:pt x="4041430" y="4541931"/>
                      </a:cubicBezTo>
                      <a:lnTo>
                        <a:pt x="4021486" y="4570845"/>
                      </a:lnTo>
                      <a:lnTo>
                        <a:pt x="4020806" y="4554821"/>
                      </a:lnTo>
                      <a:cubicBezTo>
                        <a:pt x="4016862" y="4503283"/>
                        <a:pt x="4005862" y="4461781"/>
                        <a:pt x="3968670" y="4456339"/>
                      </a:cubicBezTo>
                      <a:cubicBezTo>
                        <a:pt x="3869490" y="4441825"/>
                        <a:pt x="3613070" y="4688567"/>
                        <a:pt x="3475186" y="4688567"/>
                      </a:cubicBezTo>
                      <a:cubicBezTo>
                        <a:pt x="3337298" y="4688567"/>
                        <a:pt x="3245374" y="4480529"/>
                        <a:pt x="3141358" y="4456339"/>
                      </a:cubicBezTo>
                      <a:cubicBezTo>
                        <a:pt x="3037338" y="4432149"/>
                        <a:pt x="2962346" y="4572455"/>
                        <a:pt x="2851070" y="4543425"/>
                      </a:cubicBezTo>
                      <a:cubicBezTo>
                        <a:pt x="2739794" y="4514395"/>
                        <a:pt x="2582558" y="4369255"/>
                        <a:pt x="2473700" y="4282167"/>
                      </a:cubicBezTo>
                      <a:cubicBezTo>
                        <a:pt x="2364842" y="4195083"/>
                        <a:pt x="2292270" y="4040263"/>
                        <a:pt x="2197928" y="4020911"/>
                      </a:cubicBezTo>
                      <a:cubicBezTo>
                        <a:pt x="2103586" y="4001559"/>
                        <a:pt x="2026176" y="4141863"/>
                        <a:pt x="1907642" y="4166053"/>
                      </a:cubicBezTo>
                      <a:cubicBezTo>
                        <a:pt x="1789110" y="4190243"/>
                        <a:pt x="1605262" y="3989463"/>
                        <a:pt x="1486728" y="4166053"/>
                      </a:cubicBezTo>
                      <a:cubicBezTo>
                        <a:pt x="1397828" y="4298495"/>
                        <a:pt x="1315732" y="4560207"/>
                        <a:pt x="1252686" y="4883829"/>
                      </a:cubicBezTo>
                      <a:lnTo>
                        <a:pt x="1239452" y="4957641"/>
                      </a:lnTo>
                      <a:lnTo>
                        <a:pt x="1210958" y="4935311"/>
                      </a:lnTo>
                      <a:cubicBezTo>
                        <a:pt x="1143224" y="4882091"/>
                        <a:pt x="1123870" y="4983691"/>
                        <a:pt x="1051300" y="4935311"/>
                      </a:cubicBezTo>
                      <a:cubicBezTo>
                        <a:pt x="978730" y="4886931"/>
                        <a:pt x="956958" y="4674055"/>
                        <a:pt x="775528" y="4645027"/>
                      </a:cubicBezTo>
                      <a:cubicBezTo>
                        <a:pt x="707492" y="4634139"/>
                        <a:pt x="593532" y="4644687"/>
                        <a:pt x="471152" y="4663267"/>
                      </a:cubicBezTo>
                      <a:lnTo>
                        <a:pt x="426518" y="4670755"/>
                      </a:lnTo>
                      <a:lnTo>
                        <a:pt x="428320" y="4655459"/>
                      </a:lnTo>
                      <a:cubicBezTo>
                        <a:pt x="436258" y="4616903"/>
                        <a:pt x="459842" y="4590599"/>
                        <a:pt x="456214" y="4441827"/>
                      </a:cubicBezTo>
                      <a:cubicBezTo>
                        <a:pt x="451376" y="4243463"/>
                        <a:pt x="458634" y="3696759"/>
                        <a:pt x="398158" y="3512911"/>
                      </a:cubicBezTo>
                      <a:cubicBezTo>
                        <a:pt x="337682" y="3329063"/>
                        <a:pt x="204634" y="3641119"/>
                        <a:pt x="93358" y="3338739"/>
                      </a:cubicBezTo>
                      <a:cubicBezTo>
                        <a:pt x="65538" y="3263143"/>
                        <a:pt x="36812" y="3164643"/>
                        <a:pt x="7406" y="3048963"/>
                      </a:cubicBezTo>
                      <a:lnTo>
                        <a:pt x="0" y="3018127"/>
                      </a:lnTo>
                      <a:lnTo>
                        <a:pt x="12472" y="3020951"/>
                      </a:lnTo>
                      <a:cubicBezTo>
                        <a:pt x="27218" y="3021563"/>
                        <a:pt x="40886" y="3018859"/>
                        <a:pt x="52990" y="3011715"/>
                      </a:cubicBezTo>
                      <a:cubicBezTo>
                        <a:pt x="149826" y="2954563"/>
                        <a:pt x="76802" y="2635475"/>
                        <a:pt x="291114" y="2564039"/>
                      </a:cubicBezTo>
                      <a:cubicBezTo>
                        <a:pt x="505426" y="2492603"/>
                        <a:pt x="1099154" y="2641827"/>
                        <a:pt x="1338866" y="2583091"/>
                      </a:cubicBezTo>
                      <a:cubicBezTo>
                        <a:pt x="1578578" y="2524351"/>
                        <a:pt x="1702402" y="2330675"/>
                        <a:pt x="1729390" y="2211615"/>
                      </a:cubicBezTo>
                      <a:cubicBezTo>
                        <a:pt x="1756378" y="2092551"/>
                        <a:pt x="1540478" y="2033815"/>
                        <a:pt x="1500790" y="1868715"/>
                      </a:cubicBezTo>
                      <a:cubicBezTo>
                        <a:pt x="1480946" y="1786167"/>
                        <a:pt x="1476582" y="1668295"/>
                        <a:pt x="1478166" y="1549031"/>
                      </a:cubicBezTo>
                      <a:lnTo>
                        <a:pt x="1479090" y="1520415"/>
                      </a:lnTo>
                      <a:lnTo>
                        <a:pt x="1500790" y="1525815"/>
                      </a:lnTo>
                      <a:cubicBezTo>
                        <a:pt x="1589690" y="1522639"/>
                        <a:pt x="1483326" y="1321027"/>
                        <a:pt x="1529366" y="1211491"/>
                      </a:cubicBezTo>
                      <a:cubicBezTo>
                        <a:pt x="1575402" y="1101951"/>
                        <a:pt x="1762726" y="974951"/>
                        <a:pt x="1777014" y="868591"/>
                      </a:cubicBezTo>
                      <a:cubicBezTo>
                        <a:pt x="1789516" y="775523"/>
                        <a:pt x="1675614" y="749305"/>
                        <a:pt x="1629926" y="630411"/>
                      </a:cubicBezTo>
                      <a:lnTo>
                        <a:pt x="1626476" y="617129"/>
                      </a:lnTo>
                      <a:lnTo>
                        <a:pt x="1684018" y="558643"/>
                      </a:lnTo>
                      <a:cubicBezTo>
                        <a:pt x="1747532" y="492465"/>
                        <a:pt x="1805136" y="434067"/>
                        <a:pt x="1864100" y="435883"/>
                      </a:cubicBezTo>
                      <a:cubicBezTo>
                        <a:pt x="2021338" y="440719"/>
                        <a:pt x="2122938" y="769711"/>
                        <a:pt x="2226958" y="740683"/>
                      </a:cubicBezTo>
                      <a:cubicBezTo>
                        <a:pt x="2330976" y="711653"/>
                        <a:pt x="2323718" y="385081"/>
                        <a:pt x="2488214" y="261711"/>
                      </a:cubicBezTo>
                      <a:cubicBezTo>
                        <a:pt x="2652710" y="138339"/>
                        <a:pt x="2957510" y="-9223"/>
                        <a:pt x="3213926" y="45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0" name="フリーフォーム: 図形 1999">
                  <a:extLst>
                    <a:ext uri="{FF2B5EF4-FFF2-40B4-BE49-F238E27FC236}">
                      <a16:creationId xmlns:a16="http://schemas.microsoft.com/office/drawing/2014/main" id="{4C07A229-3DC5-406D-2D2A-2A8F95845A18}"/>
                    </a:ext>
                  </a:extLst>
                </p:cNvPr>
                <p:cNvSpPr/>
                <p:nvPr/>
              </p:nvSpPr>
              <p:spPr>
                <a:xfrm>
                  <a:off x="34119071" y="23440474"/>
                  <a:ext cx="4337326" cy="6854631"/>
                </a:xfrm>
                <a:custGeom>
                  <a:avLst/>
                  <a:gdLst>
                    <a:gd name="connsiteX0" fmla="*/ 3661617 w 4337326"/>
                    <a:gd name="connsiteY0" fmla="*/ 98 h 6854631"/>
                    <a:gd name="connsiteX1" fmla="*/ 3908357 w 4337326"/>
                    <a:gd name="connsiteY1" fmla="*/ 508098 h 6854631"/>
                    <a:gd name="connsiteX2" fmla="*/ 4082529 w 4337326"/>
                    <a:gd name="connsiteY2" fmla="*/ 682270 h 6854631"/>
                    <a:gd name="connsiteX3" fmla="*/ 4126073 w 4337326"/>
                    <a:gd name="connsiteY3" fmla="*/ 987070 h 6854631"/>
                    <a:gd name="connsiteX4" fmla="*/ 4152593 w 4337326"/>
                    <a:gd name="connsiteY4" fmla="*/ 1003540 h 6854631"/>
                    <a:gd name="connsiteX5" fmla="*/ 4184101 w 4337326"/>
                    <a:gd name="connsiteY5" fmla="*/ 1014370 h 6854631"/>
                    <a:gd name="connsiteX6" fmla="*/ 4158729 w 4337326"/>
                    <a:gd name="connsiteY6" fmla="*/ 1070526 h 6854631"/>
                    <a:gd name="connsiteX7" fmla="*/ 3676129 w 4337326"/>
                    <a:gd name="connsiteY7" fmla="*/ 1261026 h 6854631"/>
                    <a:gd name="connsiteX8" fmla="*/ 3269729 w 4337326"/>
                    <a:gd name="connsiteY8" fmla="*/ 1946826 h 6854631"/>
                    <a:gd name="connsiteX9" fmla="*/ 3460229 w 4337326"/>
                    <a:gd name="connsiteY9" fmla="*/ 2315126 h 6854631"/>
                    <a:gd name="connsiteX10" fmla="*/ 3955529 w 4337326"/>
                    <a:gd name="connsiteY10" fmla="*/ 2277026 h 6854631"/>
                    <a:gd name="connsiteX11" fmla="*/ 4044429 w 4337326"/>
                    <a:gd name="connsiteY11" fmla="*/ 2708826 h 6854631"/>
                    <a:gd name="connsiteX12" fmla="*/ 3904729 w 4337326"/>
                    <a:gd name="connsiteY12" fmla="*/ 2835826 h 6854631"/>
                    <a:gd name="connsiteX13" fmla="*/ 3930129 w 4337326"/>
                    <a:gd name="connsiteY13" fmla="*/ 3178726 h 6854631"/>
                    <a:gd name="connsiteX14" fmla="*/ 3828529 w 4337326"/>
                    <a:gd name="connsiteY14" fmla="*/ 3280326 h 6854631"/>
                    <a:gd name="connsiteX15" fmla="*/ 3980929 w 4337326"/>
                    <a:gd name="connsiteY15" fmla="*/ 3483526 h 6854631"/>
                    <a:gd name="connsiteX16" fmla="*/ 3980929 w 4337326"/>
                    <a:gd name="connsiteY16" fmla="*/ 3699426 h 6854631"/>
                    <a:gd name="connsiteX17" fmla="*/ 4298429 w 4337326"/>
                    <a:gd name="connsiteY17" fmla="*/ 3991526 h 6854631"/>
                    <a:gd name="connsiteX18" fmla="*/ 4298429 w 4337326"/>
                    <a:gd name="connsiteY18" fmla="*/ 4194726 h 6854631"/>
                    <a:gd name="connsiteX19" fmla="*/ 3993629 w 4337326"/>
                    <a:gd name="connsiteY19" fmla="*/ 4372526 h 6854631"/>
                    <a:gd name="connsiteX20" fmla="*/ 3777729 w 4337326"/>
                    <a:gd name="connsiteY20" fmla="*/ 4131226 h 6854631"/>
                    <a:gd name="connsiteX21" fmla="*/ 3498329 w 4337326"/>
                    <a:gd name="connsiteY21" fmla="*/ 4194726 h 6854631"/>
                    <a:gd name="connsiteX22" fmla="*/ 3193529 w 4337326"/>
                    <a:gd name="connsiteY22" fmla="*/ 3953426 h 6854631"/>
                    <a:gd name="connsiteX23" fmla="*/ 2977629 w 4337326"/>
                    <a:gd name="connsiteY23" fmla="*/ 4359826 h 6854631"/>
                    <a:gd name="connsiteX24" fmla="*/ 2774429 w 4337326"/>
                    <a:gd name="connsiteY24" fmla="*/ 4321726 h 6854631"/>
                    <a:gd name="connsiteX25" fmla="*/ 2571229 w 4337326"/>
                    <a:gd name="connsiteY25" fmla="*/ 4626526 h 6854631"/>
                    <a:gd name="connsiteX26" fmla="*/ 2774429 w 4337326"/>
                    <a:gd name="connsiteY26" fmla="*/ 4766226 h 6854631"/>
                    <a:gd name="connsiteX27" fmla="*/ 2609329 w 4337326"/>
                    <a:gd name="connsiteY27" fmla="*/ 4931326 h 6854631"/>
                    <a:gd name="connsiteX28" fmla="*/ 2739105 w 4337326"/>
                    <a:gd name="connsiteY28" fmla="*/ 5156652 h 6854631"/>
                    <a:gd name="connsiteX29" fmla="*/ 2744113 w 4337326"/>
                    <a:gd name="connsiteY29" fmla="*/ 5190608 h 6854631"/>
                    <a:gd name="connsiteX30" fmla="*/ 2739833 w 4337326"/>
                    <a:gd name="connsiteY30" fmla="*/ 5192050 h 6854631"/>
                    <a:gd name="connsiteX31" fmla="*/ 2552177 w 4337326"/>
                    <a:gd name="connsiteY31" fmla="*/ 5582202 h 6854631"/>
                    <a:gd name="connsiteX32" fmla="*/ 2447405 w 4337326"/>
                    <a:gd name="connsiteY32" fmla="*/ 5925102 h 6854631"/>
                    <a:gd name="connsiteX33" fmla="*/ 2447405 w 4337326"/>
                    <a:gd name="connsiteY33" fmla="*/ 6268002 h 6854631"/>
                    <a:gd name="connsiteX34" fmla="*/ 1572097 w 4337326"/>
                    <a:gd name="connsiteY34" fmla="*/ 6782974 h 6854631"/>
                    <a:gd name="connsiteX35" fmla="*/ 1571205 w 4337326"/>
                    <a:gd name="connsiteY35" fmla="*/ 6783610 h 6854631"/>
                    <a:gd name="connsiteX36" fmla="*/ 1463041 w 4337326"/>
                    <a:gd name="connsiteY36" fmla="*/ 6768630 h 6854631"/>
                    <a:gd name="connsiteX37" fmla="*/ 1223217 w 4337326"/>
                    <a:gd name="connsiteY37" fmla="*/ 6734726 h 6854631"/>
                    <a:gd name="connsiteX38" fmla="*/ 787785 w 4337326"/>
                    <a:gd name="connsiteY38" fmla="*/ 6850840 h 6854631"/>
                    <a:gd name="connsiteX39" fmla="*/ 740617 w 4337326"/>
                    <a:gd name="connsiteY39" fmla="*/ 6683926 h 6854631"/>
                    <a:gd name="connsiteX40" fmla="*/ 739001 w 4337326"/>
                    <a:gd name="connsiteY40" fmla="*/ 6646032 h 6854631"/>
                    <a:gd name="connsiteX41" fmla="*/ 758945 w 4337326"/>
                    <a:gd name="connsiteY41" fmla="*/ 6617118 h 6854631"/>
                    <a:gd name="connsiteX42" fmla="*/ 773273 w 4337326"/>
                    <a:gd name="connsiteY42" fmla="*/ 6284782 h 6854631"/>
                    <a:gd name="connsiteX43" fmla="*/ 845841 w 4337326"/>
                    <a:gd name="connsiteY43" fmla="*/ 5805812 h 6854631"/>
                    <a:gd name="connsiteX44" fmla="*/ 686185 w 4337326"/>
                    <a:gd name="connsiteY44" fmla="*/ 5268782 h 6854631"/>
                    <a:gd name="connsiteX45" fmla="*/ 4017 w 4337326"/>
                    <a:gd name="connsiteY45" fmla="*/ 4528554 h 6854631"/>
                    <a:gd name="connsiteX46" fmla="*/ 424929 w 4337326"/>
                    <a:gd name="connsiteY46" fmla="*/ 4180212 h 6854631"/>
                    <a:gd name="connsiteX47" fmla="*/ 860357 w 4337326"/>
                    <a:gd name="connsiteY47" fmla="*/ 3628670 h 6854631"/>
                    <a:gd name="connsiteX48" fmla="*/ 700701 w 4337326"/>
                    <a:gd name="connsiteY48" fmla="*/ 3120670 h 6854631"/>
                    <a:gd name="connsiteX49" fmla="*/ 961957 w 4337326"/>
                    <a:gd name="connsiteY49" fmla="*/ 2627182 h 6854631"/>
                    <a:gd name="connsiteX50" fmla="*/ 885305 w 4337326"/>
                    <a:gd name="connsiteY50" fmla="*/ 2351070 h 6854631"/>
                    <a:gd name="connsiteX51" fmla="*/ 869617 w 4337326"/>
                    <a:gd name="connsiteY51" fmla="*/ 2303076 h 6854631"/>
                    <a:gd name="connsiteX52" fmla="*/ 901289 w 4337326"/>
                    <a:gd name="connsiteY52" fmla="*/ 2271582 h 6854631"/>
                    <a:gd name="connsiteX53" fmla="*/ 1237729 w 4337326"/>
                    <a:gd name="connsiteY53" fmla="*/ 1596670 h 6854631"/>
                    <a:gd name="connsiteX54" fmla="*/ 1283993 w 4337326"/>
                    <a:gd name="connsiteY54" fmla="*/ 1231998 h 6854631"/>
                    <a:gd name="connsiteX55" fmla="*/ 1275065 w 4337326"/>
                    <a:gd name="connsiteY55" fmla="*/ 1122278 h 6854631"/>
                    <a:gd name="connsiteX56" fmla="*/ 1307581 w 4337326"/>
                    <a:gd name="connsiteY56" fmla="*/ 1095018 h 6854631"/>
                    <a:gd name="connsiteX57" fmla="*/ 1528017 w 4337326"/>
                    <a:gd name="connsiteY57" fmla="*/ 812898 h 6854631"/>
                    <a:gd name="connsiteX58" fmla="*/ 1687673 w 4337326"/>
                    <a:gd name="connsiteY58" fmla="*/ 391982 h 6854631"/>
                    <a:gd name="connsiteX59" fmla="*/ 2108585 w 4337326"/>
                    <a:gd name="connsiteY59" fmla="*/ 421012 h 6854631"/>
                    <a:gd name="connsiteX60" fmla="*/ 2094073 w 4337326"/>
                    <a:gd name="connsiteY60" fmla="*/ 769354 h 6854631"/>
                    <a:gd name="connsiteX61" fmla="*/ 2369841 w 4337326"/>
                    <a:gd name="connsiteY61" fmla="*/ 682270 h 6854631"/>
                    <a:gd name="connsiteX62" fmla="*/ 2950417 w 4337326"/>
                    <a:gd name="connsiteY62" fmla="*/ 551640 h 6854631"/>
                    <a:gd name="connsiteX63" fmla="*/ 3661617 w 4337326"/>
                    <a:gd name="connsiteY63" fmla="*/ 98 h 6854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</a:cxnLst>
                  <a:rect l="l" t="t" r="r" b="b"/>
                  <a:pathLst>
                    <a:path w="4337326" h="6854631">
                      <a:moveTo>
                        <a:pt x="3661617" y="98"/>
                      </a:moveTo>
                      <a:cubicBezTo>
                        <a:pt x="3821273" y="-7160"/>
                        <a:pt x="3838205" y="394402"/>
                        <a:pt x="3908357" y="508098"/>
                      </a:cubicBezTo>
                      <a:cubicBezTo>
                        <a:pt x="3978509" y="621792"/>
                        <a:pt x="4046241" y="602440"/>
                        <a:pt x="4082529" y="682270"/>
                      </a:cubicBezTo>
                      <a:cubicBezTo>
                        <a:pt x="4118817" y="762098"/>
                        <a:pt x="4065597" y="936270"/>
                        <a:pt x="4126073" y="987070"/>
                      </a:cubicBezTo>
                      <a:cubicBezTo>
                        <a:pt x="4133633" y="993420"/>
                        <a:pt x="4142553" y="998900"/>
                        <a:pt x="4152593" y="1003540"/>
                      </a:cubicBezTo>
                      <a:lnTo>
                        <a:pt x="4184101" y="1014370"/>
                      </a:lnTo>
                      <a:lnTo>
                        <a:pt x="4158729" y="1070526"/>
                      </a:lnTo>
                      <a:cubicBezTo>
                        <a:pt x="4016913" y="1368976"/>
                        <a:pt x="3824297" y="1114976"/>
                        <a:pt x="3676129" y="1261026"/>
                      </a:cubicBezTo>
                      <a:cubicBezTo>
                        <a:pt x="3527961" y="1407076"/>
                        <a:pt x="3305713" y="1771142"/>
                        <a:pt x="3269729" y="1946826"/>
                      </a:cubicBezTo>
                      <a:cubicBezTo>
                        <a:pt x="3233745" y="2122510"/>
                        <a:pt x="3345929" y="2260094"/>
                        <a:pt x="3460229" y="2315126"/>
                      </a:cubicBezTo>
                      <a:cubicBezTo>
                        <a:pt x="3574529" y="2370158"/>
                        <a:pt x="3858161" y="2211410"/>
                        <a:pt x="3955529" y="2277026"/>
                      </a:cubicBezTo>
                      <a:cubicBezTo>
                        <a:pt x="4052897" y="2342642"/>
                        <a:pt x="4052897" y="2615694"/>
                        <a:pt x="4044429" y="2708826"/>
                      </a:cubicBezTo>
                      <a:cubicBezTo>
                        <a:pt x="4035961" y="2801958"/>
                        <a:pt x="3923777" y="2757510"/>
                        <a:pt x="3904729" y="2835826"/>
                      </a:cubicBezTo>
                      <a:cubicBezTo>
                        <a:pt x="3885681" y="2914142"/>
                        <a:pt x="3942829" y="3104642"/>
                        <a:pt x="3930129" y="3178726"/>
                      </a:cubicBezTo>
                      <a:cubicBezTo>
                        <a:pt x="3917429" y="3252810"/>
                        <a:pt x="3820061" y="3229526"/>
                        <a:pt x="3828529" y="3280326"/>
                      </a:cubicBezTo>
                      <a:cubicBezTo>
                        <a:pt x="3836997" y="3331126"/>
                        <a:pt x="3955529" y="3413676"/>
                        <a:pt x="3980929" y="3483526"/>
                      </a:cubicBezTo>
                      <a:cubicBezTo>
                        <a:pt x="4006329" y="3553376"/>
                        <a:pt x="3928013" y="3614758"/>
                        <a:pt x="3980929" y="3699426"/>
                      </a:cubicBezTo>
                      <a:cubicBezTo>
                        <a:pt x="4033845" y="3784094"/>
                        <a:pt x="4245513" y="3908976"/>
                        <a:pt x="4298429" y="3991526"/>
                      </a:cubicBezTo>
                      <a:cubicBezTo>
                        <a:pt x="4351345" y="4074076"/>
                        <a:pt x="4349229" y="4131226"/>
                        <a:pt x="4298429" y="4194726"/>
                      </a:cubicBezTo>
                      <a:cubicBezTo>
                        <a:pt x="4247629" y="4258226"/>
                        <a:pt x="4080413" y="4383110"/>
                        <a:pt x="3993629" y="4372526"/>
                      </a:cubicBezTo>
                      <a:cubicBezTo>
                        <a:pt x="3906845" y="4361942"/>
                        <a:pt x="3860281" y="4160858"/>
                        <a:pt x="3777729" y="4131226"/>
                      </a:cubicBezTo>
                      <a:cubicBezTo>
                        <a:pt x="3695177" y="4101594"/>
                        <a:pt x="3595697" y="4224358"/>
                        <a:pt x="3498329" y="4194726"/>
                      </a:cubicBezTo>
                      <a:cubicBezTo>
                        <a:pt x="3400961" y="4165094"/>
                        <a:pt x="3280313" y="3925910"/>
                        <a:pt x="3193529" y="3953426"/>
                      </a:cubicBezTo>
                      <a:cubicBezTo>
                        <a:pt x="3106745" y="3980942"/>
                        <a:pt x="3047481" y="4298442"/>
                        <a:pt x="2977629" y="4359826"/>
                      </a:cubicBezTo>
                      <a:cubicBezTo>
                        <a:pt x="2907777" y="4421210"/>
                        <a:pt x="2842161" y="4277276"/>
                        <a:pt x="2774429" y="4321726"/>
                      </a:cubicBezTo>
                      <a:cubicBezTo>
                        <a:pt x="2706697" y="4366176"/>
                        <a:pt x="2571229" y="4552442"/>
                        <a:pt x="2571229" y="4626526"/>
                      </a:cubicBezTo>
                      <a:cubicBezTo>
                        <a:pt x="2571229" y="4700610"/>
                        <a:pt x="2768081" y="4715426"/>
                        <a:pt x="2774429" y="4766226"/>
                      </a:cubicBezTo>
                      <a:cubicBezTo>
                        <a:pt x="2780777" y="4817026"/>
                        <a:pt x="2613561" y="4833958"/>
                        <a:pt x="2609329" y="4931326"/>
                      </a:cubicBezTo>
                      <a:cubicBezTo>
                        <a:pt x="2606153" y="5004352"/>
                        <a:pt x="2702993" y="5014274"/>
                        <a:pt x="2739105" y="5156652"/>
                      </a:cubicBezTo>
                      <a:lnTo>
                        <a:pt x="2744113" y="5190608"/>
                      </a:lnTo>
                      <a:lnTo>
                        <a:pt x="2739833" y="5192050"/>
                      </a:lnTo>
                      <a:cubicBezTo>
                        <a:pt x="2683965" y="5226082"/>
                        <a:pt x="2598017" y="5475246"/>
                        <a:pt x="2552177" y="5582202"/>
                      </a:cubicBezTo>
                      <a:cubicBezTo>
                        <a:pt x="2499793" y="5704438"/>
                        <a:pt x="2464865" y="5810802"/>
                        <a:pt x="2447405" y="5925102"/>
                      </a:cubicBezTo>
                      <a:cubicBezTo>
                        <a:pt x="2429941" y="6039402"/>
                        <a:pt x="2607741" y="6114014"/>
                        <a:pt x="2447405" y="6268002"/>
                      </a:cubicBezTo>
                      <a:cubicBezTo>
                        <a:pt x="2307109" y="6402742"/>
                        <a:pt x="1814337" y="6620128"/>
                        <a:pt x="1572097" y="6782974"/>
                      </a:cubicBezTo>
                      <a:lnTo>
                        <a:pt x="1571205" y="6783610"/>
                      </a:lnTo>
                      <a:lnTo>
                        <a:pt x="1463041" y="6768630"/>
                      </a:lnTo>
                      <a:cubicBezTo>
                        <a:pt x="1367753" y="6757102"/>
                        <a:pt x="1283089" y="6748636"/>
                        <a:pt x="1223217" y="6734726"/>
                      </a:cubicBezTo>
                      <a:cubicBezTo>
                        <a:pt x="983729" y="6679088"/>
                        <a:pt x="877289" y="6884706"/>
                        <a:pt x="787785" y="6850840"/>
                      </a:cubicBezTo>
                      <a:cubicBezTo>
                        <a:pt x="743033" y="6833906"/>
                        <a:pt x="742429" y="6757706"/>
                        <a:pt x="740617" y="6683926"/>
                      </a:cubicBezTo>
                      <a:lnTo>
                        <a:pt x="739001" y="6646032"/>
                      </a:lnTo>
                      <a:lnTo>
                        <a:pt x="758945" y="6617118"/>
                      </a:lnTo>
                      <a:cubicBezTo>
                        <a:pt x="845617" y="6471466"/>
                        <a:pt x="731697" y="6407852"/>
                        <a:pt x="773273" y="6284782"/>
                      </a:cubicBezTo>
                      <a:cubicBezTo>
                        <a:pt x="833749" y="6105774"/>
                        <a:pt x="860357" y="5975146"/>
                        <a:pt x="845841" y="5805812"/>
                      </a:cubicBezTo>
                      <a:cubicBezTo>
                        <a:pt x="831329" y="5636478"/>
                        <a:pt x="826489" y="5481658"/>
                        <a:pt x="686185" y="5268782"/>
                      </a:cubicBezTo>
                      <a:cubicBezTo>
                        <a:pt x="545881" y="5055906"/>
                        <a:pt x="47557" y="4709982"/>
                        <a:pt x="4017" y="4528554"/>
                      </a:cubicBezTo>
                      <a:cubicBezTo>
                        <a:pt x="-39527" y="4347126"/>
                        <a:pt x="282205" y="4330194"/>
                        <a:pt x="424929" y="4180212"/>
                      </a:cubicBezTo>
                      <a:cubicBezTo>
                        <a:pt x="567653" y="4030230"/>
                        <a:pt x="814397" y="3805260"/>
                        <a:pt x="860357" y="3628670"/>
                      </a:cubicBezTo>
                      <a:cubicBezTo>
                        <a:pt x="906321" y="3452078"/>
                        <a:pt x="683769" y="3287582"/>
                        <a:pt x="700701" y="3120670"/>
                      </a:cubicBezTo>
                      <a:cubicBezTo>
                        <a:pt x="717633" y="2953754"/>
                        <a:pt x="1046625" y="2915050"/>
                        <a:pt x="961957" y="2627182"/>
                      </a:cubicBezTo>
                      <a:cubicBezTo>
                        <a:pt x="940789" y="2555216"/>
                        <a:pt x="917357" y="2459058"/>
                        <a:pt x="885305" y="2351070"/>
                      </a:cubicBezTo>
                      <a:lnTo>
                        <a:pt x="869617" y="2303076"/>
                      </a:lnTo>
                      <a:lnTo>
                        <a:pt x="901289" y="2271582"/>
                      </a:lnTo>
                      <a:cubicBezTo>
                        <a:pt x="1050857" y="2094236"/>
                        <a:pt x="1174229" y="1783540"/>
                        <a:pt x="1237729" y="1596670"/>
                      </a:cubicBezTo>
                      <a:cubicBezTo>
                        <a:pt x="1280065" y="1472088"/>
                        <a:pt x="1288529" y="1349322"/>
                        <a:pt x="1283993" y="1231998"/>
                      </a:cubicBezTo>
                      <a:lnTo>
                        <a:pt x="1275065" y="1122278"/>
                      </a:lnTo>
                      <a:lnTo>
                        <a:pt x="1307581" y="1095018"/>
                      </a:lnTo>
                      <a:cubicBezTo>
                        <a:pt x="1399805" y="1007630"/>
                        <a:pt x="1463913" y="869746"/>
                        <a:pt x="1528017" y="812898"/>
                      </a:cubicBezTo>
                      <a:cubicBezTo>
                        <a:pt x="1656225" y="699202"/>
                        <a:pt x="1590909" y="457298"/>
                        <a:pt x="1687673" y="391982"/>
                      </a:cubicBezTo>
                      <a:cubicBezTo>
                        <a:pt x="1784433" y="326670"/>
                        <a:pt x="2040853" y="358118"/>
                        <a:pt x="2108585" y="421012"/>
                      </a:cubicBezTo>
                      <a:cubicBezTo>
                        <a:pt x="2176321" y="483906"/>
                        <a:pt x="2050529" y="725812"/>
                        <a:pt x="2094073" y="769354"/>
                      </a:cubicBezTo>
                      <a:cubicBezTo>
                        <a:pt x="2137617" y="812898"/>
                        <a:pt x="2227121" y="718554"/>
                        <a:pt x="2369841" y="682270"/>
                      </a:cubicBezTo>
                      <a:cubicBezTo>
                        <a:pt x="2512569" y="645982"/>
                        <a:pt x="2735121" y="665334"/>
                        <a:pt x="2950417" y="551640"/>
                      </a:cubicBezTo>
                      <a:cubicBezTo>
                        <a:pt x="3165709" y="437946"/>
                        <a:pt x="3501957" y="7354"/>
                        <a:pt x="3661617" y="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1" name="フリーフォーム: 図形 2000">
                  <a:extLst>
                    <a:ext uri="{FF2B5EF4-FFF2-40B4-BE49-F238E27FC236}">
                      <a16:creationId xmlns:a16="http://schemas.microsoft.com/office/drawing/2014/main" id="{BF298025-8648-9754-19E1-3B03FF4B4793}"/>
                    </a:ext>
                  </a:extLst>
                </p:cNvPr>
                <p:cNvSpPr/>
                <p:nvPr/>
              </p:nvSpPr>
              <p:spPr>
                <a:xfrm>
                  <a:off x="37381954" y="23367766"/>
                  <a:ext cx="3949697" cy="3962581"/>
                </a:xfrm>
                <a:custGeom>
                  <a:avLst/>
                  <a:gdLst>
                    <a:gd name="connsiteX0" fmla="*/ 2125931 w 3949696"/>
                    <a:gd name="connsiteY0" fmla="*/ 229 h 3962591"/>
                    <a:gd name="connsiteX1" fmla="*/ 2503299 w 3949696"/>
                    <a:gd name="connsiteY1" fmla="*/ 334057 h 3962591"/>
                    <a:gd name="connsiteX2" fmla="*/ 2531875 w 3949696"/>
                    <a:gd name="connsiteY2" fmla="*/ 276965 h 3962591"/>
                    <a:gd name="connsiteX3" fmla="*/ 2534763 w 3949696"/>
                    <a:gd name="connsiteY3" fmla="*/ 267427 h 3962591"/>
                    <a:gd name="connsiteX4" fmla="*/ 2588019 w 3949696"/>
                    <a:gd name="connsiteY4" fmla="*/ 310249 h 3962591"/>
                    <a:gd name="connsiteX5" fmla="*/ 3004043 w 3949696"/>
                    <a:gd name="connsiteY5" fmla="*/ 444729 h 3962591"/>
                    <a:gd name="connsiteX6" fmla="*/ 2940543 w 3949696"/>
                    <a:gd name="connsiteY6" fmla="*/ 647929 h 3962591"/>
                    <a:gd name="connsiteX7" fmla="*/ 3042143 w 3949696"/>
                    <a:gd name="connsiteY7" fmla="*/ 711429 h 3962591"/>
                    <a:gd name="connsiteX8" fmla="*/ 2889743 w 3949696"/>
                    <a:gd name="connsiteY8" fmla="*/ 1498829 h 3962591"/>
                    <a:gd name="connsiteX9" fmla="*/ 3308843 w 3949696"/>
                    <a:gd name="connsiteY9" fmla="*/ 1714729 h 3962591"/>
                    <a:gd name="connsiteX10" fmla="*/ 2978643 w 3949696"/>
                    <a:gd name="connsiteY10" fmla="*/ 2502129 h 3962591"/>
                    <a:gd name="connsiteX11" fmla="*/ 3232643 w 3949696"/>
                    <a:gd name="connsiteY11" fmla="*/ 2819629 h 3962591"/>
                    <a:gd name="connsiteX12" fmla="*/ 3715243 w 3949696"/>
                    <a:gd name="connsiteY12" fmla="*/ 2857729 h 3962591"/>
                    <a:gd name="connsiteX13" fmla="*/ 3931143 w 3949696"/>
                    <a:gd name="connsiteY13" fmla="*/ 3175229 h 3962591"/>
                    <a:gd name="connsiteX14" fmla="*/ 3258043 w 3949696"/>
                    <a:gd name="connsiteY14" fmla="*/ 3200629 h 3962591"/>
                    <a:gd name="connsiteX15" fmla="*/ 2991343 w 3949696"/>
                    <a:gd name="connsiteY15" fmla="*/ 2997429 h 3962591"/>
                    <a:gd name="connsiteX16" fmla="*/ 2521443 w 3949696"/>
                    <a:gd name="connsiteY16" fmla="*/ 2984729 h 3962591"/>
                    <a:gd name="connsiteX17" fmla="*/ 2191243 w 3949696"/>
                    <a:gd name="connsiteY17" fmla="*/ 2921229 h 3962591"/>
                    <a:gd name="connsiteX18" fmla="*/ 1962643 w 3949696"/>
                    <a:gd name="connsiteY18" fmla="*/ 3327629 h 3962591"/>
                    <a:gd name="connsiteX19" fmla="*/ 989175 w 3949696"/>
                    <a:gd name="connsiteY19" fmla="*/ 3941453 h 3962591"/>
                    <a:gd name="connsiteX20" fmla="*/ 930399 w 3949696"/>
                    <a:gd name="connsiteY20" fmla="*/ 3962591 h 3962591"/>
                    <a:gd name="connsiteX21" fmla="*/ 876795 w 3949696"/>
                    <a:gd name="connsiteY21" fmla="*/ 3918973 h 3962591"/>
                    <a:gd name="connsiteX22" fmla="*/ 718043 w 3949696"/>
                    <a:gd name="connsiteY22" fmla="*/ 3772129 h 3962591"/>
                    <a:gd name="connsiteX23" fmla="*/ 718043 w 3949696"/>
                    <a:gd name="connsiteY23" fmla="*/ 3556229 h 3962591"/>
                    <a:gd name="connsiteX24" fmla="*/ 565643 w 3949696"/>
                    <a:gd name="connsiteY24" fmla="*/ 3353029 h 3962591"/>
                    <a:gd name="connsiteX25" fmla="*/ 667243 w 3949696"/>
                    <a:gd name="connsiteY25" fmla="*/ 3251429 h 3962591"/>
                    <a:gd name="connsiteX26" fmla="*/ 641843 w 3949696"/>
                    <a:gd name="connsiteY26" fmla="*/ 2908529 h 3962591"/>
                    <a:gd name="connsiteX27" fmla="*/ 781543 w 3949696"/>
                    <a:gd name="connsiteY27" fmla="*/ 2781529 h 3962591"/>
                    <a:gd name="connsiteX28" fmla="*/ 692643 w 3949696"/>
                    <a:gd name="connsiteY28" fmla="*/ 2349729 h 3962591"/>
                    <a:gd name="connsiteX29" fmla="*/ 197343 w 3949696"/>
                    <a:gd name="connsiteY29" fmla="*/ 2387829 h 3962591"/>
                    <a:gd name="connsiteX30" fmla="*/ 6843 w 3949696"/>
                    <a:gd name="connsiteY30" fmla="*/ 2019529 h 3962591"/>
                    <a:gd name="connsiteX31" fmla="*/ 413243 w 3949696"/>
                    <a:gd name="connsiteY31" fmla="*/ 1333729 h 3962591"/>
                    <a:gd name="connsiteX32" fmla="*/ 895843 w 3949696"/>
                    <a:gd name="connsiteY32" fmla="*/ 1143229 h 3962591"/>
                    <a:gd name="connsiteX33" fmla="*/ 921215 w 3949696"/>
                    <a:gd name="connsiteY33" fmla="*/ 1087073 h 3962591"/>
                    <a:gd name="connsiteX34" fmla="*/ 922947 w 3949696"/>
                    <a:gd name="connsiteY34" fmla="*/ 1087667 h 3962591"/>
                    <a:gd name="connsiteX35" fmla="*/ 1182499 w 3949696"/>
                    <a:gd name="connsiteY35" fmla="*/ 1059773 h 3962591"/>
                    <a:gd name="connsiteX36" fmla="*/ 1530843 w 3949696"/>
                    <a:gd name="connsiteY36" fmla="*/ 784001 h 3962591"/>
                    <a:gd name="connsiteX37" fmla="*/ 1734043 w 3949696"/>
                    <a:gd name="connsiteY37" fmla="*/ 290515 h 3962591"/>
                    <a:gd name="connsiteX38" fmla="*/ 2125931 w 3949696"/>
                    <a:gd name="connsiteY38" fmla="*/ 229 h 39625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3949696" h="3962591">
                      <a:moveTo>
                        <a:pt x="2125931" y="229"/>
                      </a:moveTo>
                      <a:cubicBezTo>
                        <a:pt x="2254139" y="7485"/>
                        <a:pt x="2423471" y="425981"/>
                        <a:pt x="2503299" y="334057"/>
                      </a:cubicBezTo>
                      <a:cubicBezTo>
                        <a:pt x="2513279" y="322567"/>
                        <a:pt x="2522843" y="302911"/>
                        <a:pt x="2531875" y="276965"/>
                      </a:cubicBezTo>
                      <a:lnTo>
                        <a:pt x="2534763" y="267427"/>
                      </a:lnTo>
                      <a:lnTo>
                        <a:pt x="2588019" y="310249"/>
                      </a:lnTo>
                      <a:cubicBezTo>
                        <a:pt x="2726695" y="396807"/>
                        <a:pt x="2944779" y="389167"/>
                        <a:pt x="3004043" y="444729"/>
                      </a:cubicBezTo>
                      <a:cubicBezTo>
                        <a:pt x="3071775" y="508229"/>
                        <a:pt x="2934195" y="603479"/>
                        <a:pt x="2940543" y="647929"/>
                      </a:cubicBezTo>
                      <a:cubicBezTo>
                        <a:pt x="2946891" y="692379"/>
                        <a:pt x="3050611" y="569613"/>
                        <a:pt x="3042143" y="711429"/>
                      </a:cubicBezTo>
                      <a:cubicBezTo>
                        <a:pt x="3033675" y="853245"/>
                        <a:pt x="2845291" y="1331613"/>
                        <a:pt x="2889743" y="1498829"/>
                      </a:cubicBezTo>
                      <a:cubicBezTo>
                        <a:pt x="2934195" y="1666045"/>
                        <a:pt x="3294027" y="1547513"/>
                        <a:pt x="3308843" y="1714729"/>
                      </a:cubicBezTo>
                      <a:cubicBezTo>
                        <a:pt x="3323659" y="1881945"/>
                        <a:pt x="2991343" y="2317979"/>
                        <a:pt x="2978643" y="2502129"/>
                      </a:cubicBezTo>
                      <a:cubicBezTo>
                        <a:pt x="2965943" y="2686279"/>
                        <a:pt x="3109875" y="2760361"/>
                        <a:pt x="3232643" y="2819629"/>
                      </a:cubicBezTo>
                      <a:cubicBezTo>
                        <a:pt x="3355411" y="2878897"/>
                        <a:pt x="3598827" y="2798461"/>
                        <a:pt x="3715243" y="2857729"/>
                      </a:cubicBezTo>
                      <a:cubicBezTo>
                        <a:pt x="3831659" y="2916997"/>
                        <a:pt x="4007343" y="3118079"/>
                        <a:pt x="3931143" y="3175229"/>
                      </a:cubicBezTo>
                      <a:cubicBezTo>
                        <a:pt x="3854943" y="3232379"/>
                        <a:pt x="3414675" y="3230261"/>
                        <a:pt x="3258043" y="3200629"/>
                      </a:cubicBezTo>
                      <a:cubicBezTo>
                        <a:pt x="3101411" y="3170997"/>
                        <a:pt x="3114111" y="3033413"/>
                        <a:pt x="2991343" y="2997429"/>
                      </a:cubicBezTo>
                      <a:cubicBezTo>
                        <a:pt x="2868575" y="2961445"/>
                        <a:pt x="2654795" y="2997429"/>
                        <a:pt x="2521443" y="2984729"/>
                      </a:cubicBezTo>
                      <a:cubicBezTo>
                        <a:pt x="2388091" y="2972029"/>
                        <a:pt x="2284375" y="2864079"/>
                        <a:pt x="2191243" y="2921229"/>
                      </a:cubicBezTo>
                      <a:cubicBezTo>
                        <a:pt x="2098111" y="2978379"/>
                        <a:pt x="2199711" y="3147713"/>
                        <a:pt x="1962643" y="3327629"/>
                      </a:cubicBezTo>
                      <a:cubicBezTo>
                        <a:pt x="1770027" y="3473811"/>
                        <a:pt x="1334275" y="3804441"/>
                        <a:pt x="989175" y="3941453"/>
                      </a:cubicBezTo>
                      <a:lnTo>
                        <a:pt x="930399" y="3962591"/>
                      </a:lnTo>
                      <a:lnTo>
                        <a:pt x="876795" y="3918973"/>
                      </a:lnTo>
                      <a:cubicBezTo>
                        <a:pt x="810647" y="3866851"/>
                        <a:pt x="744499" y="3814463"/>
                        <a:pt x="718043" y="3772129"/>
                      </a:cubicBezTo>
                      <a:cubicBezTo>
                        <a:pt x="665127" y="3687461"/>
                        <a:pt x="743443" y="3626079"/>
                        <a:pt x="718043" y="3556229"/>
                      </a:cubicBezTo>
                      <a:cubicBezTo>
                        <a:pt x="692643" y="3486379"/>
                        <a:pt x="574111" y="3403829"/>
                        <a:pt x="565643" y="3353029"/>
                      </a:cubicBezTo>
                      <a:cubicBezTo>
                        <a:pt x="557175" y="3302229"/>
                        <a:pt x="654543" y="3325513"/>
                        <a:pt x="667243" y="3251429"/>
                      </a:cubicBezTo>
                      <a:cubicBezTo>
                        <a:pt x="679943" y="3177345"/>
                        <a:pt x="622795" y="2986845"/>
                        <a:pt x="641843" y="2908529"/>
                      </a:cubicBezTo>
                      <a:cubicBezTo>
                        <a:pt x="660891" y="2830213"/>
                        <a:pt x="773075" y="2874661"/>
                        <a:pt x="781543" y="2781529"/>
                      </a:cubicBezTo>
                      <a:cubicBezTo>
                        <a:pt x="790011" y="2688397"/>
                        <a:pt x="790011" y="2415345"/>
                        <a:pt x="692643" y="2349729"/>
                      </a:cubicBezTo>
                      <a:cubicBezTo>
                        <a:pt x="595275" y="2284113"/>
                        <a:pt x="311643" y="2442861"/>
                        <a:pt x="197343" y="2387829"/>
                      </a:cubicBezTo>
                      <a:cubicBezTo>
                        <a:pt x="83043" y="2332797"/>
                        <a:pt x="-29141" y="2195213"/>
                        <a:pt x="6843" y="2019529"/>
                      </a:cubicBezTo>
                      <a:cubicBezTo>
                        <a:pt x="42827" y="1843845"/>
                        <a:pt x="265075" y="1479779"/>
                        <a:pt x="413243" y="1333729"/>
                      </a:cubicBezTo>
                      <a:cubicBezTo>
                        <a:pt x="561411" y="1187679"/>
                        <a:pt x="754027" y="1441679"/>
                        <a:pt x="895843" y="1143229"/>
                      </a:cubicBezTo>
                      <a:lnTo>
                        <a:pt x="921215" y="1087073"/>
                      </a:lnTo>
                      <a:lnTo>
                        <a:pt x="922947" y="1087667"/>
                      </a:lnTo>
                      <a:cubicBezTo>
                        <a:pt x="995175" y="1105583"/>
                        <a:pt x="1099043" y="1094243"/>
                        <a:pt x="1182499" y="1059773"/>
                      </a:cubicBezTo>
                      <a:cubicBezTo>
                        <a:pt x="1293775" y="1013809"/>
                        <a:pt x="1438919" y="912209"/>
                        <a:pt x="1530843" y="784001"/>
                      </a:cubicBezTo>
                      <a:cubicBezTo>
                        <a:pt x="1622767" y="655791"/>
                        <a:pt x="1634863" y="421145"/>
                        <a:pt x="1734043" y="290515"/>
                      </a:cubicBezTo>
                      <a:cubicBezTo>
                        <a:pt x="1833223" y="159885"/>
                        <a:pt x="1997719" y="-7027"/>
                        <a:pt x="2125931" y="229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2" name="フリーフォーム: 図形 2001">
                  <a:extLst>
                    <a:ext uri="{FF2B5EF4-FFF2-40B4-BE49-F238E27FC236}">
                      <a16:creationId xmlns:a16="http://schemas.microsoft.com/office/drawing/2014/main" id="{611AF98E-7932-DB2C-3528-0F72534BC16A}"/>
                    </a:ext>
                  </a:extLst>
                </p:cNvPr>
                <p:cNvSpPr/>
                <p:nvPr/>
              </p:nvSpPr>
              <p:spPr>
                <a:xfrm>
                  <a:off x="36690303" y="27391703"/>
                  <a:ext cx="2980611" cy="2980595"/>
                </a:xfrm>
                <a:custGeom>
                  <a:avLst/>
                  <a:gdLst>
                    <a:gd name="connsiteX0" fmla="*/ 622300 w 2980598"/>
                    <a:gd name="connsiteY0" fmla="*/ 2200 h 2980588"/>
                    <a:gd name="connsiteX1" fmla="*/ 927100 w 2980598"/>
                    <a:gd name="connsiteY1" fmla="*/ 243500 h 2980588"/>
                    <a:gd name="connsiteX2" fmla="*/ 1206500 w 2980598"/>
                    <a:gd name="connsiteY2" fmla="*/ 180000 h 2980588"/>
                    <a:gd name="connsiteX3" fmla="*/ 1422400 w 2980598"/>
                    <a:gd name="connsiteY3" fmla="*/ 421300 h 2980588"/>
                    <a:gd name="connsiteX4" fmla="*/ 1670348 w 2980598"/>
                    <a:gd name="connsiteY4" fmla="*/ 299560 h 2980588"/>
                    <a:gd name="connsiteX5" fmla="*/ 1700208 w 2980598"/>
                    <a:gd name="connsiteY5" fmla="*/ 272412 h 2980588"/>
                    <a:gd name="connsiteX6" fmla="*/ 1706660 w 2980598"/>
                    <a:gd name="connsiteY6" fmla="*/ 274752 h 2980588"/>
                    <a:gd name="connsiteX7" fmla="*/ 2260600 w 2980598"/>
                    <a:gd name="connsiteY7" fmla="*/ 472100 h 2980588"/>
                    <a:gd name="connsiteX8" fmla="*/ 2400300 w 2980598"/>
                    <a:gd name="connsiteY8" fmla="*/ 484800 h 2980588"/>
                    <a:gd name="connsiteX9" fmla="*/ 2552700 w 2980598"/>
                    <a:gd name="connsiteY9" fmla="*/ 903900 h 2980588"/>
                    <a:gd name="connsiteX10" fmla="*/ 2933700 w 2980598"/>
                    <a:gd name="connsiteY10" fmla="*/ 1145200 h 2980588"/>
                    <a:gd name="connsiteX11" fmla="*/ 2908300 w 2980598"/>
                    <a:gd name="connsiteY11" fmla="*/ 1729400 h 2980588"/>
                    <a:gd name="connsiteX12" fmla="*/ 2336800 w 2980598"/>
                    <a:gd name="connsiteY12" fmla="*/ 1907200 h 2980588"/>
                    <a:gd name="connsiteX13" fmla="*/ 2320428 w 2980598"/>
                    <a:gd name="connsiteY13" fmla="*/ 2172920 h 2980588"/>
                    <a:gd name="connsiteX14" fmla="*/ 2320400 w 2980598"/>
                    <a:gd name="connsiteY14" fmla="*/ 2174336 h 2980588"/>
                    <a:gd name="connsiteX15" fmla="*/ 2282280 w 2980598"/>
                    <a:gd name="connsiteY15" fmla="*/ 2181640 h 2980588"/>
                    <a:gd name="connsiteX16" fmla="*/ 2171700 w 2980598"/>
                    <a:gd name="connsiteY16" fmla="*/ 2202476 h 2980588"/>
                    <a:gd name="connsiteX17" fmla="*/ 1638300 w 2980598"/>
                    <a:gd name="connsiteY17" fmla="*/ 2316776 h 2980588"/>
                    <a:gd name="connsiteX18" fmla="*/ 1200148 w 2980598"/>
                    <a:gd name="connsiteY18" fmla="*/ 2050076 h 2980588"/>
                    <a:gd name="connsiteX19" fmla="*/ 1095376 w 2980598"/>
                    <a:gd name="connsiteY19" fmla="*/ 2431076 h 2980588"/>
                    <a:gd name="connsiteX20" fmla="*/ 1104900 w 2980598"/>
                    <a:gd name="connsiteY20" fmla="*/ 2859700 h 2980588"/>
                    <a:gd name="connsiteX21" fmla="*/ 752476 w 2980598"/>
                    <a:gd name="connsiteY21" fmla="*/ 2954952 h 2980588"/>
                    <a:gd name="connsiteX22" fmla="*/ 552452 w 2980598"/>
                    <a:gd name="connsiteY22" fmla="*/ 2459652 h 2980588"/>
                    <a:gd name="connsiteX23" fmla="*/ 323852 w 2980598"/>
                    <a:gd name="connsiteY23" fmla="*/ 2507276 h 2980588"/>
                    <a:gd name="connsiteX24" fmla="*/ 219076 w 2980598"/>
                    <a:gd name="connsiteY24" fmla="*/ 2288200 h 2980588"/>
                    <a:gd name="connsiteX25" fmla="*/ 295276 w 2980598"/>
                    <a:gd name="connsiteY25" fmla="*/ 1869100 h 2980588"/>
                    <a:gd name="connsiteX26" fmla="*/ 190500 w 2980598"/>
                    <a:gd name="connsiteY26" fmla="*/ 1240452 h 2980588"/>
                    <a:gd name="connsiteX27" fmla="*/ 180088 w 2980598"/>
                    <a:gd name="connsiteY27" fmla="*/ 1236954 h 2980588"/>
                    <a:gd name="connsiteX28" fmla="*/ 172884 w 2980598"/>
                    <a:gd name="connsiteY28" fmla="*/ 1239382 h 2980588"/>
                    <a:gd name="connsiteX29" fmla="*/ 167876 w 2980598"/>
                    <a:gd name="connsiteY29" fmla="*/ 1205426 h 2980588"/>
                    <a:gd name="connsiteX30" fmla="*/ 38100 w 2980598"/>
                    <a:gd name="connsiteY30" fmla="*/ 980100 h 2980588"/>
                    <a:gd name="connsiteX31" fmla="*/ 203200 w 2980598"/>
                    <a:gd name="connsiteY31" fmla="*/ 815000 h 2980588"/>
                    <a:gd name="connsiteX32" fmla="*/ 0 w 2980598"/>
                    <a:gd name="connsiteY32" fmla="*/ 675300 h 2980588"/>
                    <a:gd name="connsiteX33" fmla="*/ 203200 w 2980598"/>
                    <a:gd name="connsiteY33" fmla="*/ 370500 h 2980588"/>
                    <a:gd name="connsiteX34" fmla="*/ 406400 w 2980598"/>
                    <a:gd name="connsiteY34" fmla="*/ 408600 h 2980588"/>
                    <a:gd name="connsiteX35" fmla="*/ 622300 w 2980598"/>
                    <a:gd name="connsiteY35" fmla="*/ 2200 h 2980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2980598" h="2980588">
                      <a:moveTo>
                        <a:pt x="622300" y="2200"/>
                      </a:moveTo>
                      <a:cubicBezTo>
                        <a:pt x="709084" y="-25316"/>
                        <a:pt x="829732" y="213868"/>
                        <a:pt x="927100" y="243500"/>
                      </a:cubicBezTo>
                      <a:cubicBezTo>
                        <a:pt x="1024468" y="273132"/>
                        <a:pt x="1123948" y="150368"/>
                        <a:pt x="1206500" y="180000"/>
                      </a:cubicBezTo>
                      <a:cubicBezTo>
                        <a:pt x="1289052" y="209632"/>
                        <a:pt x="1335616" y="410716"/>
                        <a:pt x="1422400" y="421300"/>
                      </a:cubicBezTo>
                      <a:cubicBezTo>
                        <a:pt x="1487488" y="429238"/>
                        <a:pt x="1597820" y="360976"/>
                        <a:pt x="1670348" y="299560"/>
                      </a:cubicBezTo>
                      <a:lnTo>
                        <a:pt x="1700208" y="272412"/>
                      </a:lnTo>
                      <a:lnTo>
                        <a:pt x="1706660" y="274752"/>
                      </a:lnTo>
                      <a:cubicBezTo>
                        <a:pt x="1895476" y="343512"/>
                        <a:pt x="2154236" y="438762"/>
                        <a:pt x="2260600" y="472100"/>
                      </a:cubicBezTo>
                      <a:cubicBezTo>
                        <a:pt x="2402416" y="516550"/>
                        <a:pt x="2351616" y="412832"/>
                        <a:pt x="2400300" y="484800"/>
                      </a:cubicBezTo>
                      <a:cubicBezTo>
                        <a:pt x="2448984" y="556768"/>
                        <a:pt x="2463800" y="793832"/>
                        <a:pt x="2552700" y="903900"/>
                      </a:cubicBezTo>
                      <a:cubicBezTo>
                        <a:pt x="2641600" y="1013968"/>
                        <a:pt x="2874432" y="1007616"/>
                        <a:pt x="2933700" y="1145200"/>
                      </a:cubicBezTo>
                      <a:cubicBezTo>
                        <a:pt x="2992968" y="1282784"/>
                        <a:pt x="3007784" y="1602400"/>
                        <a:pt x="2908300" y="1729400"/>
                      </a:cubicBezTo>
                      <a:cubicBezTo>
                        <a:pt x="2808816" y="1856400"/>
                        <a:pt x="2444748" y="1790784"/>
                        <a:pt x="2336800" y="1907200"/>
                      </a:cubicBezTo>
                      <a:cubicBezTo>
                        <a:pt x="2269332" y="1979960"/>
                        <a:pt x="2313484" y="2057680"/>
                        <a:pt x="2320428" y="2172920"/>
                      </a:cubicBezTo>
                      <a:lnTo>
                        <a:pt x="2320400" y="2174336"/>
                      </a:lnTo>
                      <a:lnTo>
                        <a:pt x="2282280" y="2181640"/>
                      </a:lnTo>
                      <a:cubicBezTo>
                        <a:pt x="2246312" y="2189180"/>
                        <a:pt x="2209004" y="2196920"/>
                        <a:pt x="2171700" y="2202476"/>
                      </a:cubicBezTo>
                      <a:cubicBezTo>
                        <a:pt x="2022476" y="2224700"/>
                        <a:pt x="1800224" y="2342176"/>
                        <a:pt x="1638300" y="2316776"/>
                      </a:cubicBezTo>
                      <a:cubicBezTo>
                        <a:pt x="1476376" y="2291376"/>
                        <a:pt x="1290636" y="2031024"/>
                        <a:pt x="1200148" y="2050076"/>
                      </a:cubicBezTo>
                      <a:cubicBezTo>
                        <a:pt x="1109660" y="2069124"/>
                        <a:pt x="1111252" y="2296140"/>
                        <a:pt x="1095376" y="2431076"/>
                      </a:cubicBezTo>
                      <a:cubicBezTo>
                        <a:pt x="1079500" y="2566012"/>
                        <a:pt x="1162052" y="2772388"/>
                        <a:pt x="1104900" y="2859700"/>
                      </a:cubicBezTo>
                      <a:cubicBezTo>
                        <a:pt x="1047748" y="2947012"/>
                        <a:pt x="844548" y="3021624"/>
                        <a:pt x="752476" y="2954952"/>
                      </a:cubicBezTo>
                      <a:cubicBezTo>
                        <a:pt x="660400" y="2888276"/>
                        <a:pt x="623888" y="2534264"/>
                        <a:pt x="552452" y="2459652"/>
                      </a:cubicBezTo>
                      <a:cubicBezTo>
                        <a:pt x="481012" y="2385036"/>
                        <a:pt x="379412" y="2535852"/>
                        <a:pt x="323852" y="2507276"/>
                      </a:cubicBezTo>
                      <a:cubicBezTo>
                        <a:pt x="268288" y="2478700"/>
                        <a:pt x="223836" y="2394564"/>
                        <a:pt x="219076" y="2288200"/>
                      </a:cubicBezTo>
                      <a:cubicBezTo>
                        <a:pt x="214312" y="2181836"/>
                        <a:pt x="300036" y="2043724"/>
                        <a:pt x="295276" y="1869100"/>
                      </a:cubicBezTo>
                      <a:cubicBezTo>
                        <a:pt x="290512" y="1694476"/>
                        <a:pt x="242888" y="1280136"/>
                        <a:pt x="190500" y="1240452"/>
                      </a:cubicBezTo>
                      <a:cubicBezTo>
                        <a:pt x="187224" y="1237972"/>
                        <a:pt x="183748" y="1236850"/>
                        <a:pt x="180088" y="1236954"/>
                      </a:cubicBezTo>
                      <a:lnTo>
                        <a:pt x="172884" y="1239382"/>
                      </a:lnTo>
                      <a:lnTo>
                        <a:pt x="167876" y="1205426"/>
                      </a:lnTo>
                      <a:cubicBezTo>
                        <a:pt x="131764" y="1063048"/>
                        <a:pt x="34924" y="1053126"/>
                        <a:pt x="38100" y="980100"/>
                      </a:cubicBezTo>
                      <a:cubicBezTo>
                        <a:pt x="42332" y="882732"/>
                        <a:pt x="209548" y="865800"/>
                        <a:pt x="203200" y="815000"/>
                      </a:cubicBezTo>
                      <a:cubicBezTo>
                        <a:pt x="196852" y="764200"/>
                        <a:pt x="0" y="749384"/>
                        <a:pt x="0" y="675300"/>
                      </a:cubicBezTo>
                      <a:cubicBezTo>
                        <a:pt x="0" y="601216"/>
                        <a:pt x="135468" y="414950"/>
                        <a:pt x="203200" y="370500"/>
                      </a:cubicBezTo>
                      <a:cubicBezTo>
                        <a:pt x="270932" y="326050"/>
                        <a:pt x="336548" y="469984"/>
                        <a:pt x="406400" y="408600"/>
                      </a:cubicBezTo>
                      <a:cubicBezTo>
                        <a:pt x="476252" y="347216"/>
                        <a:pt x="535516" y="29716"/>
                        <a:pt x="622300" y="220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3" name="フリーフォーム: 図形 2002">
                  <a:extLst>
                    <a:ext uri="{FF2B5EF4-FFF2-40B4-BE49-F238E27FC236}">
                      <a16:creationId xmlns:a16="http://schemas.microsoft.com/office/drawing/2014/main" id="{4FCAEE3D-58E8-E6C2-01EC-4EC542652399}"/>
                    </a:ext>
                  </a:extLst>
                </p:cNvPr>
                <p:cNvSpPr/>
                <p:nvPr/>
              </p:nvSpPr>
              <p:spPr>
                <a:xfrm>
                  <a:off x="41592907" y="26902792"/>
                  <a:ext cx="3406027" cy="4492217"/>
                </a:xfrm>
                <a:custGeom>
                  <a:avLst/>
                  <a:gdLst>
                    <a:gd name="connsiteX0" fmla="*/ 34977 w 3406027"/>
                    <a:gd name="connsiteY0" fmla="*/ 90 h 4492217"/>
                    <a:gd name="connsiteX1" fmla="*/ 50393 w 3406027"/>
                    <a:gd name="connsiteY1" fmla="*/ 3428 h 4492217"/>
                    <a:gd name="connsiteX2" fmla="*/ 751433 w 3406027"/>
                    <a:gd name="connsiteY2" fmla="*/ 765428 h 4492217"/>
                    <a:gd name="connsiteX3" fmla="*/ 1482953 w 3406027"/>
                    <a:gd name="connsiteY3" fmla="*/ 925448 h 4492217"/>
                    <a:gd name="connsiteX4" fmla="*/ 2328773 w 3406027"/>
                    <a:gd name="connsiteY4" fmla="*/ 613028 h 4492217"/>
                    <a:gd name="connsiteX5" fmla="*/ 2968853 w 3406027"/>
                    <a:gd name="connsiteY5" fmla="*/ 1237868 h 4492217"/>
                    <a:gd name="connsiteX6" fmla="*/ 3310325 w 3406027"/>
                    <a:gd name="connsiteY6" fmla="*/ 1323772 h 4492217"/>
                    <a:gd name="connsiteX7" fmla="*/ 3348965 w 3406027"/>
                    <a:gd name="connsiteY7" fmla="*/ 1311426 h 4492217"/>
                    <a:gd name="connsiteX8" fmla="*/ 3374621 w 3406027"/>
                    <a:gd name="connsiteY8" fmla="*/ 1348360 h 4492217"/>
                    <a:gd name="connsiteX9" fmla="*/ 3288893 w 3406027"/>
                    <a:gd name="connsiteY9" fmla="*/ 1529332 h 4492217"/>
                    <a:gd name="connsiteX10" fmla="*/ 2707869 w 3406027"/>
                    <a:gd name="connsiteY10" fmla="*/ 1538860 h 4492217"/>
                    <a:gd name="connsiteX11" fmla="*/ 1983973 w 3406027"/>
                    <a:gd name="connsiteY11" fmla="*/ 2272284 h 4492217"/>
                    <a:gd name="connsiteX12" fmla="*/ 1917293 w 3406027"/>
                    <a:gd name="connsiteY12" fmla="*/ 2977132 h 4492217"/>
                    <a:gd name="connsiteX13" fmla="*/ 1802997 w 3406027"/>
                    <a:gd name="connsiteY13" fmla="*/ 3491484 h 4492217"/>
                    <a:gd name="connsiteX14" fmla="*/ 1031469 w 3406027"/>
                    <a:gd name="connsiteY14" fmla="*/ 3729608 h 4492217"/>
                    <a:gd name="connsiteX15" fmla="*/ 717149 w 3406027"/>
                    <a:gd name="connsiteY15" fmla="*/ 4005832 h 4492217"/>
                    <a:gd name="connsiteX16" fmla="*/ 564749 w 3406027"/>
                    <a:gd name="connsiteY16" fmla="*/ 4339208 h 4492217"/>
                    <a:gd name="connsiteX17" fmla="*/ 383773 w 3406027"/>
                    <a:gd name="connsiteY17" fmla="*/ 4491608 h 4492217"/>
                    <a:gd name="connsiteX18" fmla="*/ 117069 w 3406027"/>
                    <a:gd name="connsiteY18" fmla="*/ 4386832 h 4492217"/>
                    <a:gd name="connsiteX19" fmla="*/ 2773 w 3406027"/>
                    <a:gd name="connsiteY19" fmla="*/ 4243960 h 4492217"/>
                    <a:gd name="connsiteX20" fmla="*/ 221845 w 3406027"/>
                    <a:gd name="connsiteY20" fmla="*/ 4110608 h 4492217"/>
                    <a:gd name="connsiteX21" fmla="*/ 107549 w 3406027"/>
                    <a:gd name="connsiteY21" fmla="*/ 3758184 h 4492217"/>
                    <a:gd name="connsiteX22" fmla="*/ 155173 w 3406027"/>
                    <a:gd name="connsiteY22" fmla="*/ 3681984 h 4492217"/>
                    <a:gd name="connsiteX23" fmla="*/ 145645 w 3406027"/>
                    <a:gd name="connsiteY23" fmla="*/ 3472432 h 4492217"/>
                    <a:gd name="connsiteX24" fmla="*/ 250421 w 3406027"/>
                    <a:gd name="connsiteY24" fmla="*/ 3291460 h 4492217"/>
                    <a:gd name="connsiteX25" fmla="*/ 117069 w 3406027"/>
                    <a:gd name="connsiteY25" fmla="*/ 2967608 h 4492217"/>
                    <a:gd name="connsiteX26" fmla="*/ 355197 w 3406027"/>
                    <a:gd name="connsiteY26" fmla="*/ 2739008 h 4492217"/>
                    <a:gd name="connsiteX27" fmla="*/ 345669 w 3406027"/>
                    <a:gd name="connsiteY27" fmla="*/ 2538984 h 4492217"/>
                    <a:gd name="connsiteX28" fmla="*/ 926693 w 3406027"/>
                    <a:gd name="connsiteY28" fmla="*/ 1986532 h 4492217"/>
                    <a:gd name="connsiteX29" fmla="*/ 634405 w 3406027"/>
                    <a:gd name="connsiteY29" fmla="*/ 1640722 h 4492217"/>
                    <a:gd name="connsiteX30" fmla="*/ 607261 w 3406027"/>
                    <a:gd name="connsiteY30" fmla="*/ 1630062 h 4492217"/>
                    <a:gd name="connsiteX31" fmla="*/ 554741 w 3406027"/>
                    <a:gd name="connsiteY31" fmla="*/ 1566956 h 4492217"/>
                    <a:gd name="connsiteX32" fmla="*/ 370433 w 3406027"/>
                    <a:gd name="connsiteY32" fmla="*/ 1336928 h 4492217"/>
                    <a:gd name="connsiteX33" fmla="*/ 370433 w 3406027"/>
                    <a:gd name="connsiteY33" fmla="*/ 1024508 h 4492217"/>
                    <a:gd name="connsiteX34" fmla="*/ 164693 w 3406027"/>
                    <a:gd name="connsiteY34" fmla="*/ 506348 h 4492217"/>
                    <a:gd name="connsiteX35" fmla="*/ 34977 w 3406027"/>
                    <a:gd name="connsiteY35" fmla="*/ 90 h 44922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406027" h="4492217">
                      <a:moveTo>
                        <a:pt x="34977" y="90"/>
                      </a:moveTo>
                      <a:cubicBezTo>
                        <a:pt x="39173" y="-332"/>
                        <a:pt x="44281" y="730"/>
                        <a:pt x="50393" y="3428"/>
                      </a:cubicBezTo>
                      <a:cubicBezTo>
                        <a:pt x="148181" y="46608"/>
                        <a:pt x="512673" y="611758"/>
                        <a:pt x="751433" y="765428"/>
                      </a:cubicBezTo>
                      <a:cubicBezTo>
                        <a:pt x="990193" y="919098"/>
                        <a:pt x="1220061" y="950848"/>
                        <a:pt x="1482953" y="925448"/>
                      </a:cubicBezTo>
                      <a:cubicBezTo>
                        <a:pt x="1745845" y="900048"/>
                        <a:pt x="2081125" y="560958"/>
                        <a:pt x="2328773" y="613028"/>
                      </a:cubicBezTo>
                      <a:cubicBezTo>
                        <a:pt x="2576421" y="665098"/>
                        <a:pt x="2788513" y="1126108"/>
                        <a:pt x="2968853" y="1237868"/>
                      </a:cubicBezTo>
                      <a:cubicBezTo>
                        <a:pt x="3104109" y="1321688"/>
                        <a:pt x="3209361" y="1347644"/>
                        <a:pt x="3310325" y="1323772"/>
                      </a:cubicBezTo>
                      <a:lnTo>
                        <a:pt x="3348965" y="1311426"/>
                      </a:lnTo>
                      <a:lnTo>
                        <a:pt x="3374621" y="1348360"/>
                      </a:lnTo>
                      <a:cubicBezTo>
                        <a:pt x="3439709" y="1470596"/>
                        <a:pt x="3400021" y="1497584"/>
                        <a:pt x="3288893" y="1529332"/>
                      </a:cubicBezTo>
                      <a:cubicBezTo>
                        <a:pt x="3177773" y="1561084"/>
                        <a:pt x="2925357" y="1415032"/>
                        <a:pt x="2707869" y="1538860"/>
                      </a:cubicBezTo>
                      <a:cubicBezTo>
                        <a:pt x="2490381" y="1662684"/>
                        <a:pt x="2115733" y="2032572"/>
                        <a:pt x="1983973" y="2272284"/>
                      </a:cubicBezTo>
                      <a:cubicBezTo>
                        <a:pt x="1852205" y="2511996"/>
                        <a:pt x="1947461" y="2773932"/>
                        <a:pt x="1917293" y="2977132"/>
                      </a:cubicBezTo>
                      <a:cubicBezTo>
                        <a:pt x="1887133" y="3180332"/>
                        <a:pt x="1950629" y="3366072"/>
                        <a:pt x="1802997" y="3491484"/>
                      </a:cubicBezTo>
                      <a:cubicBezTo>
                        <a:pt x="1655357" y="3616896"/>
                        <a:pt x="1212445" y="3643884"/>
                        <a:pt x="1031469" y="3729608"/>
                      </a:cubicBezTo>
                      <a:cubicBezTo>
                        <a:pt x="850493" y="3815332"/>
                        <a:pt x="794933" y="3904232"/>
                        <a:pt x="717149" y="4005832"/>
                      </a:cubicBezTo>
                      <a:cubicBezTo>
                        <a:pt x="639357" y="4107432"/>
                        <a:pt x="620309" y="4258248"/>
                        <a:pt x="564749" y="4339208"/>
                      </a:cubicBezTo>
                      <a:cubicBezTo>
                        <a:pt x="509181" y="4420172"/>
                        <a:pt x="458381" y="4483672"/>
                        <a:pt x="383773" y="4491608"/>
                      </a:cubicBezTo>
                      <a:cubicBezTo>
                        <a:pt x="309157" y="4499544"/>
                        <a:pt x="180573" y="4428108"/>
                        <a:pt x="117069" y="4386832"/>
                      </a:cubicBezTo>
                      <a:cubicBezTo>
                        <a:pt x="53573" y="4345560"/>
                        <a:pt x="-14691" y="4289996"/>
                        <a:pt x="2773" y="4243960"/>
                      </a:cubicBezTo>
                      <a:cubicBezTo>
                        <a:pt x="20229" y="4197920"/>
                        <a:pt x="204381" y="4191572"/>
                        <a:pt x="221845" y="4110608"/>
                      </a:cubicBezTo>
                      <a:cubicBezTo>
                        <a:pt x="239309" y="4029648"/>
                        <a:pt x="118661" y="3829620"/>
                        <a:pt x="107549" y="3758184"/>
                      </a:cubicBezTo>
                      <a:cubicBezTo>
                        <a:pt x="96429" y="3686744"/>
                        <a:pt x="148821" y="3729608"/>
                        <a:pt x="155173" y="3681984"/>
                      </a:cubicBezTo>
                      <a:cubicBezTo>
                        <a:pt x="161517" y="3634360"/>
                        <a:pt x="129773" y="3537520"/>
                        <a:pt x="145645" y="3472432"/>
                      </a:cubicBezTo>
                      <a:cubicBezTo>
                        <a:pt x="161517" y="3407348"/>
                        <a:pt x="255181" y="3375596"/>
                        <a:pt x="250421" y="3291460"/>
                      </a:cubicBezTo>
                      <a:cubicBezTo>
                        <a:pt x="245661" y="3207320"/>
                        <a:pt x="99605" y="3059684"/>
                        <a:pt x="117069" y="2967608"/>
                      </a:cubicBezTo>
                      <a:cubicBezTo>
                        <a:pt x="134533" y="2875532"/>
                        <a:pt x="317093" y="2810448"/>
                        <a:pt x="355197" y="2739008"/>
                      </a:cubicBezTo>
                      <a:cubicBezTo>
                        <a:pt x="393293" y="2667572"/>
                        <a:pt x="250421" y="2664396"/>
                        <a:pt x="345669" y="2538984"/>
                      </a:cubicBezTo>
                      <a:cubicBezTo>
                        <a:pt x="440917" y="2413572"/>
                        <a:pt x="885421" y="2138932"/>
                        <a:pt x="926693" y="1986532"/>
                      </a:cubicBezTo>
                      <a:cubicBezTo>
                        <a:pt x="962813" y="1853182"/>
                        <a:pt x="747337" y="1694310"/>
                        <a:pt x="634405" y="1640722"/>
                      </a:cubicBezTo>
                      <a:lnTo>
                        <a:pt x="607261" y="1630062"/>
                      </a:lnTo>
                      <a:lnTo>
                        <a:pt x="554741" y="1566956"/>
                      </a:lnTo>
                      <a:cubicBezTo>
                        <a:pt x="480285" y="1482978"/>
                        <a:pt x="396469" y="1403604"/>
                        <a:pt x="370433" y="1336928"/>
                      </a:cubicBezTo>
                      <a:cubicBezTo>
                        <a:pt x="318365" y="1203578"/>
                        <a:pt x="404725" y="1162938"/>
                        <a:pt x="370433" y="1024508"/>
                      </a:cubicBezTo>
                      <a:cubicBezTo>
                        <a:pt x="336141" y="886078"/>
                        <a:pt x="218033" y="676528"/>
                        <a:pt x="164693" y="506348"/>
                      </a:cubicBezTo>
                      <a:cubicBezTo>
                        <a:pt x="114685" y="346804"/>
                        <a:pt x="-27963" y="6434"/>
                        <a:pt x="34977" y="9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4" name="フリーフォーム: 図形 2003">
                  <a:extLst>
                    <a:ext uri="{FF2B5EF4-FFF2-40B4-BE49-F238E27FC236}">
                      <a16:creationId xmlns:a16="http://schemas.microsoft.com/office/drawing/2014/main" id="{7F29CB8E-9327-A8F8-6F29-F4E076936C80}"/>
                    </a:ext>
                  </a:extLst>
                </p:cNvPr>
                <p:cNvSpPr/>
                <p:nvPr/>
              </p:nvSpPr>
              <p:spPr>
                <a:xfrm>
                  <a:off x="38887484" y="27673822"/>
                  <a:ext cx="3312684" cy="1508309"/>
                </a:xfrm>
                <a:custGeom>
                  <a:avLst/>
                  <a:gdLst>
                    <a:gd name="connsiteX0" fmla="*/ 398264 w 3312684"/>
                    <a:gd name="connsiteY0" fmla="*/ 515 h 1508309"/>
                    <a:gd name="connsiteX1" fmla="*/ 1429936 w 3312684"/>
                    <a:gd name="connsiteY1" fmla="*/ 413499 h 1508309"/>
                    <a:gd name="connsiteX2" fmla="*/ 1986196 w 3312684"/>
                    <a:gd name="connsiteY2" fmla="*/ 375399 h 1508309"/>
                    <a:gd name="connsiteX3" fmla="*/ 2214796 w 3312684"/>
                    <a:gd name="connsiteY3" fmla="*/ 489699 h 1508309"/>
                    <a:gd name="connsiteX4" fmla="*/ 2710096 w 3312684"/>
                    <a:gd name="connsiteY4" fmla="*/ 322059 h 1508309"/>
                    <a:gd name="connsiteX5" fmla="*/ 3013468 w 3312684"/>
                    <a:gd name="connsiteY5" fmla="*/ 356349 h 1508309"/>
                    <a:gd name="connsiteX6" fmla="*/ 3076316 w 3312684"/>
                    <a:gd name="connsiteY6" fmla="*/ 375657 h 1508309"/>
                    <a:gd name="connsiteX7" fmla="*/ 3069188 w 3312684"/>
                    <a:gd name="connsiteY7" fmla="*/ 411595 h 1508309"/>
                    <a:gd name="connsiteX8" fmla="*/ 3075856 w 3312684"/>
                    <a:gd name="connsiteY8" fmla="*/ 565899 h 1508309"/>
                    <a:gd name="connsiteX9" fmla="*/ 3260164 w 3312684"/>
                    <a:gd name="connsiteY9" fmla="*/ 795927 h 1508309"/>
                    <a:gd name="connsiteX10" fmla="*/ 3312684 w 3312684"/>
                    <a:gd name="connsiteY10" fmla="*/ 859033 h 1508309"/>
                    <a:gd name="connsiteX11" fmla="*/ 3298740 w 3312684"/>
                    <a:gd name="connsiteY11" fmla="*/ 853555 h 1508309"/>
                    <a:gd name="connsiteX12" fmla="*/ 3108244 w 3312684"/>
                    <a:gd name="connsiteY12" fmla="*/ 1072631 h 1508309"/>
                    <a:gd name="connsiteX13" fmla="*/ 2641516 w 3312684"/>
                    <a:gd name="connsiteY13" fmla="*/ 939279 h 1508309"/>
                    <a:gd name="connsiteX14" fmla="*/ 2774868 w 3312684"/>
                    <a:gd name="connsiteY14" fmla="*/ 1453631 h 1508309"/>
                    <a:gd name="connsiteX15" fmla="*/ 2746524 w 3312684"/>
                    <a:gd name="connsiteY15" fmla="*/ 1493005 h 1508309"/>
                    <a:gd name="connsiteX16" fmla="*/ 2723704 w 3312684"/>
                    <a:gd name="connsiteY16" fmla="*/ 1508309 h 1508309"/>
                    <a:gd name="connsiteX17" fmla="*/ 2701048 w 3312684"/>
                    <a:gd name="connsiteY17" fmla="*/ 1484407 h 1508309"/>
                    <a:gd name="connsiteX18" fmla="*/ 2611036 w 3312684"/>
                    <a:gd name="connsiteY18" fmla="*/ 1396479 h 1508309"/>
                    <a:gd name="connsiteX19" fmla="*/ 2344336 w 3312684"/>
                    <a:gd name="connsiteY19" fmla="*/ 1145019 h 1508309"/>
                    <a:gd name="connsiteX20" fmla="*/ 1902376 w 3312684"/>
                    <a:gd name="connsiteY20" fmla="*/ 984999 h 1508309"/>
                    <a:gd name="connsiteX21" fmla="*/ 1833796 w 3312684"/>
                    <a:gd name="connsiteY21" fmla="*/ 1449819 h 1508309"/>
                    <a:gd name="connsiteX22" fmla="*/ 1506136 w 3312684"/>
                    <a:gd name="connsiteY22" fmla="*/ 1145019 h 1508309"/>
                    <a:gd name="connsiteX23" fmla="*/ 1140376 w 3312684"/>
                    <a:gd name="connsiteY23" fmla="*/ 1099299 h 1508309"/>
                    <a:gd name="connsiteX24" fmla="*/ 972736 w 3312684"/>
                    <a:gd name="connsiteY24" fmla="*/ 931659 h 1508309"/>
                    <a:gd name="connsiteX25" fmla="*/ 756100 w 3312684"/>
                    <a:gd name="connsiteY25" fmla="*/ 896811 h 1508309"/>
                    <a:gd name="connsiteX26" fmla="*/ 747608 w 3312684"/>
                    <a:gd name="connsiteY26" fmla="*/ 896011 h 1508309"/>
                    <a:gd name="connsiteX27" fmla="*/ 736516 w 3312684"/>
                    <a:gd name="connsiteY27" fmla="*/ 863079 h 1508309"/>
                    <a:gd name="connsiteX28" fmla="*/ 355516 w 3312684"/>
                    <a:gd name="connsiteY28" fmla="*/ 621779 h 1508309"/>
                    <a:gd name="connsiteX29" fmla="*/ 203116 w 3312684"/>
                    <a:gd name="connsiteY29" fmla="*/ 202679 h 1508309"/>
                    <a:gd name="connsiteX30" fmla="*/ 63416 w 3312684"/>
                    <a:gd name="connsiteY30" fmla="*/ 189979 h 1508309"/>
                    <a:gd name="connsiteX31" fmla="*/ 16820 w 3312684"/>
                    <a:gd name="connsiteY31" fmla="*/ 174747 h 1508309"/>
                    <a:gd name="connsiteX32" fmla="*/ 0 w 3312684"/>
                    <a:gd name="connsiteY32" fmla="*/ 168975 h 1508309"/>
                    <a:gd name="connsiteX33" fmla="*/ 109176 w 3312684"/>
                    <a:gd name="connsiteY33" fmla="*/ 91555 h 1508309"/>
                    <a:gd name="connsiteX34" fmla="*/ 340276 w 3312684"/>
                    <a:gd name="connsiteY34" fmla="*/ 2019 h 1508309"/>
                    <a:gd name="connsiteX35" fmla="*/ 398264 w 3312684"/>
                    <a:gd name="connsiteY35" fmla="*/ 515 h 1508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312684" h="1508309">
                      <a:moveTo>
                        <a:pt x="398264" y="515"/>
                      </a:moveTo>
                      <a:cubicBezTo>
                        <a:pt x="700160" y="15533"/>
                        <a:pt x="1172760" y="355159"/>
                        <a:pt x="1429936" y="413499"/>
                      </a:cubicBezTo>
                      <a:cubicBezTo>
                        <a:pt x="1704256" y="475729"/>
                        <a:pt x="1855388" y="362699"/>
                        <a:pt x="1986196" y="375399"/>
                      </a:cubicBezTo>
                      <a:cubicBezTo>
                        <a:pt x="2117004" y="388099"/>
                        <a:pt x="2094148" y="498589"/>
                        <a:pt x="2214796" y="489699"/>
                      </a:cubicBezTo>
                      <a:cubicBezTo>
                        <a:pt x="2335444" y="480809"/>
                        <a:pt x="2527216" y="324599"/>
                        <a:pt x="2710096" y="322059"/>
                      </a:cubicBezTo>
                      <a:cubicBezTo>
                        <a:pt x="2801536" y="320789"/>
                        <a:pt x="2907900" y="331583"/>
                        <a:pt x="3013468" y="356349"/>
                      </a:cubicBezTo>
                      <a:lnTo>
                        <a:pt x="3076316" y="375657"/>
                      </a:lnTo>
                      <a:lnTo>
                        <a:pt x="3069188" y="411595"/>
                      </a:lnTo>
                      <a:cubicBezTo>
                        <a:pt x="3058396" y="455727"/>
                        <a:pt x="3049820" y="499223"/>
                        <a:pt x="3075856" y="565899"/>
                      </a:cubicBezTo>
                      <a:cubicBezTo>
                        <a:pt x="3101892" y="632575"/>
                        <a:pt x="3185708" y="711949"/>
                        <a:pt x="3260164" y="795927"/>
                      </a:cubicBezTo>
                      <a:lnTo>
                        <a:pt x="3312684" y="859033"/>
                      </a:lnTo>
                      <a:lnTo>
                        <a:pt x="3298740" y="853555"/>
                      </a:lnTo>
                      <a:cubicBezTo>
                        <a:pt x="3211428" y="829743"/>
                        <a:pt x="3217780" y="1058343"/>
                        <a:pt x="3108244" y="1072631"/>
                      </a:cubicBezTo>
                      <a:cubicBezTo>
                        <a:pt x="2998708" y="1086915"/>
                        <a:pt x="2697084" y="875779"/>
                        <a:pt x="2641516" y="939279"/>
                      </a:cubicBezTo>
                      <a:cubicBezTo>
                        <a:pt x="2585956" y="1002779"/>
                        <a:pt x="2820908" y="1336155"/>
                        <a:pt x="2774868" y="1453631"/>
                      </a:cubicBezTo>
                      <a:cubicBezTo>
                        <a:pt x="2769112" y="1468315"/>
                        <a:pt x="2759340" y="1481337"/>
                        <a:pt x="2746524" y="1493005"/>
                      </a:cubicBezTo>
                      <a:lnTo>
                        <a:pt x="2723704" y="1508309"/>
                      </a:lnTo>
                      <a:lnTo>
                        <a:pt x="2701048" y="1484407"/>
                      </a:lnTo>
                      <a:cubicBezTo>
                        <a:pt x="2669932" y="1449899"/>
                        <a:pt x="2640244" y="1418069"/>
                        <a:pt x="2611036" y="1396479"/>
                      </a:cubicBezTo>
                      <a:cubicBezTo>
                        <a:pt x="2494196" y="1310119"/>
                        <a:pt x="2462444" y="1213599"/>
                        <a:pt x="2344336" y="1145019"/>
                      </a:cubicBezTo>
                      <a:cubicBezTo>
                        <a:pt x="2226228" y="1076439"/>
                        <a:pt x="1987468" y="934199"/>
                        <a:pt x="1902376" y="984999"/>
                      </a:cubicBezTo>
                      <a:cubicBezTo>
                        <a:pt x="1817284" y="1035799"/>
                        <a:pt x="1899836" y="1423149"/>
                        <a:pt x="1833796" y="1449819"/>
                      </a:cubicBezTo>
                      <a:cubicBezTo>
                        <a:pt x="1767756" y="1476489"/>
                        <a:pt x="1621708" y="1203439"/>
                        <a:pt x="1506136" y="1145019"/>
                      </a:cubicBezTo>
                      <a:cubicBezTo>
                        <a:pt x="1390564" y="1086599"/>
                        <a:pt x="1229276" y="1134859"/>
                        <a:pt x="1140376" y="1099299"/>
                      </a:cubicBezTo>
                      <a:cubicBezTo>
                        <a:pt x="1051476" y="1063739"/>
                        <a:pt x="1112436" y="974839"/>
                        <a:pt x="972736" y="931659"/>
                      </a:cubicBezTo>
                      <a:cubicBezTo>
                        <a:pt x="920348" y="915467"/>
                        <a:pt x="843316" y="905525"/>
                        <a:pt x="756100" y="896811"/>
                      </a:cubicBezTo>
                      <a:lnTo>
                        <a:pt x="747608" y="896011"/>
                      </a:lnTo>
                      <a:lnTo>
                        <a:pt x="736516" y="863079"/>
                      </a:lnTo>
                      <a:cubicBezTo>
                        <a:pt x="677248" y="725495"/>
                        <a:pt x="444416" y="731847"/>
                        <a:pt x="355516" y="621779"/>
                      </a:cubicBezTo>
                      <a:cubicBezTo>
                        <a:pt x="266616" y="511711"/>
                        <a:pt x="251800" y="274647"/>
                        <a:pt x="203116" y="202679"/>
                      </a:cubicBezTo>
                      <a:cubicBezTo>
                        <a:pt x="154432" y="130711"/>
                        <a:pt x="205232" y="234429"/>
                        <a:pt x="63416" y="189979"/>
                      </a:cubicBezTo>
                      <a:cubicBezTo>
                        <a:pt x="50120" y="185811"/>
                        <a:pt x="34444" y="180677"/>
                        <a:pt x="16820" y="174747"/>
                      </a:cubicBezTo>
                      <a:lnTo>
                        <a:pt x="0" y="168975"/>
                      </a:lnTo>
                      <a:lnTo>
                        <a:pt x="109176" y="91555"/>
                      </a:lnTo>
                      <a:cubicBezTo>
                        <a:pt x="186844" y="43771"/>
                        <a:pt x="266300" y="10275"/>
                        <a:pt x="340276" y="2019"/>
                      </a:cubicBezTo>
                      <a:cubicBezTo>
                        <a:pt x="358772" y="-45"/>
                        <a:pt x="378140" y="-487"/>
                        <a:pt x="398264" y="51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5" name="フリーフォーム: 図形 2004">
                  <a:extLst>
                    <a:ext uri="{FF2B5EF4-FFF2-40B4-BE49-F238E27FC236}">
                      <a16:creationId xmlns:a16="http://schemas.microsoft.com/office/drawing/2014/main" id="{6B01FEC6-E77B-4CD0-B88D-C9ECCBACC711}"/>
                    </a:ext>
                  </a:extLst>
                </p:cNvPr>
                <p:cNvSpPr/>
                <p:nvPr/>
              </p:nvSpPr>
              <p:spPr>
                <a:xfrm>
                  <a:off x="38990133" y="28569832"/>
                  <a:ext cx="2621055" cy="6706881"/>
                </a:xfrm>
                <a:custGeom>
                  <a:avLst/>
                  <a:gdLst>
                    <a:gd name="connsiteX0" fmla="*/ 2053091 w 2621055"/>
                    <a:gd name="connsiteY0" fmla="*/ 6525596 h 6706881"/>
                    <a:gd name="connsiteX1" fmla="*/ 2119767 w 2621055"/>
                    <a:gd name="connsiteY1" fmla="*/ 6582744 h 6706881"/>
                    <a:gd name="connsiteX2" fmla="*/ 2138819 w 2621055"/>
                    <a:gd name="connsiteY2" fmla="*/ 6639896 h 6706881"/>
                    <a:gd name="connsiteX3" fmla="*/ 2034043 w 2621055"/>
                    <a:gd name="connsiteY3" fmla="*/ 6706568 h 6706881"/>
                    <a:gd name="connsiteX4" fmla="*/ 2014991 w 2621055"/>
                    <a:gd name="connsiteY4" fmla="*/ 6611320 h 6706881"/>
                    <a:gd name="connsiteX5" fmla="*/ 2053091 w 2621055"/>
                    <a:gd name="connsiteY5" fmla="*/ 6525596 h 6706881"/>
                    <a:gd name="connsiteX6" fmla="*/ 1834019 w 2621055"/>
                    <a:gd name="connsiteY6" fmla="*/ 5696920 h 6706881"/>
                    <a:gd name="connsiteX7" fmla="*/ 1948315 w 2621055"/>
                    <a:gd name="connsiteY7" fmla="*/ 5773120 h 6706881"/>
                    <a:gd name="connsiteX8" fmla="*/ 1881643 w 2621055"/>
                    <a:gd name="connsiteY8" fmla="*/ 5944568 h 6706881"/>
                    <a:gd name="connsiteX9" fmla="*/ 1700667 w 2621055"/>
                    <a:gd name="connsiteY9" fmla="*/ 5944568 h 6706881"/>
                    <a:gd name="connsiteX10" fmla="*/ 1710191 w 2621055"/>
                    <a:gd name="connsiteY10" fmla="*/ 5782644 h 6706881"/>
                    <a:gd name="connsiteX11" fmla="*/ 1834019 w 2621055"/>
                    <a:gd name="connsiteY11" fmla="*/ 5696920 h 6706881"/>
                    <a:gd name="connsiteX12" fmla="*/ 653887 w 2621055"/>
                    <a:gd name="connsiteY12" fmla="*/ 5244928 h 6706881"/>
                    <a:gd name="connsiteX13" fmla="*/ 757691 w 2621055"/>
                    <a:gd name="connsiteY13" fmla="*/ 5315920 h 6706881"/>
                    <a:gd name="connsiteX14" fmla="*/ 757691 w 2621055"/>
                    <a:gd name="connsiteY14" fmla="*/ 5401644 h 6706881"/>
                    <a:gd name="connsiteX15" fmla="*/ 595767 w 2621055"/>
                    <a:gd name="connsiteY15" fmla="*/ 5477844 h 6706881"/>
                    <a:gd name="connsiteX16" fmla="*/ 624343 w 2621055"/>
                    <a:gd name="connsiteY16" fmla="*/ 5249244 h 6706881"/>
                    <a:gd name="connsiteX17" fmla="*/ 653887 w 2621055"/>
                    <a:gd name="connsiteY17" fmla="*/ 5244928 h 6706881"/>
                    <a:gd name="connsiteX18" fmla="*/ 1091067 w 2621055"/>
                    <a:gd name="connsiteY18" fmla="*/ 4592020 h 6706881"/>
                    <a:gd name="connsiteX19" fmla="*/ 1081543 w 2621055"/>
                    <a:gd name="connsiteY19" fmla="*/ 4934920 h 6706881"/>
                    <a:gd name="connsiteX20" fmla="*/ 957715 w 2621055"/>
                    <a:gd name="connsiteY20" fmla="*/ 4830144 h 6706881"/>
                    <a:gd name="connsiteX21" fmla="*/ 957715 w 2621055"/>
                    <a:gd name="connsiteY21" fmla="*/ 4725372 h 6706881"/>
                    <a:gd name="connsiteX22" fmla="*/ 1091067 w 2621055"/>
                    <a:gd name="connsiteY22" fmla="*/ 4592020 h 6706881"/>
                    <a:gd name="connsiteX23" fmla="*/ 1372315 w 2621055"/>
                    <a:gd name="connsiteY23" fmla="*/ 3241228 h 6706881"/>
                    <a:gd name="connsiteX24" fmla="*/ 1557791 w 2621055"/>
                    <a:gd name="connsiteY24" fmla="*/ 3296620 h 6706881"/>
                    <a:gd name="connsiteX25" fmla="*/ 1567315 w 2621055"/>
                    <a:gd name="connsiteY25" fmla="*/ 3649044 h 6706881"/>
                    <a:gd name="connsiteX26" fmla="*/ 1357767 w 2621055"/>
                    <a:gd name="connsiteY26" fmla="*/ 3563320 h 6706881"/>
                    <a:gd name="connsiteX27" fmla="*/ 1281567 w 2621055"/>
                    <a:gd name="connsiteY27" fmla="*/ 3268044 h 6706881"/>
                    <a:gd name="connsiteX28" fmla="*/ 1372315 w 2621055"/>
                    <a:gd name="connsiteY28" fmla="*/ 3241228 h 6706881"/>
                    <a:gd name="connsiteX29" fmla="*/ 644959 w 2621055"/>
                    <a:gd name="connsiteY29" fmla="*/ 0 h 6706881"/>
                    <a:gd name="connsiteX30" fmla="*/ 653451 w 2621055"/>
                    <a:gd name="connsiteY30" fmla="*/ 800 h 6706881"/>
                    <a:gd name="connsiteX31" fmla="*/ 870087 w 2621055"/>
                    <a:gd name="connsiteY31" fmla="*/ 35648 h 6706881"/>
                    <a:gd name="connsiteX32" fmla="*/ 1037727 w 2621055"/>
                    <a:gd name="connsiteY32" fmla="*/ 203288 h 6706881"/>
                    <a:gd name="connsiteX33" fmla="*/ 1403487 w 2621055"/>
                    <a:gd name="connsiteY33" fmla="*/ 249008 h 6706881"/>
                    <a:gd name="connsiteX34" fmla="*/ 1731147 w 2621055"/>
                    <a:gd name="connsiteY34" fmla="*/ 553808 h 6706881"/>
                    <a:gd name="connsiteX35" fmla="*/ 1799727 w 2621055"/>
                    <a:gd name="connsiteY35" fmla="*/ 88988 h 6706881"/>
                    <a:gd name="connsiteX36" fmla="*/ 2241687 w 2621055"/>
                    <a:gd name="connsiteY36" fmla="*/ 249008 h 6706881"/>
                    <a:gd name="connsiteX37" fmla="*/ 2508387 w 2621055"/>
                    <a:gd name="connsiteY37" fmla="*/ 500468 h 6706881"/>
                    <a:gd name="connsiteX38" fmla="*/ 2598399 w 2621055"/>
                    <a:gd name="connsiteY38" fmla="*/ 588396 h 6706881"/>
                    <a:gd name="connsiteX39" fmla="*/ 2621055 w 2621055"/>
                    <a:gd name="connsiteY39" fmla="*/ 612298 h 6706881"/>
                    <a:gd name="connsiteX40" fmla="*/ 2597283 w 2621055"/>
                    <a:gd name="connsiteY40" fmla="*/ 628238 h 6706881"/>
                    <a:gd name="connsiteX41" fmla="*/ 2262643 w 2621055"/>
                    <a:gd name="connsiteY41" fmla="*/ 748120 h 6706881"/>
                    <a:gd name="connsiteX42" fmla="*/ 2310267 w 2621055"/>
                    <a:gd name="connsiteY42" fmla="*/ 929092 h 6706881"/>
                    <a:gd name="connsiteX43" fmla="*/ 2243595 w 2621055"/>
                    <a:gd name="connsiteY43" fmla="*/ 1214844 h 6706881"/>
                    <a:gd name="connsiteX44" fmla="*/ 2491243 w 2621055"/>
                    <a:gd name="connsiteY44" fmla="*/ 1548220 h 6706881"/>
                    <a:gd name="connsiteX45" fmla="*/ 2272171 w 2621055"/>
                    <a:gd name="connsiteY45" fmla="*/ 1824444 h 6706881"/>
                    <a:gd name="connsiteX46" fmla="*/ 2272171 w 2621055"/>
                    <a:gd name="connsiteY46" fmla="*/ 1986368 h 6706881"/>
                    <a:gd name="connsiteX47" fmla="*/ 2119771 w 2621055"/>
                    <a:gd name="connsiteY47" fmla="*/ 1986368 h 6706881"/>
                    <a:gd name="connsiteX48" fmla="*/ 1995947 w 2621055"/>
                    <a:gd name="connsiteY48" fmla="*/ 1443444 h 6706881"/>
                    <a:gd name="connsiteX49" fmla="*/ 1624467 w 2621055"/>
                    <a:gd name="connsiteY49" fmla="*/ 1300568 h 6706881"/>
                    <a:gd name="connsiteX50" fmla="*/ 681491 w 2621055"/>
                    <a:gd name="connsiteY50" fmla="*/ 1529168 h 6706881"/>
                    <a:gd name="connsiteX51" fmla="*/ 600851 w 2621055"/>
                    <a:gd name="connsiteY51" fmla="*/ 1654624 h 6706881"/>
                    <a:gd name="connsiteX52" fmla="*/ 598403 w 2621055"/>
                    <a:gd name="connsiteY52" fmla="*/ 1666220 h 6706881"/>
                    <a:gd name="connsiteX53" fmla="*/ 601195 w 2621055"/>
                    <a:gd name="connsiteY53" fmla="*/ 1702276 h 6706881"/>
                    <a:gd name="connsiteX54" fmla="*/ 615247 w 2621055"/>
                    <a:gd name="connsiteY54" fmla="*/ 1874104 h 6706881"/>
                    <a:gd name="connsiteX55" fmla="*/ 617851 w 2621055"/>
                    <a:gd name="connsiteY55" fmla="*/ 1880480 h 6706881"/>
                    <a:gd name="connsiteX56" fmla="*/ 542067 w 2621055"/>
                    <a:gd name="connsiteY56" fmla="*/ 1867008 h 6706881"/>
                    <a:gd name="connsiteX57" fmla="*/ 195715 w 2621055"/>
                    <a:gd name="connsiteY57" fmla="*/ 1767292 h 6706881"/>
                    <a:gd name="connsiteX58" fmla="*/ 252867 w 2621055"/>
                    <a:gd name="connsiteY58" fmla="*/ 1386292 h 6706881"/>
                    <a:gd name="connsiteX59" fmla="*/ 233819 w 2621055"/>
                    <a:gd name="connsiteY59" fmla="*/ 1005292 h 6706881"/>
                    <a:gd name="connsiteX60" fmla="*/ 84987 w 2621055"/>
                    <a:gd name="connsiteY60" fmla="*/ 983862 h 6706881"/>
                    <a:gd name="connsiteX61" fmla="*/ 20567 w 2621055"/>
                    <a:gd name="connsiteY61" fmla="*/ 996204 h 6706881"/>
                    <a:gd name="connsiteX62" fmla="*/ 20595 w 2621055"/>
                    <a:gd name="connsiteY62" fmla="*/ 994788 h 6706881"/>
                    <a:gd name="connsiteX63" fmla="*/ 36967 w 2621055"/>
                    <a:gd name="connsiteY63" fmla="*/ 729068 h 6706881"/>
                    <a:gd name="connsiteX64" fmla="*/ 608467 w 2621055"/>
                    <a:gd name="connsiteY64" fmla="*/ 551268 h 6706881"/>
                    <a:gd name="connsiteX65" fmla="*/ 653871 w 2621055"/>
                    <a:gd name="connsiteY65" fmla="*/ 26464 h 67068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2621055" h="6706881">
                      <a:moveTo>
                        <a:pt x="2053091" y="6525596"/>
                      </a:moveTo>
                      <a:cubicBezTo>
                        <a:pt x="2070555" y="6520832"/>
                        <a:pt x="2110243" y="6562108"/>
                        <a:pt x="2119767" y="6582744"/>
                      </a:cubicBezTo>
                      <a:cubicBezTo>
                        <a:pt x="2129291" y="6603384"/>
                        <a:pt x="2153103" y="6619256"/>
                        <a:pt x="2138819" y="6639896"/>
                      </a:cubicBezTo>
                      <a:cubicBezTo>
                        <a:pt x="2124531" y="6660532"/>
                        <a:pt x="2054679" y="6711332"/>
                        <a:pt x="2034043" y="6706568"/>
                      </a:cubicBezTo>
                      <a:cubicBezTo>
                        <a:pt x="2013403" y="6701808"/>
                        <a:pt x="2011819" y="6641484"/>
                        <a:pt x="2014991" y="6611320"/>
                      </a:cubicBezTo>
                      <a:cubicBezTo>
                        <a:pt x="2018167" y="6581156"/>
                        <a:pt x="2035627" y="6530360"/>
                        <a:pt x="2053091" y="6525596"/>
                      </a:cubicBezTo>
                      <a:close/>
                      <a:moveTo>
                        <a:pt x="1834019" y="5696920"/>
                      </a:moveTo>
                      <a:cubicBezTo>
                        <a:pt x="1873703" y="5695332"/>
                        <a:pt x="1945143" y="5730256"/>
                        <a:pt x="1948315" y="5773120"/>
                      </a:cubicBezTo>
                      <a:cubicBezTo>
                        <a:pt x="1951491" y="5815984"/>
                        <a:pt x="1922915" y="5915996"/>
                        <a:pt x="1881643" y="5944568"/>
                      </a:cubicBezTo>
                      <a:cubicBezTo>
                        <a:pt x="1840367" y="5973144"/>
                        <a:pt x="1729243" y="5971560"/>
                        <a:pt x="1700667" y="5944568"/>
                      </a:cubicBezTo>
                      <a:cubicBezTo>
                        <a:pt x="1672091" y="5917584"/>
                        <a:pt x="1687967" y="5823920"/>
                        <a:pt x="1710191" y="5782644"/>
                      </a:cubicBezTo>
                      <a:cubicBezTo>
                        <a:pt x="1732419" y="5741368"/>
                        <a:pt x="1794331" y="5698508"/>
                        <a:pt x="1834019" y="5696920"/>
                      </a:cubicBezTo>
                      <a:close/>
                      <a:moveTo>
                        <a:pt x="653887" y="5244928"/>
                      </a:moveTo>
                      <a:cubicBezTo>
                        <a:pt x="690719" y="5254304"/>
                        <a:pt x="743407" y="5298060"/>
                        <a:pt x="757691" y="5315920"/>
                      </a:cubicBezTo>
                      <a:cubicBezTo>
                        <a:pt x="776743" y="5339732"/>
                        <a:pt x="784679" y="5374656"/>
                        <a:pt x="757691" y="5401644"/>
                      </a:cubicBezTo>
                      <a:cubicBezTo>
                        <a:pt x="730707" y="5428632"/>
                        <a:pt x="617991" y="5503244"/>
                        <a:pt x="595767" y="5477844"/>
                      </a:cubicBezTo>
                      <a:cubicBezTo>
                        <a:pt x="573543" y="5452444"/>
                        <a:pt x="597355" y="5276232"/>
                        <a:pt x="624343" y="5249244"/>
                      </a:cubicBezTo>
                      <a:cubicBezTo>
                        <a:pt x="631091" y="5242496"/>
                        <a:pt x="641607" y="5241804"/>
                        <a:pt x="653887" y="5244928"/>
                      </a:cubicBezTo>
                      <a:close/>
                      <a:moveTo>
                        <a:pt x="1091067" y="4592020"/>
                      </a:moveTo>
                      <a:cubicBezTo>
                        <a:pt x="1111707" y="4626944"/>
                        <a:pt x="1103767" y="4901584"/>
                        <a:pt x="1081543" y="4934920"/>
                      </a:cubicBezTo>
                      <a:cubicBezTo>
                        <a:pt x="1059315" y="4968256"/>
                        <a:pt x="978355" y="4865072"/>
                        <a:pt x="957715" y="4830144"/>
                      </a:cubicBezTo>
                      <a:cubicBezTo>
                        <a:pt x="937079" y="4795220"/>
                        <a:pt x="935491" y="4765056"/>
                        <a:pt x="957715" y="4725372"/>
                      </a:cubicBezTo>
                      <a:cubicBezTo>
                        <a:pt x="979943" y="4685684"/>
                        <a:pt x="1070427" y="4557096"/>
                        <a:pt x="1091067" y="4592020"/>
                      </a:cubicBezTo>
                      <a:close/>
                      <a:moveTo>
                        <a:pt x="1372315" y="3241228"/>
                      </a:moveTo>
                      <a:cubicBezTo>
                        <a:pt x="1442823" y="3239076"/>
                        <a:pt x="1531003" y="3257928"/>
                        <a:pt x="1557791" y="3296620"/>
                      </a:cubicBezTo>
                      <a:cubicBezTo>
                        <a:pt x="1600655" y="3358532"/>
                        <a:pt x="1600655" y="3604596"/>
                        <a:pt x="1567315" y="3649044"/>
                      </a:cubicBezTo>
                      <a:cubicBezTo>
                        <a:pt x="1533979" y="3693496"/>
                        <a:pt x="1405391" y="3626820"/>
                        <a:pt x="1357767" y="3563320"/>
                      </a:cubicBezTo>
                      <a:cubicBezTo>
                        <a:pt x="1310143" y="3499820"/>
                        <a:pt x="1248231" y="3312496"/>
                        <a:pt x="1281567" y="3268044"/>
                      </a:cubicBezTo>
                      <a:cubicBezTo>
                        <a:pt x="1294067" y="3251376"/>
                        <a:pt x="1330011" y="3242524"/>
                        <a:pt x="1372315" y="3241228"/>
                      </a:cubicBezTo>
                      <a:close/>
                      <a:moveTo>
                        <a:pt x="644959" y="0"/>
                      </a:moveTo>
                      <a:lnTo>
                        <a:pt x="653451" y="800"/>
                      </a:lnTo>
                      <a:cubicBezTo>
                        <a:pt x="740667" y="9514"/>
                        <a:pt x="817699" y="19456"/>
                        <a:pt x="870087" y="35648"/>
                      </a:cubicBezTo>
                      <a:cubicBezTo>
                        <a:pt x="1009787" y="78828"/>
                        <a:pt x="948827" y="167728"/>
                        <a:pt x="1037727" y="203288"/>
                      </a:cubicBezTo>
                      <a:cubicBezTo>
                        <a:pt x="1126627" y="238848"/>
                        <a:pt x="1287915" y="190588"/>
                        <a:pt x="1403487" y="249008"/>
                      </a:cubicBezTo>
                      <a:cubicBezTo>
                        <a:pt x="1519059" y="307428"/>
                        <a:pt x="1665107" y="580478"/>
                        <a:pt x="1731147" y="553808"/>
                      </a:cubicBezTo>
                      <a:cubicBezTo>
                        <a:pt x="1797187" y="527138"/>
                        <a:pt x="1714635" y="139788"/>
                        <a:pt x="1799727" y="88988"/>
                      </a:cubicBezTo>
                      <a:cubicBezTo>
                        <a:pt x="1884819" y="38188"/>
                        <a:pt x="2123579" y="180428"/>
                        <a:pt x="2241687" y="249008"/>
                      </a:cubicBezTo>
                      <a:cubicBezTo>
                        <a:pt x="2359795" y="317588"/>
                        <a:pt x="2391547" y="414108"/>
                        <a:pt x="2508387" y="500468"/>
                      </a:cubicBezTo>
                      <a:cubicBezTo>
                        <a:pt x="2537595" y="522058"/>
                        <a:pt x="2567283" y="553888"/>
                        <a:pt x="2598399" y="588396"/>
                      </a:cubicBezTo>
                      <a:lnTo>
                        <a:pt x="2621055" y="612298"/>
                      </a:lnTo>
                      <a:lnTo>
                        <a:pt x="2597283" y="628238"/>
                      </a:lnTo>
                      <a:cubicBezTo>
                        <a:pt x="2489755" y="683824"/>
                        <a:pt x="2307891" y="701686"/>
                        <a:pt x="2262643" y="748120"/>
                      </a:cubicBezTo>
                      <a:cubicBezTo>
                        <a:pt x="2202323" y="810032"/>
                        <a:pt x="2313443" y="851308"/>
                        <a:pt x="2310267" y="929092"/>
                      </a:cubicBezTo>
                      <a:cubicBezTo>
                        <a:pt x="2307091" y="1006880"/>
                        <a:pt x="2213435" y="1111656"/>
                        <a:pt x="2243595" y="1214844"/>
                      </a:cubicBezTo>
                      <a:cubicBezTo>
                        <a:pt x="2273755" y="1318032"/>
                        <a:pt x="2486483" y="1446620"/>
                        <a:pt x="2491243" y="1548220"/>
                      </a:cubicBezTo>
                      <a:cubicBezTo>
                        <a:pt x="2496011" y="1649820"/>
                        <a:pt x="2308683" y="1751420"/>
                        <a:pt x="2272171" y="1824444"/>
                      </a:cubicBezTo>
                      <a:cubicBezTo>
                        <a:pt x="2235659" y="1897468"/>
                        <a:pt x="2297571" y="1959380"/>
                        <a:pt x="2272171" y="1986368"/>
                      </a:cubicBezTo>
                      <a:cubicBezTo>
                        <a:pt x="2246771" y="2013356"/>
                        <a:pt x="2165811" y="2076856"/>
                        <a:pt x="2119771" y="1986368"/>
                      </a:cubicBezTo>
                      <a:cubicBezTo>
                        <a:pt x="2073731" y="1895880"/>
                        <a:pt x="2078491" y="1557744"/>
                        <a:pt x="1995947" y="1443444"/>
                      </a:cubicBezTo>
                      <a:cubicBezTo>
                        <a:pt x="1913395" y="1329144"/>
                        <a:pt x="1843547" y="1286280"/>
                        <a:pt x="1624467" y="1300568"/>
                      </a:cubicBezTo>
                      <a:cubicBezTo>
                        <a:pt x="1405395" y="1314856"/>
                        <a:pt x="894219" y="1430744"/>
                        <a:pt x="681491" y="1529168"/>
                      </a:cubicBezTo>
                      <a:cubicBezTo>
                        <a:pt x="641611" y="1547624"/>
                        <a:pt x="616899" y="1594652"/>
                        <a:pt x="600851" y="1654624"/>
                      </a:cubicBezTo>
                      <a:lnTo>
                        <a:pt x="598403" y="1666220"/>
                      </a:lnTo>
                      <a:lnTo>
                        <a:pt x="601195" y="1702276"/>
                      </a:lnTo>
                      <a:cubicBezTo>
                        <a:pt x="603451" y="1765896"/>
                        <a:pt x="602115" y="1824992"/>
                        <a:pt x="615247" y="1874104"/>
                      </a:cubicBezTo>
                      <a:lnTo>
                        <a:pt x="617851" y="1880480"/>
                      </a:lnTo>
                      <a:lnTo>
                        <a:pt x="542067" y="1867008"/>
                      </a:lnTo>
                      <a:cubicBezTo>
                        <a:pt x="401347" y="1843692"/>
                        <a:pt x="248303" y="1822856"/>
                        <a:pt x="195715" y="1767292"/>
                      </a:cubicBezTo>
                      <a:cubicBezTo>
                        <a:pt x="111579" y="1678392"/>
                        <a:pt x="246515" y="1513292"/>
                        <a:pt x="252867" y="1386292"/>
                      </a:cubicBezTo>
                      <a:cubicBezTo>
                        <a:pt x="259219" y="1259292"/>
                        <a:pt x="297315" y="1065620"/>
                        <a:pt x="233819" y="1005292"/>
                      </a:cubicBezTo>
                      <a:cubicBezTo>
                        <a:pt x="202067" y="975130"/>
                        <a:pt x="148883" y="974336"/>
                        <a:pt x="84987" y="983862"/>
                      </a:cubicBezTo>
                      <a:lnTo>
                        <a:pt x="20567" y="996204"/>
                      </a:lnTo>
                      <a:lnTo>
                        <a:pt x="20595" y="994788"/>
                      </a:lnTo>
                      <a:cubicBezTo>
                        <a:pt x="13651" y="879548"/>
                        <a:pt x="-30501" y="801828"/>
                        <a:pt x="36967" y="729068"/>
                      </a:cubicBezTo>
                      <a:cubicBezTo>
                        <a:pt x="144915" y="612652"/>
                        <a:pt x="508983" y="678268"/>
                        <a:pt x="608467" y="551268"/>
                      </a:cubicBezTo>
                      <a:cubicBezTo>
                        <a:pt x="695515" y="440144"/>
                        <a:pt x="695055" y="181546"/>
                        <a:pt x="653871" y="264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6" name="フリーフォーム: 図形 2005">
                  <a:extLst>
                    <a:ext uri="{FF2B5EF4-FFF2-40B4-BE49-F238E27FC236}">
                      <a16:creationId xmlns:a16="http://schemas.microsoft.com/office/drawing/2014/main" id="{AC168AE4-2E85-81AB-1552-01114D0EB77F}"/>
                    </a:ext>
                  </a:extLst>
                </p:cNvPr>
                <p:cNvSpPr/>
                <p:nvPr/>
              </p:nvSpPr>
              <p:spPr>
                <a:xfrm>
                  <a:off x="41050716" y="15239044"/>
                  <a:ext cx="3188077" cy="5399366"/>
                </a:xfrm>
                <a:custGeom>
                  <a:avLst/>
                  <a:gdLst>
                    <a:gd name="connsiteX0" fmla="*/ 1405384 w 3188077"/>
                    <a:gd name="connsiteY0" fmla="*/ 958 h 5399366"/>
                    <a:gd name="connsiteX1" fmla="*/ 1926084 w 3188077"/>
                    <a:gd name="connsiteY1" fmla="*/ 331158 h 5399366"/>
                    <a:gd name="connsiteX2" fmla="*/ 2484884 w 3188077"/>
                    <a:gd name="connsiteY2" fmla="*/ 483558 h 5399366"/>
                    <a:gd name="connsiteX3" fmla="*/ 2853184 w 3188077"/>
                    <a:gd name="connsiteY3" fmla="*/ 1004258 h 5399366"/>
                    <a:gd name="connsiteX4" fmla="*/ 3023144 w 3188077"/>
                    <a:gd name="connsiteY4" fmla="*/ 975286 h 5399366"/>
                    <a:gd name="connsiteX5" fmla="*/ 3053404 w 3188077"/>
                    <a:gd name="connsiteY5" fmla="*/ 962516 h 5399366"/>
                    <a:gd name="connsiteX6" fmla="*/ 3071280 w 3188077"/>
                    <a:gd name="connsiteY6" fmla="*/ 1009986 h 5399366"/>
                    <a:gd name="connsiteX7" fmla="*/ 3183384 w 3188077"/>
                    <a:gd name="connsiteY7" fmla="*/ 1423356 h 5399366"/>
                    <a:gd name="connsiteX8" fmla="*/ 2967484 w 3188077"/>
                    <a:gd name="connsiteY8" fmla="*/ 2007556 h 5399366"/>
                    <a:gd name="connsiteX9" fmla="*/ 3030984 w 3188077"/>
                    <a:gd name="connsiteY9" fmla="*/ 2464756 h 5399366"/>
                    <a:gd name="connsiteX10" fmla="*/ 2675384 w 3188077"/>
                    <a:gd name="connsiteY10" fmla="*/ 3722056 h 5399366"/>
                    <a:gd name="connsiteX11" fmla="*/ 2091184 w 3188077"/>
                    <a:gd name="connsiteY11" fmla="*/ 4153856 h 5399366"/>
                    <a:gd name="connsiteX12" fmla="*/ 2002284 w 3188077"/>
                    <a:gd name="connsiteY12" fmla="*/ 4611056 h 5399366"/>
                    <a:gd name="connsiteX13" fmla="*/ 2167384 w 3188077"/>
                    <a:gd name="connsiteY13" fmla="*/ 5195256 h 5399366"/>
                    <a:gd name="connsiteX14" fmla="*/ 1570484 w 3188077"/>
                    <a:gd name="connsiteY14" fmla="*/ 5398456 h 5399366"/>
                    <a:gd name="connsiteX15" fmla="*/ 1062484 w 3188077"/>
                    <a:gd name="connsiteY15" fmla="*/ 5131756 h 5399366"/>
                    <a:gd name="connsiteX16" fmla="*/ 316528 w 3188077"/>
                    <a:gd name="connsiteY16" fmla="*/ 5291730 h 5399366"/>
                    <a:gd name="connsiteX17" fmla="*/ 249248 w 3188077"/>
                    <a:gd name="connsiteY17" fmla="*/ 5311086 h 5399366"/>
                    <a:gd name="connsiteX18" fmla="*/ 254236 w 3188077"/>
                    <a:gd name="connsiteY18" fmla="*/ 5305688 h 5399366"/>
                    <a:gd name="connsiteX19" fmla="*/ 402084 w 3188077"/>
                    <a:gd name="connsiteY19" fmla="*/ 5080956 h 5399366"/>
                    <a:gd name="connsiteX20" fmla="*/ 82772 w 3188077"/>
                    <a:gd name="connsiteY20" fmla="*/ 4747128 h 5399366"/>
                    <a:gd name="connsiteX21" fmla="*/ 242428 w 3188077"/>
                    <a:gd name="connsiteY21" fmla="*/ 3629528 h 5399366"/>
                    <a:gd name="connsiteX22" fmla="*/ 648828 w 3188077"/>
                    <a:gd name="connsiteY22" fmla="*/ 3673070 h 5399366"/>
                    <a:gd name="connsiteX23" fmla="*/ 924596 w 3188077"/>
                    <a:gd name="connsiteY23" fmla="*/ 3252156 h 5399366"/>
                    <a:gd name="connsiteX24" fmla="*/ 329512 w 3188077"/>
                    <a:gd name="connsiteY24" fmla="*/ 2947356 h 5399366"/>
                    <a:gd name="connsiteX25" fmla="*/ 358540 w 3188077"/>
                    <a:gd name="connsiteY25" fmla="*/ 2540956 h 5399366"/>
                    <a:gd name="connsiteX26" fmla="*/ 24716 w 3188077"/>
                    <a:gd name="connsiteY26" fmla="*/ 1944056 h 5399366"/>
                    <a:gd name="connsiteX27" fmla="*/ 0 w 3188077"/>
                    <a:gd name="connsiteY27" fmla="*/ 1915284 h 5399366"/>
                    <a:gd name="connsiteX28" fmla="*/ 8436 w 3188077"/>
                    <a:gd name="connsiteY28" fmla="*/ 1898962 h 5399366"/>
                    <a:gd name="connsiteX29" fmla="*/ 116332 w 3188077"/>
                    <a:gd name="connsiteY29" fmla="*/ 1705932 h 5399366"/>
                    <a:gd name="connsiteX30" fmla="*/ 487812 w 3188077"/>
                    <a:gd name="connsiteY30" fmla="*/ 1239209 h 5399366"/>
                    <a:gd name="connsiteX31" fmla="*/ 799676 w 3188077"/>
                    <a:gd name="connsiteY31" fmla="*/ 247789 h 5399366"/>
                    <a:gd name="connsiteX32" fmla="*/ 825204 w 3188077"/>
                    <a:gd name="connsiteY32" fmla="*/ 152902 h 5399366"/>
                    <a:gd name="connsiteX33" fmla="*/ 916892 w 3188077"/>
                    <a:gd name="connsiteY33" fmla="*/ 121955 h 5399366"/>
                    <a:gd name="connsiteX34" fmla="*/ 1405384 w 3188077"/>
                    <a:gd name="connsiteY34" fmla="*/ 958 h 53993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188077" h="5399366">
                      <a:moveTo>
                        <a:pt x="1405384" y="958"/>
                      </a:moveTo>
                      <a:cubicBezTo>
                        <a:pt x="1731352" y="26358"/>
                        <a:pt x="1746168" y="250725"/>
                        <a:pt x="1926084" y="331158"/>
                      </a:cubicBezTo>
                      <a:cubicBezTo>
                        <a:pt x="2106000" y="411591"/>
                        <a:pt x="2330368" y="371375"/>
                        <a:pt x="2484884" y="483558"/>
                      </a:cubicBezTo>
                      <a:cubicBezTo>
                        <a:pt x="2639400" y="595741"/>
                        <a:pt x="2671152" y="978858"/>
                        <a:pt x="2853184" y="1004258"/>
                      </a:cubicBezTo>
                      <a:cubicBezTo>
                        <a:pt x="2898692" y="1010608"/>
                        <a:pt x="2957828" y="998702"/>
                        <a:pt x="3023144" y="975286"/>
                      </a:cubicBezTo>
                      <a:lnTo>
                        <a:pt x="3053404" y="962516"/>
                      </a:lnTo>
                      <a:lnTo>
                        <a:pt x="3071280" y="1009986"/>
                      </a:lnTo>
                      <a:cubicBezTo>
                        <a:pt x="3127028" y="1167570"/>
                        <a:pt x="3168304" y="1315406"/>
                        <a:pt x="3183384" y="1423356"/>
                      </a:cubicBezTo>
                      <a:cubicBezTo>
                        <a:pt x="3223600" y="1711224"/>
                        <a:pt x="2992884" y="1833988"/>
                        <a:pt x="2967484" y="2007556"/>
                      </a:cubicBezTo>
                      <a:cubicBezTo>
                        <a:pt x="2942084" y="2181124"/>
                        <a:pt x="3079668" y="2179006"/>
                        <a:pt x="3030984" y="2464756"/>
                      </a:cubicBezTo>
                      <a:cubicBezTo>
                        <a:pt x="2982300" y="2750506"/>
                        <a:pt x="2832016" y="3440540"/>
                        <a:pt x="2675384" y="3722056"/>
                      </a:cubicBezTo>
                      <a:cubicBezTo>
                        <a:pt x="2518752" y="4003572"/>
                        <a:pt x="2203368" y="4005688"/>
                        <a:pt x="2091184" y="4153856"/>
                      </a:cubicBezTo>
                      <a:cubicBezTo>
                        <a:pt x="1979000" y="4302024"/>
                        <a:pt x="1989584" y="4437488"/>
                        <a:pt x="2002284" y="4611056"/>
                      </a:cubicBezTo>
                      <a:cubicBezTo>
                        <a:pt x="2014984" y="4784624"/>
                        <a:pt x="2239352" y="5064024"/>
                        <a:pt x="2167384" y="5195256"/>
                      </a:cubicBezTo>
                      <a:cubicBezTo>
                        <a:pt x="2095416" y="5326488"/>
                        <a:pt x="1754636" y="5409040"/>
                        <a:pt x="1570484" y="5398456"/>
                      </a:cubicBezTo>
                      <a:cubicBezTo>
                        <a:pt x="1386332" y="5387872"/>
                        <a:pt x="1568368" y="5167740"/>
                        <a:pt x="1062484" y="5131756"/>
                      </a:cubicBezTo>
                      <a:cubicBezTo>
                        <a:pt x="904396" y="5120512"/>
                        <a:pt x="629516" y="5200836"/>
                        <a:pt x="316528" y="5291730"/>
                      </a:cubicBezTo>
                      <a:lnTo>
                        <a:pt x="249248" y="5311086"/>
                      </a:lnTo>
                      <a:lnTo>
                        <a:pt x="254236" y="5305688"/>
                      </a:lnTo>
                      <a:cubicBezTo>
                        <a:pt x="330308" y="5220996"/>
                        <a:pt x="391200" y="5142642"/>
                        <a:pt x="402084" y="5080956"/>
                      </a:cubicBezTo>
                      <a:cubicBezTo>
                        <a:pt x="431112" y="4916460"/>
                        <a:pt x="109380" y="4989032"/>
                        <a:pt x="82772" y="4747128"/>
                      </a:cubicBezTo>
                      <a:cubicBezTo>
                        <a:pt x="56160" y="4505222"/>
                        <a:pt x="148084" y="3808536"/>
                        <a:pt x="242428" y="3629528"/>
                      </a:cubicBezTo>
                      <a:cubicBezTo>
                        <a:pt x="336772" y="3450518"/>
                        <a:pt x="535132" y="3735964"/>
                        <a:pt x="648828" y="3673070"/>
                      </a:cubicBezTo>
                      <a:cubicBezTo>
                        <a:pt x="762524" y="3610176"/>
                        <a:pt x="977816" y="3373108"/>
                        <a:pt x="924596" y="3252156"/>
                      </a:cubicBezTo>
                      <a:cubicBezTo>
                        <a:pt x="871380" y="3131204"/>
                        <a:pt x="423856" y="3065888"/>
                        <a:pt x="329512" y="2947356"/>
                      </a:cubicBezTo>
                      <a:cubicBezTo>
                        <a:pt x="235172" y="2828824"/>
                        <a:pt x="566580" y="2748994"/>
                        <a:pt x="358540" y="2540956"/>
                      </a:cubicBezTo>
                      <a:cubicBezTo>
                        <a:pt x="254524" y="2436936"/>
                        <a:pt x="190420" y="2161166"/>
                        <a:pt x="24716" y="1944056"/>
                      </a:cubicBezTo>
                      <a:lnTo>
                        <a:pt x="0" y="1915284"/>
                      </a:lnTo>
                      <a:lnTo>
                        <a:pt x="8436" y="1898962"/>
                      </a:lnTo>
                      <a:cubicBezTo>
                        <a:pt x="46584" y="1826682"/>
                        <a:pt x="83392" y="1760304"/>
                        <a:pt x="116332" y="1705932"/>
                      </a:cubicBezTo>
                      <a:cubicBezTo>
                        <a:pt x="248100" y="1488445"/>
                        <a:pt x="360812" y="1531308"/>
                        <a:pt x="487812" y="1239209"/>
                      </a:cubicBezTo>
                      <a:cubicBezTo>
                        <a:pt x="583060" y="1020132"/>
                        <a:pt x="707780" y="585852"/>
                        <a:pt x="799676" y="247789"/>
                      </a:cubicBezTo>
                      <a:lnTo>
                        <a:pt x="825204" y="152902"/>
                      </a:lnTo>
                      <a:lnTo>
                        <a:pt x="916892" y="121955"/>
                      </a:lnTo>
                      <a:cubicBezTo>
                        <a:pt x="1108820" y="54536"/>
                        <a:pt x="1283148" y="-8567"/>
                        <a:pt x="1405384" y="95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7" name="フリーフォーム: 図形 2006">
                  <a:extLst>
                    <a:ext uri="{FF2B5EF4-FFF2-40B4-BE49-F238E27FC236}">
                      <a16:creationId xmlns:a16="http://schemas.microsoft.com/office/drawing/2014/main" id="{01BC74AD-DA81-984D-F2CA-7A05B6F19281}"/>
                    </a:ext>
                  </a:extLst>
                </p:cNvPr>
                <p:cNvSpPr/>
                <p:nvPr/>
              </p:nvSpPr>
              <p:spPr>
                <a:xfrm>
                  <a:off x="43045392" y="15719104"/>
                  <a:ext cx="4341757" cy="4746228"/>
                </a:xfrm>
                <a:custGeom>
                  <a:avLst/>
                  <a:gdLst>
                    <a:gd name="connsiteX0" fmla="*/ 3868444 w 4341757"/>
                    <a:gd name="connsiteY0" fmla="*/ 455 h 4746228"/>
                    <a:gd name="connsiteX1" fmla="*/ 4310100 w 4341757"/>
                    <a:gd name="connsiteY1" fmla="*/ 354124 h 4746228"/>
                    <a:gd name="connsiteX2" fmla="*/ 4335972 w 4341757"/>
                    <a:gd name="connsiteY2" fmla="*/ 365990 h 4746228"/>
                    <a:gd name="connsiteX3" fmla="*/ 4339136 w 4341757"/>
                    <a:gd name="connsiteY3" fmla="*/ 382994 h 4746228"/>
                    <a:gd name="connsiteX4" fmla="*/ 4341480 w 4341757"/>
                    <a:gd name="connsiteY4" fmla="*/ 425773 h 4746228"/>
                    <a:gd name="connsiteX5" fmla="*/ 4236712 w 4341757"/>
                    <a:gd name="connsiteY5" fmla="*/ 606747 h 4746228"/>
                    <a:gd name="connsiteX6" fmla="*/ 3912856 w 4341757"/>
                    <a:gd name="connsiteY6" fmla="*/ 816298 h 4746228"/>
                    <a:gd name="connsiteX7" fmla="*/ 3970008 w 4341757"/>
                    <a:gd name="connsiteY7" fmla="*/ 1187772 h 4746228"/>
                    <a:gd name="connsiteX8" fmla="*/ 3789032 w 4341757"/>
                    <a:gd name="connsiteY8" fmla="*/ 1302072 h 4746228"/>
                    <a:gd name="connsiteX9" fmla="*/ 3903336 w 4341757"/>
                    <a:gd name="connsiteY9" fmla="*/ 1511620 h 4746228"/>
                    <a:gd name="connsiteX10" fmla="*/ 3798560 w 4341757"/>
                    <a:gd name="connsiteY10" fmla="*/ 1921196 h 4746228"/>
                    <a:gd name="connsiteX11" fmla="*/ 3884280 w 4341757"/>
                    <a:gd name="connsiteY11" fmla="*/ 2245044 h 4746228"/>
                    <a:gd name="connsiteX12" fmla="*/ 3827136 w 4341757"/>
                    <a:gd name="connsiteY12" fmla="*/ 2473644 h 4746228"/>
                    <a:gd name="connsiteX13" fmla="*/ 3912856 w 4341757"/>
                    <a:gd name="connsiteY13" fmla="*/ 2587944 h 4746228"/>
                    <a:gd name="connsiteX14" fmla="*/ 3941432 w 4341757"/>
                    <a:gd name="connsiteY14" fmla="*/ 2826072 h 4746228"/>
                    <a:gd name="connsiteX15" fmla="*/ 3693784 w 4341757"/>
                    <a:gd name="connsiteY15" fmla="*/ 2692720 h 4746228"/>
                    <a:gd name="connsiteX16" fmla="*/ 3541384 w 4341757"/>
                    <a:gd name="connsiteY16" fmla="*/ 2406972 h 4746228"/>
                    <a:gd name="connsiteX17" fmla="*/ 3131808 w 4341757"/>
                    <a:gd name="connsiteY17" fmla="*/ 2321244 h 4746228"/>
                    <a:gd name="connsiteX18" fmla="*/ 2350760 w 4341757"/>
                    <a:gd name="connsiteY18" fmla="*/ 2835596 h 4746228"/>
                    <a:gd name="connsiteX19" fmla="*/ 2026912 w 4341757"/>
                    <a:gd name="connsiteY19" fmla="*/ 3778572 h 4746228"/>
                    <a:gd name="connsiteX20" fmla="*/ 2089008 w 4341757"/>
                    <a:gd name="connsiteY20" fmla="*/ 4312372 h 4746228"/>
                    <a:gd name="connsiteX21" fmla="*/ 2089060 w 4341757"/>
                    <a:gd name="connsiteY21" fmla="*/ 4312580 h 4746228"/>
                    <a:gd name="connsiteX22" fmla="*/ 2047780 w 4341757"/>
                    <a:gd name="connsiteY22" fmla="*/ 4305484 h 4746228"/>
                    <a:gd name="connsiteX23" fmla="*/ 1950708 w 4341757"/>
                    <a:gd name="connsiteY23" fmla="*/ 4308796 h 4746228"/>
                    <a:gd name="connsiteX24" fmla="*/ 1798308 w 4341757"/>
                    <a:gd name="connsiteY24" fmla="*/ 4727896 h 4746228"/>
                    <a:gd name="connsiteX25" fmla="*/ 1290308 w 4341757"/>
                    <a:gd name="connsiteY25" fmla="*/ 4638996 h 4746228"/>
                    <a:gd name="connsiteX26" fmla="*/ 1277608 w 4341757"/>
                    <a:gd name="connsiteY26" fmla="*/ 4346896 h 4746228"/>
                    <a:gd name="connsiteX27" fmla="*/ 998208 w 4341757"/>
                    <a:gd name="connsiteY27" fmla="*/ 4232596 h 4746228"/>
                    <a:gd name="connsiteX28" fmla="*/ 668008 w 4341757"/>
                    <a:gd name="connsiteY28" fmla="*/ 4257996 h 4746228"/>
                    <a:gd name="connsiteX29" fmla="*/ 515608 w 4341757"/>
                    <a:gd name="connsiteY29" fmla="*/ 4092896 h 4746228"/>
                    <a:gd name="connsiteX30" fmla="*/ 28072 w 4341757"/>
                    <a:gd name="connsiteY30" fmla="*/ 4152240 h 4746228"/>
                    <a:gd name="connsiteX31" fmla="*/ 11464 w 4341757"/>
                    <a:gd name="connsiteY31" fmla="*/ 4150582 h 4746228"/>
                    <a:gd name="connsiteX32" fmla="*/ 7608 w 4341757"/>
                    <a:gd name="connsiteY32" fmla="*/ 4130996 h 4746228"/>
                    <a:gd name="connsiteX33" fmla="*/ 96508 w 4341757"/>
                    <a:gd name="connsiteY33" fmla="*/ 3673796 h 4746228"/>
                    <a:gd name="connsiteX34" fmla="*/ 680708 w 4341757"/>
                    <a:gd name="connsiteY34" fmla="*/ 3241996 h 4746228"/>
                    <a:gd name="connsiteX35" fmla="*/ 1036308 w 4341757"/>
                    <a:gd name="connsiteY35" fmla="*/ 1984696 h 4746228"/>
                    <a:gd name="connsiteX36" fmla="*/ 972808 w 4341757"/>
                    <a:gd name="connsiteY36" fmla="*/ 1527496 h 4746228"/>
                    <a:gd name="connsiteX37" fmla="*/ 1188708 w 4341757"/>
                    <a:gd name="connsiteY37" fmla="*/ 943296 h 4746228"/>
                    <a:gd name="connsiteX38" fmla="*/ 1076604 w 4341757"/>
                    <a:gd name="connsiteY38" fmla="*/ 529926 h 4746228"/>
                    <a:gd name="connsiteX39" fmla="*/ 1058728 w 4341757"/>
                    <a:gd name="connsiteY39" fmla="*/ 482456 h 4746228"/>
                    <a:gd name="connsiteX40" fmla="*/ 1130156 w 4341757"/>
                    <a:gd name="connsiteY40" fmla="*/ 452314 h 4746228"/>
                    <a:gd name="connsiteX41" fmla="*/ 1582408 w 4341757"/>
                    <a:gd name="connsiteY41" fmla="*/ 155898 h 4746228"/>
                    <a:gd name="connsiteX42" fmla="*/ 1606068 w 4341757"/>
                    <a:gd name="connsiteY42" fmla="*/ 130549 h 4746228"/>
                    <a:gd name="connsiteX43" fmla="*/ 1745328 w 4341757"/>
                    <a:gd name="connsiteY43" fmla="*/ 190624 h 4746228"/>
                    <a:gd name="connsiteX44" fmla="*/ 2207884 w 4341757"/>
                    <a:gd name="connsiteY44" fmla="*/ 387673 h 4746228"/>
                    <a:gd name="connsiteX45" fmla="*/ 2322184 w 4341757"/>
                    <a:gd name="connsiteY45" fmla="*/ 492448 h 4746228"/>
                    <a:gd name="connsiteX46" fmla="*/ 2693656 w 4341757"/>
                    <a:gd name="connsiteY46" fmla="*/ 501973 h 4746228"/>
                    <a:gd name="connsiteX47" fmla="*/ 2684132 w 4341757"/>
                    <a:gd name="connsiteY47" fmla="*/ 730573 h 4746228"/>
                    <a:gd name="connsiteX48" fmla="*/ 3017508 w 4341757"/>
                    <a:gd name="connsiteY48" fmla="*/ 968698 h 4746228"/>
                    <a:gd name="connsiteX49" fmla="*/ 3265160 w 4341757"/>
                    <a:gd name="connsiteY49" fmla="*/ 721048 h 4746228"/>
                    <a:gd name="connsiteX50" fmla="*/ 3636632 w 4341757"/>
                    <a:gd name="connsiteY50" fmla="*/ 835348 h 4746228"/>
                    <a:gd name="connsiteX51" fmla="*/ 3846184 w 4341757"/>
                    <a:gd name="connsiteY51" fmla="*/ 6673 h 4746228"/>
                    <a:gd name="connsiteX52" fmla="*/ 3868444 w 4341757"/>
                    <a:gd name="connsiteY52" fmla="*/ 455 h 47462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4341757" h="4746228">
                      <a:moveTo>
                        <a:pt x="3868444" y="455"/>
                      </a:moveTo>
                      <a:cubicBezTo>
                        <a:pt x="3980628" y="-12202"/>
                        <a:pt x="4107444" y="242556"/>
                        <a:pt x="4310100" y="354124"/>
                      </a:cubicBezTo>
                      <a:lnTo>
                        <a:pt x="4335972" y="365990"/>
                      </a:lnTo>
                      <a:lnTo>
                        <a:pt x="4339136" y="382994"/>
                      </a:lnTo>
                      <a:cubicBezTo>
                        <a:pt x="4341332" y="399182"/>
                        <a:pt x="4342272" y="413668"/>
                        <a:pt x="4341480" y="425773"/>
                      </a:cubicBezTo>
                      <a:cubicBezTo>
                        <a:pt x="4335136" y="522609"/>
                        <a:pt x="4308144" y="541660"/>
                        <a:pt x="4236712" y="606747"/>
                      </a:cubicBezTo>
                      <a:cubicBezTo>
                        <a:pt x="4165272" y="671836"/>
                        <a:pt x="3957312" y="719459"/>
                        <a:pt x="3912856" y="816298"/>
                      </a:cubicBezTo>
                      <a:cubicBezTo>
                        <a:pt x="3868408" y="913135"/>
                        <a:pt x="3990648" y="1106808"/>
                        <a:pt x="3970008" y="1187772"/>
                      </a:cubicBezTo>
                      <a:cubicBezTo>
                        <a:pt x="3949368" y="1268732"/>
                        <a:pt x="3800144" y="1248096"/>
                        <a:pt x="3789032" y="1302072"/>
                      </a:cubicBezTo>
                      <a:cubicBezTo>
                        <a:pt x="3777920" y="1356044"/>
                        <a:pt x="3901744" y="1408432"/>
                        <a:pt x="3903336" y="1511620"/>
                      </a:cubicBezTo>
                      <a:cubicBezTo>
                        <a:pt x="3904920" y="1614808"/>
                        <a:pt x="3801736" y="1798960"/>
                        <a:pt x="3798560" y="1921196"/>
                      </a:cubicBezTo>
                      <a:cubicBezTo>
                        <a:pt x="3795384" y="2043432"/>
                        <a:pt x="3879520" y="2152972"/>
                        <a:pt x="3884280" y="2245044"/>
                      </a:cubicBezTo>
                      <a:cubicBezTo>
                        <a:pt x="3889048" y="2337120"/>
                        <a:pt x="3822368" y="2416496"/>
                        <a:pt x="3827136" y="2473644"/>
                      </a:cubicBezTo>
                      <a:cubicBezTo>
                        <a:pt x="3831896" y="2530796"/>
                        <a:pt x="3893808" y="2529208"/>
                        <a:pt x="3912856" y="2587944"/>
                      </a:cubicBezTo>
                      <a:cubicBezTo>
                        <a:pt x="3931912" y="2646684"/>
                        <a:pt x="3977944" y="2808608"/>
                        <a:pt x="3941432" y="2826072"/>
                      </a:cubicBezTo>
                      <a:cubicBezTo>
                        <a:pt x="3904920" y="2843532"/>
                        <a:pt x="3760456" y="2762572"/>
                        <a:pt x="3693784" y="2692720"/>
                      </a:cubicBezTo>
                      <a:cubicBezTo>
                        <a:pt x="3627112" y="2622872"/>
                        <a:pt x="3635048" y="2468884"/>
                        <a:pt x="3541384" y="2406972"/>
                      </a:cubicBezTo>
                      <a:cubicBezTo>
                        <a:pt x="3447720" y="2345060"/>
                        <a:pt x="3330248" y="2249808"/>
                        <a:pt x="3131808" y="2321244"/>
                      </a:cubicBezTo>
                      <a:cubicBezTo>
                        <a:pt x="2933368" y="2392684"/>
                        <a:pt x="2534912" y="2592708"/>
                        <a:pt x="2350760" y="2835596"/>
                      </a:cubicBezTo>
                      <a:cubicBezTo>
                        <a:pt x="2166608" y="3078484"/>
                        <a:pt x="2058656" y="3476944"/>
                        <a:pt x="2026912" y="3778572"/>
                      </a:cubicBezTo>
                      <a:cubicBezTo>
                        <a:pt x="2009548" y="3943524"/>
                        <a:pt x="2048680" y="4141710"/>
                        <a:pt x="2089008" y="4312372"/>
                      </a:cubicBezTo>
                      <a:lnTo>
                        <a:pt x="2089060" y="4312580"/>
                      </a:lnTo>
                      <a:lnTo>
                        <a:pt x="2047780" y="4305484"/>
                      </a:lnTo>
                      <a:cubicBezTo>
                        <a:pt x="2011564" y="4302116"/>
                        <a:pt x="1979020" y="4302710"/>
                        <a:pt x="1950708" y="4308796"/>
                      </a:cubicBezTo>
                      <a:cubicBezTo>
                        <a:pt x="1724224" y="4357480"/>
                        <a:pt x="1908376" y="4672864"/>
                        <a:pt x="1798308" y="4727896"/>
                      </a:cubicBezTo>
                      <a:cubicBezTo>
                        <a:pt x="1688240" y="4782928"/>
                        <a:pt x="1377092" y="4702496"/>
                        <a:pt x="1290308" y="4638996"/>
                      </a:cubicBezTo>
                      <a:cubicBezTo>
                        <a:pt x="1203524" y="4575496"/>
                        <a:pt x="1326292" y="4414628"/>
                        <a:pt x="1277608" y="4346896"/>
                      </a:cubicBezTo>
                      <a:cubicBezTo>
                        <a:pt x="1228924" y="4279164"/>
                        <a:pt x="1099808" y="4247412"/>
                        <a:pt x="998208" y="4232596"/>
                      </a:cubicBezTo>
                      <a:cubicBezTo>
                        <a:pt x="896608" y="4217780"/>
                        <a:pt x="748440" y="4281280"/>
                        <a:pt x="668008" y="4257996"/>
                      </a:cubicBezTo>
                      <a:cubicBezTo>
                        <a:pt x="587576" y="4234712"/>
                        <a:pt x="670124" y="4139464"/>
                        <a:pt x="515608" y="4092896"/>
                      </a:cubicBezTo>
                      <a:cubicBezTo>
                        <a:pt x="419036" y="4063792"/>
                        <a:pt x="214148" y="4159538"/>
                        <a:pt x="28072" y="4152240"/>
                      </a:cubicBezTo>
                      <a:lnTo>
                        <a:pt x="11464" y="4150582"/>
                      </a:lnTo>
                      <a:lnTo>
                        <a:pt x="7608" y="4130996"/>
                      </a:lnTo>
                      <a:cubicBezTo>
                        <a:pt x="-5092" y="3957428"/>
                        <a:pt x="-15676" y="3821964"/>
                        <a:pt x="96508" y="3673796"/>
                      </a:cubicBezTo>
                      <a:cubicBezTo>
                        <a:pt x="208692" y="3525628"/>
                        <a:pt x="524076" y="3523512"/>
                        <a:pt x="680708" y="3241996"/>
                      </a:cubicBezTo>
                      <a:cubicBezTo>
                        <a:pt x="837340" y="2960480"/>
                        <a:pt x="987624" y="2270446"/>
                        <a:pt x="1036308" y="1984696"/>
                      </a:cubicBezTo>
                      <a:cubicBezTo>
                        <a:pt x="1084992" y="1698946"/>
                        <a:pt x="947408" y="1701064"/>
                        <a:pt x="972808" y="1527496"/>
                      </a:cubicBezTo>
                      <a:cubicBezTo>
                        <a:pt x="998208" y="1353928"/>
                        <a:pt x="1228924" y="1231164"/>
                        <a:pt x="1188708" y="943296"/>
                      </a:cubicBezTo>
                      <a:cubicBezTo>
                        <a:pt x="1173628" y="835346"/>
                        <a:pt x="1132352" y="687510"/>
                        <a:pt x="1076604" y="529926"/>
                      </a:cubicBezTo>
                      <a:lnTo>
                        <a:pt x="1058728" y="482456"/>
                      </a:lnTo>
                      <a:lnTo>
                        <a:pt x="1130156" y="452314"/>
                      </a:lnTo>
                      <a:cubicBezTo>
                        <a:pt x="1304264" y="369218"/>
                        <a:pt x="1493772" y="235273"/>
                        <a:pt x="1582408" y="155898"/>
                      </a:cubicBezTo>
                      <a:lnTo>
                        <a:pt x="1606068" y="130549"/>
                      </a:lnTo>
                      <a:lnTo>
                        <a:pt x="1745328" y="190624"/>
                      </a:lnTo>
                      <a:cubicBezTo>
                        <a:pt x="1933248" y="269801"/>
                        <a:pt x="2121368" y="343223"/>
                        <a:pt x="2207884" y="387673"/>
                      </a:cubicBezTo>
                      <a:cubicBezTo>
                        <a:pt x="2380920" y="476573"/>
                        <a:pt x="2241220" y="473398"/>
                        <a:pt x="2322184" y="492448"/>
                      </a:cubicBezTo>
                      <a:cubicBezTo>
                        <a:pt x="2403144" y="511498"/>
                        <a:pt x="2633332" y="462285"/>
                        <a:pt x="2693656" y="501973"/>
                      </a:cubicBezTo>
                      <a:cubicBezTo>
                        <a:pt x="2753984" y="541661"/>
                        <a:pt x="2630160" y="652786"/>
                        <a:pt x="2684132" y="730573"/>
                      </a:cubicBezTo>
                      <a:cubicBezTo>
                        <a:pt x="2738108" y="808360"/>
                        <a:pt x="2920672" y="970285"/>
                        <a:pt x="3017508" y="968698"/>
                      </a:cubicBezTo>
                      <a:cubicBezTo>
                        <a:pt x="3114344" y="967111"/>
                        <a:pt x="3161972" y="743273"/>
                        <a:pt x="3265160" y="721048"/>
                      </a:cubicBezTo>
                      <a:cubicBezTo>
                        <a:pt x="3368344" y="698823"/>
                        <a:pt x="3539796" y="954410"/>
                        <a:pt x="3636632" y="835348"/>
                      </a:cubicBezTo>
                      <a:cubicBezTo>
                        <a:pt x="3733472" y="716286"/>
                        <a:pt x="3674732" y="84460"/>
                        <a:pt x="3846184" y="6673"/>
                      </a:cubicBezTo>
                      <a:cubicBezTo>
                        <a:pt x="3853552" y="3331"/>
                        <a:pt x="3860964" y="1298"/>
                        <a:pt x="3868444" y="4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8" name="フリーフォーム: 図形 2007">
                  <a:extLst>
                    <a:ext uri="{FF2B5EF4-FFF2-40B4-BE49-F238E27FC236}">
                      <a16:creationId xmlns:a16="http://schemas.microsoft.com/office/drawing/2014/main" id="{963A29AE-A8D4-4213-2168-5CAD4DC95199}"/>
                    </a:ext>
                  </a:extLst>
                </p:cNvPr>
                <p:cNvSpPr/>
                <p:nvPr/>
              </p:nvSpPr>
              <p:spPr>
                <a:xfrm>
                  <a:off x="38312356" y="26272424"/>
                  <a:ext cx="3659289" cy="1891605"/>
                </a:xfrm>
                <a:custGeom>
                  <a:avLst/>
                  <a:gdLst>
                    <a:gd name="connsiteX0" fmla="*/ 1332976 w 3659289"/>
                    <a:gd name="connsiteY0" fmla="*/ 603 h 1891605"/>
                    <a:gd name="connsiteX1" fmla="*/ 1591044 w 3659289"/>
                    <a:gd name="connsiteY1" fmla="*/ 80077 h 1891605"/>
                    <a:gd name="connsiteX2" fmla="*/ 2060944 w 3659289"/>
                    <a:gd name="connsiteY2" fmla="*/ 92777 h 1891605"/>
                    <a:gd name="connsiteX3" fmla="*/ 2327644 w 3659289"/>
                    <a:gd name="connsiteY3" fmla="*/ 295977 h 1891605"/>
                    <a:gd name="connsiteX4" fmla="*/ 2956368 w 3659289"/>
                    <a:gd name="connsiteY4" fmla="*/ 289293 h 1891605"/>
                    <a:gd name="connsiteX5" fmla="*/ 2965496 w 3659289"/>
                    <a:gd name="connsiteY5" fmla="*/ 286241 h 1891605"/>
                    <a:gd name="connsiteX6" fmla="*/ 2975020 w 3659289"/>
                    <a:gd name="connsiteY6" fmla="*/ 289565 h 1891605"/>
                    <a:gd name="connsiteX7" fmla="*/ 3038844 w 3659289"/>
                    <a:gd name="connsiteY7" fmla="*/ 321377 h 1891605"/>
                    <a:gd name="connsiteX8" fmla="*/ 3140444 w 3659289"/>
                    <a:gd name="connsiteY8" fmla="*/ 626177 h 1891605"/>
                    <a:gd name="connsiteX9" fmla="*/ 3277616 w 3659289"/>
                    <a:gd name="connsiteY9" fmla="*/ 695505 h 1891605"/>
                    <a:gd name="connsiteX10" fmla="*/ 3306984 w 3659289"/>
                    <a:gd name="connsiteY10" fmla="*/ 711547 h 1891605"/>
                    <a:gd name="connsiteX11" fmla="*/ 3315724 w 3659289"/>
                    <a:gd name="connsiteY11" fmla="*/ 751363 h 1891605"/>
                    <a:gd name="connsiteX12" fmla="*/ 3445244 w 3659289"/>
                    <a:gd name="connsiteY12" fmla="*/ 1136717 h 1891605"/>
                    <a:gd name="connsiteX13" fmla="*/ 3650984 w 3659289"/>
                    <a:gd name="connsiteY13" fmla="*/ 1654877 h 1891605"/>
                    <a:gd name="connsiteX14" fmla="*/ 3658128 w 3659289"/>
                    <a:gd name="connsiteY14" fmla="*/ 1743341 h 1891605"/>
                    <a:gd name="connsiteX15" fmla="*/ 3651444 w 3659289"/>
                    <a:gd name="connsiteY15" fmla="*/ 1777055 h 1891605"/>
                    <a:gd name="connsiteX16" fmla="*/ 3588596 w 3659289"/>
                    <a:gd name="connsiteY16" fmla="*/ 1757747 h 1891605"/>
                    <a:gd name="connsiteX17" fmla="*/ 3285224 w 3659289"/>
                    <a:gd name="connsiteY17" fmla="*/ 1723457 h 1891605"/>
                    <a:gd name="connsiteX18" fmla="*/ 2789924 w 3659289"/>
                    <a:gd name="connsiteY18" fmla="*/ 1891097 h 1891605"/>
                    <a:gd name="connsiteX19" fmla="*/ 2561324 w 3659289"/>
                    <a:gd name="connsiteY19" fmla="*/ 1776797 h 1891605"/>
                    <a:gd name="connsiteX20" fmla="*/ 2005064 w 3659289"/>
                    <a:gd name="connsiteY20" fmla="*/ 1814897 h 1891605"/>
                    <a:gd name="connsiteX21" fmla="*/ 915404 w 3659289"/>
                    <a:gd name="connsiteY21" fmla="*/ 1403417 h 1891605"/>
                    <a:gd name="connsiteX22" fmla="*/ 684304 w 3659289"/>
                    <a:gd name="connsiteY22" fmla="*/ 1492953 h 1891605"/>
                    <a:gd name="connsiteX23" fmla="*/ 575128 w 3659289"/>
                    <a:gd name="connsiteY23" fmla="*/ 1570373 h 1891605"/>
                    <a:gd name="connsiteX24" fmla="*/ 533672 w 3659289"/>
                    <a:gd name="connsiteY24" fmla="*/ 1556145 h 1891605"/>
                    <a:gd name="connsiteX25" fmla="*/ 84604 w 3659289"/>
                    <a:gd name="connsiteY25" fmla="*/ 1394029 h 1891605"/>
                    <a:gd name="connsiteX26" fmla="*/ 78152 w 3659289"/>
                    <a:gd name="connsiteY26" fmla="*/ 1391689 h 1891605"/>
                    <a:gd name="connsiteX27" fmla="*/ 81020 w 3659289"/>
                    <a:gd name="connsiteY27" fmla="*/ 1389081 h 1891605"/>
                    <a:gd name="connsiteX28" fmla="*/ 105144 w 3659289"/>
                    <a:gd name="connsiteY28" fmla="*/ 1362777 h 1891605"/>
                    <a:gd name="connsiteX29" fmla="*/ 105144 w 3659289"/>
                    <a:gd name="connsiteY29" fmla="*/ 1159577 h 1891605"/>
                    <a:gd name="connsiteX30" fmla="*/ 40652 w 3659289"/>
                    <a:gd name="connsiteY30" fmla="*/ 1091017 h 1891605"/>
                    <a:gd name="connsiteX31" fmla="*/ 0 w 3659289"/>
                    <a:gd name="connsiteY31" fmla="*/ 1057939 h 1891605"/>
                    <a:gd name="connsiteX32" fmla="*/ 58776 w 3659289"/>
                    <a:gd name="connsiteY32" fmla="*/ 1036801 h 1891605"/>
                    <a:gd name="connsiteX33" fmla="*/ 1032244 w 3659289"/>
                    <a:gd name="connsiteY33" fmla="*/ 422977 h 1891605"/>
                    <a:gd name="connsiteX34" fmla="*/ 1260844 w 3659289"/>
                    <a:gd name="connsiteY34" fmla="*/ 16577 h 1891605"/>
                    <a:gd name="connsiteX35" fmla="*/ 1332976 w 3659289"/>
                    <a:gd name="connsiteY35" fmla="*/ 603 h 18916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659289" h="1891605">
                      <a:moveTo>
                        <a:pt x="1332976" y="603"/>
                      </a:moveTo>
                      <a:cubicBezTo>
                        <a:pt x="1407688" y="7449"/>
                        <a:pt x="1491028" y="70553"/>
                        <a:pt x="1591044" y="80077"/>
                      </a:cubicBezTo>
                      <a:cubicBezTo>
                        <a:pt x="1724396" y="92777"/>
                        <a:pt x="1938176" y="56793"/>
                        <a:pt x="2060944" y="92777"/>
                      </a:cubicBezTo>
                      <a:cubicBezTo>
                        <a:pt x="2183712" y="128761"/>
                        <a:pt x="2171012" y="266345"/>
                        <a:pt x="2327644" y="295977"/>
                      </a:cubicBezTo>
                      <a:cubicBezTo>
                        <a:pt x="2464696" y="321905"/>
                        <a:pt x="2818908" y="326767"/>
                        <a:pt x="2956368" y="289293"/>
                      </a:cubicBezTo>
                      <a:lnTo>
                        <a:pt x="2965496" y="286241"/>
                      </a:lnTo>
                      <a:lnTo>
                        <a:pt x="2975020" y="289565"/>
                      </a:lnTo>
                      <a:cubicBezTo>
                        <a:pt x="2999356" y="299483"/>
                        <a:pt x="3020852" y="310001"/>
                        <a:pt x="3038844" y="321377"/>
                      </a:cubicBezTo>
                      <a:cubicBezTo>
                        <a:pt x="3182776" y="412393"/>
                        <a:pt x="3081176" y="547861"/>
                        <a:pt x="3140444" y="626177"/>
                      </a:cubicBezTo>
                      <a:cubicBezTo>
                        <a:pt x="3177488" y="675125"/>
                        <a:pt x="3221144" y="670329"/>
                        <a:pt x="3277616" y="695505"/>
                      </a:cubicBezTo>
                      <a:lnTo>
                        <a:pt x="3306984" y="711547"/>
                      </a:lnTo>
                      <a:lnTo>
                        <a:pt x="3315724" y="751363"/>
                      </a:lnTo>
                      <a:cubicBezTo>
                        <a:pt x="3346548" y="866651"/>
                        <a:pt x="3413988" y="1037001"/>
                        <a:pt x="3445244" y="1136717"/>
                      </a:cubicBezTo>
                      <a:cubicBezTo>
                        <a:pt x="3498584" y="1306897"/>
                        <a:pt x="3616692" y="1516447"/>
                        <a:pt x="3650984" y="1654877"/>
                      </a:cubicBezTo>
                      <a:cubicBezTo>
                        <a:pt x="3659556" y="1689485"/>
                        <a:pt x="3660588" y="1717981"/>
                        <a:pt x="3658128" y="1743341"/>
                      </a:cubicBezTo>
                      <a:lnTo>
                        <a:pt x="3651444" y="1777055"/>
                      </a:lnTo>
                      <a:lnTo>
                        <a:pt x="3588596" y="1757747"/>
                      </a:lnTo>
                      <a:cubicBezTo>
                        <a:pt x="3483028" y="1732981"/>
                        <a:pt x="3376664" y="1722187"/>
                        <a:pt x="3285224" y="1723457"/>
                      </a:cubicBezTo>
                      <a:cubicBezTo>
                        <a:pt x="3102344" y="1725997"/>
                        <a:pt x="2910572" y="1882207"/>
                        <a:pt x="2789924" y="1891097"/>
                      </a:cubicBezTo>
                      <a:cubicBezTo>
                        <a:pt x="2669276" y="1899987"/>
                        <a:pt x="2692132" y="1789497"/>
                        <a:pt x="2561324" y="1776797"/>
                      </a:cubicBezTo>
                      <a:cubicBezTo>
                        <a:pt x="2430516" y="1764097"/>
                        <a:pt x="2279384" y="1877127"/>
                        <a:pt x="2005064" y="1814897"/>
                      </a:cubicBezTo>
                      <a:cubicBezTo>
                        <a:pt x="1730744" y="1752667"/>
                        <a:pt x="1211316" y="1370397"/>
                        <a:pt x="915404" y="1403417"/>
                      </a:cubicBezTo>
                      <a:cubicBezTo>
                        <a:pt x="841428" y="1411673"/>
                        <a:pt x="761972" y="1445169"/>
                        <a:pt x="684304" y="1492953"/>
                      </a:cubicBezTo>
                      <a:lnTo>
                        <a:pt x="575128" y="1570373"/>
                      </a:lnTo>
                      <a:lnTo>
                        <a:pt x="533672" y="1556145"/>
                      </a:lnTo>
                      <a:cubicBezTo>
                        <a:pt x="407172" y="1512069"/>
                        <a:pt x="226216" y="1445599"/>
                        <a:pt x="84604" y="1394029"/>
                      </a:cubicBezTo>
                      <a:lnTo>
                        <a:pt x="78152" y="1391689"/>
                      </a:lnTo>
                      <a:lnTo>
                        <a:pt x="81020" y="1389081"/>
                      </a:lnTo>
                      <a:cubicBezTo>
                        <a:pt x="90624" y="1379611"/>
                        <a:pt x="98796" y="1370715"/>
                        <a:pt x="105144" y="1362777"/>
                      </a:cubicBezTo>
                      <a:cubicBezTo>
                        <a:pt x="155944" y="1299277"/>
                        <a:pt x="158060" y="1242127"/>
                        <a:pt x="105144" y="1159577"/>
                      </a:cubicBezTo>
                      <a:cubicBezTo>
                        <a:pt x="91916" y="1138939"/>
                        <a:pt x="68764" y="1115657"/>
                        <a:pt x="40652" y="1091017"/>
                      </a:cubicBezTo>
                      <a:lnTo>
                        <a:pt x="0" y="1057939"/>
                      </a:lnTo>
                      <a:lnTo>
                        <a:pt x="58776" y="1036801"/>
                      </a:lnTo>
                      <a:cubicBezTo>
                        <a:pt x="403876" y="899789"/>
                        <a:pt x="839628" y="569159"/>
                        <a:pt x="1032244" y="422977"/>
                      </a:cubicBezTo>
                      <a:cubicBezTo>
                        <a:pt x="1269312" y="243061"/>
                        <a:pt x="1167712" y="73727"/>
                        <a:pt x="1260844" y="16577"/>
                      </a:cubicBezTo>
                      <a:cubicBezTo>
                        <a:pt x="1284128" y="2289"/>
                        <a:pt x="1308072" y="-1679"/>
                        <a:pt x="1332976" y="60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9" name="フリーフォーム: 図形 2008">
                  <a:extLst>
                    <a:ext uri="{FF2B5EF4-FFF2-40B4-BE49-F238E27FC236}">
                      <a16:creationId xmlns:a16="http://schemas.microsoft.com/office/drawing/2014/main" id="{A21F0D5F-2519-2C2B-A3B5-DB3D88110090}"/>
                    </a:ext>
                  </a:extLst>
                </p:cNvPr>
                <p:cNvSpPr/>
                <p:nvPr/>
              </p:nvSpPr>
              <p:spPr>
                <a:xfrm>
                  <a:off x="40264920" y="22915218"/>
                  <a:ext cx="2851630" cy="3695578"/>
                </a:xfrm>
                <a:custGeom>
                  <a:avLst/>
                  <a:gdLst>
                    <a:gd name="connsiteX0" fmla="*/ 1782624 w 2851630"/>
                    <a:gd name="connsiteY0" fmla="*/ 182 h 3695578"/>
                    <a:gd name="connsiteX1" fmla="*/ 1860980 w 2851630"/>
                    <a:gd name="connsiteY1" fmla="*/ 8282 h 3695578"/>
                    <a:gd name="connsiteX2" fmla="*/ 2775380 w 2851630"/>
                    <a:gd name="connsiteY2" fmla="*/ 490882 h 3695578"/>
                    <a:gd name="connsiteX3" fmla="*/ 2775380 w 2851630"/>
                    <a:gd name="connsiteY3" fmla="*/ 1202082 h 3695578"/>
                    <a:gd name="connsiteX4" fmla="*/ 2851580 w 2851630"/>
                    <a:gd name="connsiteY4" fmla="*/ 1608482 h 3695578"/>
                    <a:gd name="connsiteX5" fmla="*/ 2762680 w 2851630"/>
                    <a:gd name="connsiteY5" fmla="*/ 1760882 h 3695578"/>
                    <a:gd name="connsiteX6" fmla="*/ 2800780 w 2851630"/>
                    <a:gd name="connsiteY6" fmla="*/ 2014882 h 3695578"/>
                    <a:gd name="connsiteX7" fmla="*/ 2572180 w 2851630"/>
                    <a:gd name="connsiteY7" fmla="*/ 2840382 h 3695578"/>
                    <a:gd name="connsiteX8" fmla="*/ 2280080 w 2851630"/>
                    <a:gd name="connsiteY8" fmla="*/ 2840382 h 3695578"/>
                    <a:gd name="connsiteX9" fmla="*/ 1556180 w 2851630"/>
                    <a:gd name="connsiteY9" fmla="*/ 3094382 h 3695578"/>
                    <a:gd name="connsiteX10" fmla="*/ 1429180 w 2851630"/>
                    <a:gd name="connsiteY10" fmla="*/ 3526182 h 3695578"/>
                    <a:gd name="connsiteX11" fmla="*/ 1187880 w 2851630"/>
                    <a:gd name="connsiteY11" fmla="*/ 3656060 h 3695578"/>
                    <a:gd name="connsiteX12" fmla="*/ 1106696 w 2851630"/>
                    <a:gd name="connsiteY12" fmla="*/ 3695578 h 3695578"/>
                    <a:gd name="connsiteX13" fmla="*/ 1086280 w 2851630"/>
                    <a:gd name="connsiteY13" fmla="*/ 3678582 h 3695578"/>
                    <a:gd name="connsiteX14" fmla="*/ 1022456 w 2851630"/>
                    <a:gd name="connsiteY14" fmla="*/ 3646770 h 3695578"/>
                    <a:gd name="connsiteX15" fmla="*/ 1012932 w 2851630"/>
                    <a:gd name="connsiteY15" fmla="*/ 3643446 h 3695578"/>
                    <a:gd name="connsiteX16" fmla="*/ 1029784 w 2851630"/>
                    <a:gd name="connsiteY16" fmla="*/ 3637810 h 3695578"/>
                    <a:gd name="connsiteX17" fmla="*/ 1048180 w 2851630"/>
                    <a:gd name="connsiteY17" fmla="*/ 3627782 h 3695578"/>
                    <a:gd name="connsiteX18" fmla="*/ 832280 w 2851630"/>
                    <a:gd name="connsiteY18" fmla="*/ 3310282 h 3695578"/>
                    <a:gd name="connsiteX19" fmla="*/ 349680 w 2851630"/>
                    <a:gd name="connsiteY19" fmla="*/ 3272182 h 3695578"/>
                    <a:gd name="connsiteX20" fmla="*/ 95680 w 2851630"/>
                    <a:gd name="connsiteY20" fmla="*/ 2954682 h 3695578"/>
                    <a:gd name="connsiteX21" fmla="*/ 425880 w 2851630"/>
                    <a:gd name="connsiteY21" fmla="*/ 2167282 h 3695578"/>
                    <a:gd name="connsiteX22" fmla="*/ 6780 w 2851630"/>
                    <a:gd name="connsiteY22" fmla="*/ 1951382 h 3695578"/>
                    <a:gd name="connsiteX23" fmla="*/ 159180 w 2851630"/>
                    <a:gd name="connsiteY23" fmla="*/ 1163982 h 3695578"/>
                    <a:gd name="connsiteX24" fmla="*/ 57580 w 2851630"/>
                    <a:gd name="connsiteY24" fmla="*/ 1100482 h 3695578"/>
                    <a:gd name="connsiteX25" fmla="*/ 121080 w 2851630"/>
                    <a:gd name="connsiteY25" fmla="*/ 897282 h 3695578"/>
                    <a:gd name="connsiteX26" fmla="*/ 91876 w 2851630"/>
                    <a:gd name="connsiteY26" fmla="*/ 879102 h 3695578"/>
                    <a:gd name="connsiteX27" fmla="*/ 75452 w 2851630"/>
                    <a:gd name="connsiteY27" fmla="*/ 873494 h 3695578"/>
                    <a:gd name="connsiteX28" fmla="*/ 86464 w 2851630"/>
                    <a:gd name="connsiteY28" fmla="*/ 864850 h 3695578"/>
                    <a:gd name="connsiteX29" fmla="*/ 578280 w 2851630"/>
                    <a:gd name="connsiteY29" fmla="*/ 579782 h 3695578"/>
                    <a:gd name="connsiteX30" fmla="*/ 1479980 w 2851630"/>
                    <a:gd name="connsiteY30" fmla="*/ 173382 h 3695578"/>
                    <a:gd name="connsiteX31" fmla="*/ 1782624 w 2851630"/>
                    <a:gd name="connsiteY31" fmla="*/ 182 h 3695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851630" h="3695578">
                      <a:moveTo>
                        <a:pt x="1782624" y="182"/>
                      </a:moveTo>
                      <a:cubicBezTo>
                        <a:pt x="1807800" y="-714"/>
                        <a:pt x="1833992" y="1668"/>
                        <a:pt x="1860980" y="8282"/>
                      </a:cubicBezTo>
                      <a:cubicBezTo>
                        <a:pt x="2076880" y="61198"/>
                        <a:pt x="2622980" y="291916"/>
                        <a:pt x="2775380" y="490882"/>
                      </a:cubicBezTo>
                      <a:cubicBezTo>
                        <a:pt x="2927780" y="689848"/>
                        <a:pt x="2762680" y="1015814"/>
                        <a:pt x="2775380" y="1202082"/>
                      </a:cubicBezTo>
                      <a:cubicBezTo>
                        <a:pt x="2788080" y="1388350"/>
                        <a:pt x="2853696" y="1515350"/>
                        <a:pt x="2851580" y="1608482"/>
                      </a:cubicBezTo>
                      <a:cubicBezTo>
                        <a:pt x="2849464" y="1701614"/>
                        <a:pt x="2771148" y="1693150"/>
                        <a:pt x="2762680" y="1760882"/>
                      </a:cubicBezTo>
                      <a:cubicBezTo>
                        <a:pt x="2754212" y="1828614"/>
                        <a:pt x="2832528" y="1834966"/>
                        <a:pt x="2800780" y="2014882"/>
                      </a:cubicBezTo>
                      <a:cubicBezTo>
                        <a:pt x="2769032" y="2194798"/>
                        <a:pt x="2658964" y="2702798"/>
                        <a:pt x="2572180" y="2840382"/>
                      </a:cubicBezTo>
                      <a:cubicBezTo>
                        <a:pt x="2485396" y="2977966"/>
                        <a:pt x="2449412" y="2798050"/>
                        <a:pt x="2280080" y="2840382"/>
                      </a:cubicBezTo>
                      <a:cubicBezTo>
                        <a:pt x="2110748" y="2882714"/>
                        <a:pt x="1697996" y="2980082"/>
                        <a:pt x="1556180" y="3094382"/>
                      </a:cubicBezTo>
                      <a:cubicBezTo>
                        <a:pt x="1414364" y="3208682"/>
                        <a:pt x="1655664" y="3405532"/>
                        <a:pt x="1429180" y="3526182"/>
                      </a:cubicBezTo>
                      <a:cubicBezTo>
                        <a:pt x="1372560" y="3556344"/>
                        <a:pt x="1288024" y="3604498"/>
                        <a:pt x="1187880" y="3656060"/>
                      </a:cubicBezTo>
                      <a:lnTo>
                        <a:pt x="1106696" y="3695578"/>
                      </a:lnTo>
                      <a:lnTo>
                        <a:pt x="1086280" y="3678582"/>
                      </a:lnTo>
                      <a:cubicBezTo>
                        <a:pt x="1068288" y="3667206"/>
                        <a:pt x="1046792" y="3656688"/>
                        <a:pt x="1022456" y="3646770"/>
                      </a:cubicBezTo>
                      <a:lnTo>
                        <a:pt x="1012932" y="3643446"/>
                      </a:lnTo>
                      <a:lnTo>
                        <a:pt x="1029784" y="3637810"/>
                      </a:lnTo>
                      <a:cubicBezTo>
                        <a:pt x="1037232" y="3634694"/>
                        <a:pt x="1043416" y="3631354"/>
                        <a:pt x="1048180" y="3627782"/>
                      </a:cubicBezTo>
                      <a:cubicBezTo>
                        <a:pt x="1124380" y="3570632"/>
                        <a:pt x="948696" y="3369550"/>
                        <a:pt x="832280" y="3310282"/>
                      </a:cubicBezTo>
                      <a:cubicBezTo>
                        <a:pt x="715864" y="3251014"/>
                        <a:pt x="472448" y="3331450"/>
                        <a:pt x="349680" y="3272182"/>
                      </a:cubicBezTo>
                      <a:cubicBezTo>
                        <a:pt x="226912" y="3212914"/>
                        <a:pt x="82980" y="3138832"/>
                        <a:pt x="95680" y="2954682"/>
                      </a:cubicBezTo>
                      <a:cubicBezTo>
                        <a:pt x="108380" y="2770532"/>
                        <a:pt x="440696" y="2334498"/>
                        <a:pt x="425880" y="2167282"/>
                      </a:cubicBezTo>
                      <a:cubicBezTo>
                        <a:pt x="411064" y="2000066"/>
                        <a:pt x="51232" y="2118598"/>
                        <a:pt x="6780" y="1951382"/>
                      </a:cubicBezTo>
                      <a:cubicBezTo>
                        <a:pt x="-37672" y="1784166"/>
                        <a:pt x="150712" y="1305798"/>
                        <a:pt x="159180" y="1163982"/>
                      </a:cubicBezTo>
                      <a:cubicBezTo>
                        <a:pt x="167648" y="1022166"/>
                        <a:pt x="63928" y="1144932"/>
                        <a:pt x="57580" y="1100482"/>
                      </a:cubicBezTo>
                      <a:cubicBezTo>
                        <a:pt x="51232" y="1056032"/>
                        <a:pt x="188812" y="960782"/>
                        <a:pt x="121080" y="897282"/>
                      </a:cubicBezTo>
                      <a:cubicBezTo>
                        <a:pt x="113672" y="890336"/>
                        <a:pt x="103784" y="884380"/>
                        <a:pt x="91876" y="879102"/>
                      </a:cubicBezTo>
                      <a:lnTo>
                        <a:pt x="75452" y="873494"/>
                      </a:lnTo>
                      <a:lnTo>
                        <a:pt x="86464" y="864850"/>
                      </a:lnTo>
                      <a:cubicBezTo>
                        <a:pt x="236968" y="756392"/>
                        <a:pt x="407624" y="676354"/>
                        <a:pt x="578280" y="579782"/>
                      </a:cubicBezTo>
                      <a:cubicBezTo>
                        <a:pt x="851328" y="425266"/>
                        <a:pt x="1266196" y="268632"/>
                        <a:pt x="1479980" y="173382"/>
                      </a:cubicBezTo>
                      <a:cubicBezTo>
                        <a:pt x="1479980" y="173382"/>
                        <a:pt x="1606384" y="6464"/>
                        <a:pt x="1782624" y="18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0" name="フリーフォーム: 図形 2009">
                  <a:extLst>
                    <a:ext uri="{FF2B5EF4-FFF2-40B4-BE49-F238E27FC236}">
                      <a16:creationId xmlns:a16="http://schemas.microsoft.com/office/drawing/2014/main" id="{F5DCCDA8-75CC-2455-F0C8-5C5C94B8D2D2}"/>
                    </a:ext>
                  </a:extLst>
                </p:cNvPr>
                <p:cNvSpPr/>
                <p:nvPr/>
              </p:nvSpPr>
              <p:spPr>
                <a:xfrm>
                  <a:off x="41371616" y="23704304"/>
                  <a:ext cx="3570256" cy="4530730"/>
                </a:xfrm>
                <a:custGeom>
                  <a:avLst/>
                  <a:gdLst>
                    <a:gd name="connsiteX0" fmla="*/ 1728272 w 3570256"/>
                    <a:gd name="connsiteY0" fmla="*/ 0 h 4530730"/>
                    <a:gd name="connsiteX1" fmla="*/ 1747340 w 3570256"/>
                    <a:gd name="connsiteY1" fmla="*/ 9126 h 4530730"/>
                    <a:gd name="connsiteX2" fmla="*/ 2379884 w 3570256"/>
                    <a:gd name="connsiteY2" fmla="*/ 590796 h 4530730"/>
                    <a:gd name="connsiteX3" fmla="*/ 2697384 w 3570256"/>
                    <a:gd name="connsiteY3" fmla="*/ 336796 h 4530730"/>
                    <a:gd name="connsiteX4" fmla="*/ 2646584 w 3570256"/>
                    <a:gd name="connsiteY4" fmla="*/ 95496 h 4530730"/>
                    <a:gd name="connsiteX5" fmla="*/ 3230784 w 3570256"/>
                    <a:gd name="connsiteY5" fmla="*/ 298696 h 4530730"/>
                    <a:gd name="connsiteX6" fmla="*/ 3354112 w 3570256"/>
                    <a:gd name="connsiteY6" fmla="*/ 343344 h 4530730"/>
                    <a:gd name="connsiteX7" fmla="*/ 3384732 w 3570256"/>
                    <a:gd name="connsiteY7" fmla="*/ 349788 h 4530730"/>
                    <a:gd name="connsiteX8" fmla="*/ 3297512 w 3570256"/>
                    <a:gd name="connsiteY8" fmla="*/ 481236 h 4530730"/>
                    <a:gd name="connsiteX9" fmla="*/ 3294248 w 3570256"/>
                    <a:gd name="connsiteY9" fmla="*/ 486312 h 4530730"/>
                    <a:gd name="connsiteX10" fmla="*/ 3286864 w 3570256"/>
                    <a:gd name="connsiteY10" fmla="*/ 510052 h 4530730"/>
                    <a:gd name="connsiteX11" fmla="*/ 2814864 w 3570256"/>
                    <a:gd name="connsiteY11" fmla="*/ 1698872 h 4530730"/>
                    <a:gd name="connsiteX12" fmla="*/ 2814864 w 3570256"/>
                    <a:gd name="connsiteY12" fmla="*/ 2146548 h 4530730"/>
                    <a:gd name="connsiteX13" fmla="*/ 2576736 w 3570256"/>
                    <a:gd name="connsiteY13" fmla="*/ 2718048 h 4530730"/>
                    <a:gd name="connsiteX14" fmla="*/ 3119664 w 3570256"/>
                    <a:gd name="connsiteY14" fmla="*/ 3994396 h 4530730"/>
                    <a:gd name="connsiteX15" fmla="*/ 3563728 w 3570256"/>
                    <a:gd name="connsiteY15" fmla="*/ 4500516 h 4530730"/>
                    <a:gd name="connsiteX16" fmla="*/ 3570256 w 3570256"/>
                    <a:gd name="connsiteY16" fmla="*/ 4509914 h 4530730"/>
                    <a:gd name="connsiteX17" fmla="*/ 3531616 w 3570256"/>
                    <a:gd name="connsiteY17" fmla="*/ 4522260 h 4530730"/>
                    <a:gd name="connsiteX18" fmla="*/ 3190144 w 3570256"/>
                    <a:gd name="connsiteY18" fmla="*/ 4436356 h 4530730"/>
                    <a:gd name="connsiteX19" fmla="*/ 2550064 w 3570256"/>
                    <a:gd name="connsiteY19" fmla="*/ 3811516 h 4530730"/>
                    <a:gd name="connsiteX20" fmla="*/ 1704244 w 3570256"/>
                    <a:gd name="connsiteY20" fmla="*/ 4123936 h 4530730"/>
                    <a:gd name="connsiteX21" fmla="*/ 972724 w 3570256"/>
                    <a:gd name="connsiteY21" fmla="*/ 3963916 h 4530730"/>
                    <a:gd name="connsiteX22" fmla="*/ 271684 w 3570256"/>
                    <a:gd name="connsiteY22" fmla="*/ 3201916 h 4530730"/>
                    <a:gd name="connsiteX23" fmla="*/ 256268 w 3570256"/>
                    <a:gd name="connsiteY23" fmla="*/ 3198578 h 4530730"/>
                    <a:gd name="connsiteX24" fmla="*/ 242952 w 3570256"/>
                    <a:gd name="connsiteY24" fmla="*/ 3257920 h 4530730"/>
                    <a:gd name="connsiteX25" fmla="*/ 247724 w 3570256"/>
                    <a:gd name="connsiteY25" fmla="*/ 3279666 h 4530730"/>
                    <a:gd name="connsiteX26" fmla="*/ 218356 w 3570256"/>
                    <a:gd name="connsiteY26" fmla="*/ 3263624 h 4530730"/>
                    <a:gd name="connsiteX27" fmla="*/ 81184 w 3570256"/>
                    <a:gd name="connsiteY27" fmla="*/ 3194296 h 4530730"/>
                    <a:gd name="connsiteX28" fmla="*/ 22844 w 3570256"/>
                    <a:gd name="connsiteY28" fmla="*/ 2925512 h 4530730"/>
                    <a:gd name="connsiteX29" fmla="*/ 0 w 3570256"/>
                    <a:gd name="connsiteY29" fmla="*/ 2906492 h 4530730"/>
                    <a:gd name="connsiteX30" fmla="*/ 81184 w 3570256"/>
                    <a:gd name="connsiteY30" fmla="*/ 2866974 h 4530730"/>
                    <a:gd name="connsiteX31" fmla="*/ 322484 w 3570256"/>
                    <a:gd name="connsiteY31" fmla="*/ 2737096 h 4530730"/>
                    <a:gd name="connsiteX32" fmla="*/ 449484 w 3570256"/>
                    <a:gd name="connsiteY32" fmla="*/ 2305296 h 4530730"/>
                    <a:gd name="connsiteX33" fmla="*/ 1173384 w 3570256"/>
                    <a:gd name="connsiteY33" fmla="*/ 2051296 h 4530730"/>
                    <a:gd name="connsiteX34" fmla="*/ 1465484 w 3570256"/>
                    <a:gd name="connsiteY34" fmla="*/ 2051296 h 4530730"/>
                    <a:gd name="connsiteX35" fmla="*/ 1694084 w 3570256"/>
                    <a:gd name="connsiteY35" fmla="*/ 1225796 h 4530730"/>
                    <a:gd name="connsiteX36" fmla="*/ 1655984 w 3570256"/>
                    <a:gd name="connsiteY36" fmla="*/ 971796 h 4530730"/>
                    <a:gd name="connsiteX37" fmla="*/ 1744884 w 3570256"/>
                    <a:gd name="connsiteY37" fmla="*/ 819396 h 4530730"/>
                    <a:gd name="connsiteX38" fmla="*/ 1668684 w 3570256"/>
                    <a:gd name="connsiteY38" fmla="*/ 412996 h 4530730"/>
                    <a:gd name="connsiteX39" fmla="*/ 1721072 w 3570256"/>
                    <a:gd name="connsiteY39" fmla="*/ 62158 h 4530730"/>
                    <a:gd name="connsiteX40" fmla="*/ 1728272 w 3570256"/>
                    <a:gd name="connsiteY40" fmla="*/ 0 h 4530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3570256" h="4530730">
                      <a:moveTo>
                        <a:pt x="1728272" y="0"/>
                      </a:moveTo>
                      <a:lnTo>
                        <a:pt x="1747340" y="9126"/>
                      </a:lnTo>
                      <a:cubicBezTo>
                        <a:pt x="1989788" y="144676"/>
                        <a:pt x="2226160" y="537084"/>
                        <a:pt x="2379884" y="590796"/>
                      </a:cubicBezTo>
                      <a:cubicBezTo>
                        <a:pt x="2555568" y="652180"/>
                        <a:pt x="2652936" y="419346"/>
                        <a:pt x="2697384" y="336796"/>
                      </a:cubicBezTo>
                      <a:cubicBezTo>
                        <a:pt x="2741832" y="254246"/>
                        <a:pt x="2557684" y="101846"/>
                        <a:pt x="2646584" y="95496"/>
                      </a:cubicBezTo>
                      <a:cubicBezTo>
                        <a:pt x="2735484" y="89146"/>
                        <a:pt x="3033936" y="188628"/>
                        <a:pt x="3230784" y="298696"/>
                      </a:cubicBezTo>
                      <a:cubicBezTo>
                        <a:pt x="3279996" y="326212"/>
                        <a:pt x="3318360" y="336002"/>
                        <a:pt x="3354112" y="343344"/>
                      </a:cubicBezTo>
                      <a:lnTo>
                        <a:pt x="3384732" y="349788"/>
                      </a:lnTo>
                      <a:lnTo>
                        <a:pt x="3297512" y="481236"/>
                      </a:lnTo>
                      <a:lnTo>
                        <a:pt x="3294248" y="486312"/>
                      </a:lnTo>
                      <a:lnTo>
                        <a:pt x="3286864" y="510052"/>
                      </a:lnTo>
                      <a:cubicBezTo>
                        <a:pt x="3180880" y="827932"/>
                        <a:pt x="2888488" y="1443284"/>
                        <a:pt x="2814864" y="1698872"/>
                      </a:cubicBezTo>
                      <a:cubicBezTo>
                        <a:pt x="2730728" y="1990972"/>
                        <a:pt x="2854552" y="1976684"/>
                        <a:pt x="2814864" y="2146548"/>
                      </a:cubicBezTo>
                      <a:cubicBezTo>
                        <a:pt x="2775176" y="2316408"/>
                        <a:pt x="2525936" y="2410072"/>
                        <a:pt x="2576736" y="2718048"/>
                      </a:cubicBezTo>
                      <a:cubicBezTo>
                        <a:pt x="2627536" y="3026020"/>
                        <a:pt x="2949800" y="3689596"/>
                        <a:pt x="3119664" y="3994396"/>
                      </a:cubicBezTo>
                      <a:cubicBezTo>
                        <a:pt x="3268288" y="4261096"/>
                        <a:pt x="3471616" y="4390452"/>
                        <a:pt x="3563728" y="4500516"/>
                      </a:cubicBezTo>
                      <a:lnTo>
                        <a:pt x="3570256" y="4509914"/>
                      </a:lnTo>
                      <a:lnTo>
                        <a:pt x="3531616" y="4522260"/>
                      </a:lnTo>
                      <a:cubicBezTo>
                        <a:pt x="3430652" y="4546132"/>
                        <a:pt x="3325400" y="4520176"/>
                        <a:pt x="3190144" y="4436356"/>
                      </a:cubicBezTo>
                      <a:cubicBezTo>
                        <a:pt x="3009804" y="4324596"/>
                        <a:pt x="2797712" y="3863586"/>
                        <a:pt x="2550064" y="3811516"/>
                      </a:cubicBezTo>
                      <a:cubicBezTo>
                        <a:pt x="2302416" y="3759446"/>
                        <a:pt x="1967136" y="4098536"/>
                        <a:pt x="1704244" y="4123936"/>
                      </a:cubicBezTo>
                      <a:cubicBezTo>
                        <a:pt x="1441352" y="4149336"/>
                        <a:pt x="1211484" y="4117586"/>
                        <a:pt x="972724" y="3963916"/>
                      </a:cubicBezTo>
                      <a:cubicBezTo>
                        <a:pt x="733964" y="3810246"/>
                        <a:pt x="369472" y="3245096"/>
                        <a:pt x="271684" y="3201916"/>
                      </a:cubicBezTo>
                      <a:cubicBezTo>
                        <a:pt x="265572" y="3199218"/>
                        <a:pt x="260464" y="3198156"/>
                        <a:pt x="256268" y="3198578"/>
                      </a:cubicBezTo>
                      <a:cubicBezTo>
                        <a:pt x="240532" y="3200164"/>
                        <a:pt x="237648" y="3222626"/>
                        <a:pt x="242952" y="3257920"/>
                      </a:cubicBezTo>
                      <a:lnTo>
                        <a:pt x="247724" y="3279666"/>
                      </a:lnTo>
                      <a:lnTo>
                        <a:pt x="218356" y="3263624"/>
                      </a:lnTo>
                      <a:cubicBezTo>
                        <a:pt x="161884" y="3238448"/>
                        <a:pt x="118228" y="3243244"/>
                        <a:pt x="81184" y="3194296"/>
                      </a:cubicBezTo>
                      <a:cubicBezTo>
                        <a:pt x="29324" y="3125770"/>
                        <a:pt x="100628" y="3013486"/>
                        <a:pt x="22844" y="2925512"/>
                      </a:cubicBezTo>
                      <a:lnTo>
                        <a:pt x="0" y="2906492"/>
                      </a:lnTo>
                      <a:lnTo>
                        <a:pt x="81184" y="2866974"/>
                      </a:lnTo>
                      <a:cubicBezTo>
                        <a:pt x="181328" y="2815412"/>
                        <a:pt x="265864" y="2767258"/>
                        <a:pt x="322484" y="2737096"/>
                      </a:cubicBezTo>
                      <a:cubicBezTo>
                        <a:pt x="548968" y="2616446"/>
                        <a:pt x="307668" y="2419596"/>
                        <a:pt x="449484" y="2305296"/>
                      </a:cubicBezTo>
                      <a:cubicBezTo>
                        <a:pt x="591300" y="2190996"/>
                        <a:pt x="1004052" y="2093628"/>
                        <a:pt x="1173384" y="2051296"/>
                      </a:cubicBezTo>
                      <a:cubicBezTo>
                        <a:pt x="1342716" y="2008964"/>
                        <a:pt x="1378700" y="2188880"/>
                        <a:pt x="1465484" y="2051296"/>
                      </a:cubicBezTo>
                      <a:cubicBezTo>
                        <a:pt x="1552268" y="1913712"/>
                        <a:pt x="1662336" y="1405712"/>
                        <a:pt x="1694084" y="1225796"/>
                      </a:cubicBezTo>
                      <a:cubicBezTo>
                        <a:pt x="1725832" y="1045880"/>
                        <a:pt x="1647516" y="1039528"/>
                        <a:pt x="1655984" y="971796"/>
                      </a:cubicBezTo>
                      <a:cubicBezTo>
                        <a:pt x="1664452" y="904064"/>
                        <a:pt x="1742768" y="912528"/>
                        <a:pt x="1744884" y="819396"/>
                      </a:cubicBezTo>
                      <a:cubicBezTo>
                        <a:pt x="1747000" y="726264"/>
                        <a:pt x="1681384" y="599264"/>
                        <a:pt x="1668684" y="412996"/>
                      </a:cubicBezTo>
                      <a:cubicBezTo>
                        <a:pt x="1662336" y="319862"/>
                        <a:pt x="1700432" y="191804"/>
                        <a:pt x="1721072" y="62158"/>
                      </a:cubicBezTo>
                      <a:lnTo>
                        <a:pt x="172827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1" name="フリーフォーム: 図形 2010">
                  <a:extLst>
                    <a:ext uri="{FF2B5EF4-FFF2-40B4-BE49-F238E27FC236}">
                      <a16:creationId xmlns:a16="http://schemas.microsoft.com/office/drawing/2014/main" id="{8817F5CC-3535-463D-6C87-2DAAD8E034A8}"/>
                    </a:ext>
                  </a:extLst>
                </p:cNvPr>
                <p:cNvSpPr/>
                <p:nvPr/>
              </p:nvSpPr>
              <p:spPr>
                <a:xfrm>
                  <a:off x="39695767" y="19806476"/>
                  <a:ext cx="5708210" cy="4498804"/>
                </a:xfrm>
                <a:custGeom>
                  <a:avLst/>
                  <a:gdLst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515857 w 5708210"/>
                    <a:gd name="connsiteY16" fmla="*/ 3888844 h 4498804"/>
                    <a:gd name="connsiteX17" fmla="*/ 5511457 w 5708210"/>
                    <a:gd name="connsiteY17" fmla="*/ 3866900 h 4498804"/>
                    <a:gd name="connsiteX18" fmla="*/ 5490833 w 5708210"/>
                    <a:gd name="connsiteY18" fmla="*/ 3844100 h 4498804"/>
                    <a:gd name="connsiteX19" fmla="*/ 5379009 w 5708210"/>
                    <a:gd name="connsiteY19" fmla="*/ 3906876 h 4498804"/>
                    <a:gd name="connsiteX20" fmla="*/ 5343881 w 5708210"/>
                    <a:gd name="connsiteY20" fmla="*/ 3936644 h 4498804"/>
                    <a:gd name="connsiteX21" fmla="*/ 5373385 w 5708210"/>
                    <a:gd name="connsiteY21" fmla="*/ 3931456 h 4498804"/>
                    <a:gd name="connsiteX22" fmla="*/ 5264737 w 5708210"/>
                    <a:gd name="connsiteY22" fmla="*/ 4025336 h 4498804"/>
                    <a:gd name="connsiteX23" fmla="*/ 5196737 w 5708210"/>
                    <a:gd name="connsiteY23" fmla="*/ 4073108 h 4498804"/>
                    <a:gd name="connsiteX24" fmla="*/ 5170473 w 5708210"/>
                    <a:gd name="connsiteY24" fmla="*/ 4100496 h 4498804"/>
                    <a:gd name="connsiteX25" fmla="*/ 5074529 w 5708210"/>
                    <a:gd name="connsiteY25" fmla="*/ 4226596 h 4498804"/>
                    <a:gd name="connsiteX26" fmla="*/ 5060581 w 5708210"/>
                    <a:gd name="connsiteY26" fmla="*/ 4247616 h 4498804"/>
                    <a:gd name="connsiteX27" fmla="*/ 5029961 w 5708210"/>
                    <a:gd name="connsiteY27" fmla="*/ 4241172 h 4498804"/>
                    <a:gd name="connsiteX28" fmla="*/ 4906633 w 5708210"/>
                    <a:gd name="connsiteY28" fmla="*/ 4196524 h 4498804"/>
                    <a:gd name="connsiteX29" fmla="*/ 4322433 w 5708210"/>
                    <a:gd name="connsiteY29" fmla="*/ 3993324 h 4498804"/>
                    <a:gd name="connsiteX30" fmla="*/ 4373233 w 5708210"/>
                    <a:gd name="connsiteY30" fmla="*/ 4234624 h 4498804"/>
                    <a:gd name="connsiteX31" fmla="*/ 4055733 w 5708210"/>
                    <a:gd name="connsiteY31" fmla="*/ 4488624 h 4498804"/>
                    <a:gd name="connsiteX32" fmla="*/ 3423189 w 5708210"/>
                    <a:gd name="connsiteY32" fmla="*/ 3906954 h 4498804"/>
                    <a:gd name="connsiteX33" fmla="*/ 3404121 w 5708210"/>
                    <a:gd name="connsiteY33" fmla="*/ 3897828 h 4498804"/>
                    <a:gd name="connsiteX34" fmla="*/ 3408157 w 5708210"/>
                    <a:gd name="connsiteY34" fmla="*/ 3862976 h 4498804"/>
                    <a:gd name="connsiteX35" fmla="*/ 3344533 w 5708210"/>
                    <a:gd name="connsiteY35" fmla="*/ 3599624 h 4498804"/>
                    <a:gd name="connsiteX36" fmla="*/ 2430133 w 5708210"/>
                    <a:gd name="connsiteY36" fmla="*/ 3117024 h 4498804"/>
                    <a:gd name="connsiteX37" fmla="*/ 2049133 w 5708210"/>
                    <a:gd name="connsiteY37" fmla="*/ 3282124 h 4498804"/>
                    <a:gd name="connsiteX38" fmla="*/ 1147433 w 5708210"/>
                    <a:gd name="connsiteY38" fmla="*/ 3688524 h 4498804"/>
                    <a:gd name="connsiteX39" fmla="*/ 655617 w 5708210"/>
                    <a:gd name="connsiteY39" fmla="*/ 3973592 h 4498804"/>
                    <a:gd name="connsiteX40" fmla="*/ 644605 w 5708210"/>
                    <a:gd name="connsiteY40" fmla="*/ 3982236 h 4498804"/>
                    <a:gd name="connsiteX41" fmla="*/ 619729 w 5708210"/>
                    <a:gd name="connsiteY41" fmla="*/ 3973744 h 4498804"/>
                    <a:gd name="connsiteX42" fmla="*/ 274209 w 5708210"/>
                    <a:gd name="connsiteY42" fmla="*/ 3871544 h 4498804"/>
                    <a:gd name="connsiteX43" fmla="*/ 220953 w 5708210"/>
                    <a:gd name="connsiteY43" fmla="*/ 3828722 h 4498804"/>
                    <a:gd name="connsiteX44" fmla="*/ 231205 w 5708210"/>
                    <a:gd name="connsiteY44" fmla="*/ 3794852 h 4498804"/>
                    <a:gd name="connsiteX45" fmla="*/ 291089 w 5708210"/>
                    <a:gd name="connsiteY45" fmla="*/ 3009980 h 4498804"/>
                    <a:gd name="connsiteX46" fmla="*/ 805 w 5708210"/>
                    <a:gd name="connsiteY46" fmla="*/ 2821296 h 4498804"/>
                    <a:gd name="connsiteX47" fmla="*/ 204005 w 5708210"/>
                    <a:gd name="connsiteY47" fmla="*/ 2371352 h 4498804"/>
                    <a:gd name="connsiteX48" fmla="*/ 189489 w 5708210"/>
                    <a:gd name="connsiteY48" fmla="*/ 1979468 h 4498804"/>
                    <a:gd name="connsiteX49" fmla="*/ 1278061 w 5708210"/>
                    <a:gd name="connsiteY49" fmla="*/ 1747238 h 4498804"/>
                    <a:gd name="connsiteX50" fmla="*/ 1263545 w 5708210"/>
                    <a:gd name="connsiteY50" fmla="*/ 1166668 h 4498804"/>
                    <a:gd name="connsiteX51" fmla="*/ 1529341 w 5708210"/>
                    <a:gd name="connsiteY51" fmla="*/ 824674 h 4498804"/>
                    <a:gd name="connsiteX52" fmla="*/ 1604197 w 5708210"/>
                    <a:gd name="connsiteY52" fmla="*/ 743654 h 4498804"/>
                    <a:gd name="connsiteX53" fmla="*/ 1671477 w 5708210"/>
                    <a:gd name="connsiteY53" fmla="*/ 724298 h 4498804"/>
                    <a:gd name="connsiteX54" fmla="*/ 2417433 w 5708210"/>
                    <a:gd name="connsiteY54" fmla="*/ 564324 h 4498804"/>
                    <a:gd name="connsiteX55" fmla="*/ 2925433 w 5708210"/>
                    <a:gd name="connsiteY55" fmla="*/ 831024 h 4498804"/>
                    <a:gd name="connsiteX56" fmla="*/ 3522333 w 5708210"/>
                    <a:gd name="connsiteY56" fmla="*/ 627824 h 4498804"/>
                    <a:gd name="connsiteX57" fmla="*/ 3370925 w 5708210"/>
                    <a:gd name="connsiteY57" fmla="*/ 113176 h 4498804"/>
                    <a:gd name="connsiteX58" fmla="*/ 3361089 w 5708210"/>
                    <a:gd name="connsiteY58" fmla="*/ 63210 h 4498804"/>
                    <a:gd name="connsiteX59" fmla="*/ 3377697 w 5708210"/>
                    <a:gd name="connsiteY59" fmla="*/ 64868 h 4498804"/>
                    <a:gd name="connsiteX60" fmla="*/ 3795309 w 5708210"/>
                    <a:gd name="connsiteY60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511457 w 5708210"/>
                    <a:gd name="connsiteY16" fmla="*/ 3866900 h 4498804"/>
                    <a:gd name="connsiteX17" fmla="*/ 5490833 w 5708210"/>
                    <a:gd name="connsiteY17" fmla="*/ 3844100 h 4498804"/>
                    <a:gd name="connsiteX18" fmla="*/ 5379009 w 5708210"/>
                    <a:gd name="connsiteY18" fmla="*/ 3906876 h 4498804"/>
                    <a:gd name="connsiteX19" fmla="*/ 5343881 w 5708210"/>
                    <a:gd name="connsiteY19" fmla="*/ 3936644 h 4498804"/>
                    <a:gd name="connsiteX20" fmla="*/ 5373385 w 5708210"/>
                    <a:gd name="connsiteY20" fmla="*/ 3931456 h 4498804"/>
                    <a:gd name="connsiteX21" fmla="*/ 5264737 w 5708210"/>
                    <a:gd name="connsiteY21" fmla="*/ 4025336 h 4498804"/>
                    <a:gd name="connsiteX22" fmla="*/ 5196737 w 5708210"/>
                    <a:gd name="connsiteY22" fmla="*/ 4073108 h 4498804"/>
                    <a:gd name="connsiteX23" fmla="*/ 5170473 w 5708210"/>
                    <a:gd name="connsiteY23" fmla="*/ 4100496 h 4498804"/>
                    <a:gd name="connsiteX24" fmla="*/ 5074529 w 5708210"/>
                    <a:gd name="connsiteY24" fmla="*/ 4226596 h 4498804"/>
                    <a:gd name="connsiteX25" fmla="*/ 5060581 w 5708210"/>
                    <a:gd name="connsiteY25" fmla="*/ 4247616 h 4498804"/>
                    <a:gd name="connsiteX26" fmla="*/ 5029961 w 5708210"/>
                    <a:gd name="connsiteY26" fmla="*/ 4241172 h 4498804"/>
                    <a:gd name="connsiteX27" fmla="*/ 4906633 w 5708210"/>
                    <a:gd name="connsiteY27" fmla="*/ 4196524 h 4498804"/>
                    <a:gd name="connsiteX28" fmla="*/ 4322433 w 5708210"/>
                    <a:gd name="connsiteY28" fmla="*/ 3993324 h 4498804"/>
                    <a:gd name="connsiteX29" fmla="*/ 4373233 w 5708210"/>
                    <a:gd name="connsiteY29" fmla="*/ 4234624 h 4498804"/>
                    <a:gd name="connsiteX30" fmla="*/ 4055733 w 5708210"/>
                    <a:gd name="connsiteY30" fmla="*/ 4488624 h 4498804"/>
                    <a:gd name="connsiteX31" fmla="*/ 3423189 w 5708210"/>
                    <a:gd name="connsiteY31" fmla="*/ 3906954 h 4498804"/>
                    <a:gd name="connsiteX32" fmla="*/ 3404121 w 5708210"/>
                    <a:gd name="connsiteY32" fmla="*/ 3897828 h 4498804"/>
                    <a:gd name="connsiteX33" fmla="*/ 3408157 w 5708210"/>
                    <a:gd name="connsiteY33" fmla="*/ 3862976 h 4498804"/>
                    <a:gd name="connsiteX34" fmla="*/ 3344533 w 5708210"/>
                    <a:gd name="connsiteY34" fmla="*/ 3599624 h 4498804"/>
                    <a:gd name="connsiteX35" fmla="*/ 2430133 w 5708210"/>
                    <a:gd name="connsiteY35" fmla="*/ 3117024 h 4498804"/>
                    <a:gd name="connsiteX36" fmla="*/ 2049133 w 5708210"/>
                    <a:gd name="connsiteY36" fmla="*/ 3282124 h 4498804"/>
                    <a:gd name="connsiteX37" fmla="*/ 1147433 w 5708210"/>
                    <a:gd name="connsiteY37" fmla="*/ 3688524 h 4498804"/>
                    <a:gd name="connsiteX38" fmla="*/ 655617 w 5708210"/>
                    <a:gd name="connsiteY38" fmla="*/ 3973592 h 4498804"/>
                    <a:gd name="connsiteX39" fmla="*/ 644605 w 5708210"/>
                    <a:gd name="connsiteY39" fmla="*/ 3982236 h 4498804"/>
                    <a:gd name="connsiteX40" fmla="*/ 619729 w 5708210"/>
                    <a:gd name="connsiteY40" fmla="*/ 3973744 h 4498804"/>
                    <a:gd name="connsiteX41" fmla="*/ 274209 w 5708210"/>
                    <a:gd name="connsiteY41" fmla="*/ 3871544 h 4498804"/>
                    <a:gd name="connsiteX42" fmla="*/ 220953 w 5708210"/>
                    <a:gd name="connsiteY42" fmla="*/ 3828722 h 4498804"/>
                    <a:gd name="connsiteX43" fmla="*/ 231205 w 5708210"/>
                    <a:gd name="connsiteY43" fmla="*/ 3794852 h 4498804"/>
                    <a:gd name="connsiteX44" fmla="*/ 291089 w 5708210"/>
                    <a:gd name="connsiteY44" fmla="*/ 3009980 h 4498804"/>
                    <a:gd name="connsiteX45" fmla="*/ 805 w 5708210"/>
                    <a:gd name="connsiteY45" fmla="*/ 2821296 h 4498804"/>
                    <a:gd name="connsiteX46" fmla="*/ 204005 w 5708210"/>
                    <a:gd name="connsiteY46" fmla="*/ 2371352 h 4498804"/>
                    <a:gd name="connsiteX47" fmla="*/ 189489 w 5708210"/>
                    <a:gd name="connsiteY47" fmla="*/ 1979468 h 4498804"/>
                    <a:gd name="connsiteX48" fmla="*/ 1278061 w 5708210"/>
                    <a:gd name="connsiteY48" fmla="*/ 1747238 h 4498804"/>
                    <a:gd name="connsiteX49" fmla="*/ 1263545 w 5708210"/>
                    <a:gd name="connsiteY49" fmla="*/ 1166668 h 4498804"/>
                    <a:gd name="connsiteX50" fmla="*/ 1529341 w 5708210"/>
                    <a:gd name="connsiteY50" fmla="*/ 824674 h 4498804"/>
                    <a:gd name="connsiteX51" fmla="*/ 1604197 w 5708210"/>
                    <a:gd name="connsiteY51" fmla="*/ 743654 h 4498804"/>
                    <a:gd name="connsiteX52" fmla="*/ 1671477 w 5708210"/>
                    <a:gd name="connsiteY52" fmla="*/ 724298 h 4498804"/>
                    <a:gd name="connsiteX53" fmla="*/ 2417433 w 5708210"/>
                    <a:gd name="connsiteY53" fmla="*/ 564324 h 4498804"/>
                    <a:gd name="connsiteX54" fmla="*/ 2925433 w 5708210"/>
                    <a:gd name="connsiteY54" fmla="*/ 831024 h 4498804"/>
                    <a:gd name="connsiteX55" fmla="*/ 3522333 w 5708210"/>
                    <a:gd name="connsiteY55" fmla="*/ 627824 h 4498804"/>
                    <a:gd name="connsiteX56" fmla="*/ 3370925 w 5708210"/>
                    <a:gd name="connsiteY56" fmla="*/ 113176 h 4498804"/>
                    <a:gd name="connsiteX57" fmla="*/ 3361089 w 5708210"/>
                    <a:gd name="connsiteY57" fmla="*/ 63210 h 4498804"/>
                    <a:gd name="connsiteX58" fmla="*/ 3377697 w 5708210"/>
                    <a:gd name="connsiteY58" fmla="*/ 64868 h 4498804"/>
                    <a:gd name="connsiteX59" fmla="*/ 3795309 w 5708210"/>
                    <a:gd name="connsiteY59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490833 w 5708210"/>
                    <a:gd name="connsiteY16" fmla="*/ 3844100 h 4498804"/>
                    <a:gd name="connsiteX17" fmla="*/ 5379009 w 5708210"/>
                    <a:gd name="connsiteY17" fmla="*/ 3906876 h 4498804"/>
                    <a:gd name="connsiteX18" fmla="*/ 5343881 w 5708210"/>
                    <a:gd name="connsiteY18" fmla="*/ 3936644 h 4498804"/>
                    <a:gd name="connsiteX19" fmla="*/ 5373385 w 5708210"/>
                    <a:gd name="connsiteY19" fmla="*/ 3931456 h 4498804"/>
                    <a:gd name="connsiteX20" fmla="*/ 5264737 w 5708210"/>
                    <a:gd name="connsiteY20" fmla="*/ 4025336 h 4498804"/>
                    <a:gd name="connsiteX21" fmla="*/ 5196737 w 5708210"/>
                    <a:gd name="connsiteY21" fmla="*/ 4073108 h 4498804"/>
                    <a:gd name="connsiteX22" fmla="*/ 5170473 w 5708210"/>
                    <a:gd name="connsiteY22" fmla="*/ 4100496 h 4498804"/>
                    <a:gd name="connsiteX23" fmla="*/ 5074529 w 5708210"/>
                    <a:gd name="connsiteY23" fmla="*/ 4226596 h 4498804"/>
                    <a:gd name="connsiteX24" fmla="*/ 5060581 w 5708210"/>
                    <a:gd name="connsiteY24" fmla="*/ 4247616 h 4498804"/>
                    <a:gd name="connsiteX25" fmla="*/ 5029961 w 5708210"/>
                    <a:gd name="connsiteY25" fmla="*/ 4241172 h 4498804"/>
                    <a:gd name="connsiteX26" fmla="*/ 4906633 w 5708210"/>
                    <a:gd name="connsiteY26" fmla="*/ 4196524 h 4498804"/>
                    <a:gd name="connsiteX27" fmla="*/ 4322433 w 5708210"/>
                    <a:gd name="connsiteY27" fmla="*/ 3993324 h 4498804"/>
                    <a:gd name="connsiteX28" fmla="*/ 4373233 w 5708210"/>
                    <a:gd name="connsiteY28" fmla="*/ 4234624 h 4498804"/>
                    <a:gd name="connsiteX29" fmla="*/ 4055733 w 5708210"/>
                    <a:gd name="connsiteY29" fmla="*/ 4488624 h 4498804"/>
                    <a:gd name="connsiteX30" fmla="*/ 3423189 w 5708210"/>
                    <a:gd name="connsiteY30" fmla="*/ 3906954 h 4498804"/>
                    <a:gd name="connsiteX31" fmla="*/ 3404121 w 5708210"/>
                    <a:gd name="connsiteY31" fmla="*/ 3897828 h 4498804"/>
                    <a:gd name="connsiteX32" fmla="*/ 3408157 w 5708210"/>
                    <a:gd name="connsiteY32" fmla="*/ 3862976 h 4498804"/>
                    <a:gd name="connsiteX33" fmla="*/ 3344533 w 5708210"/>
                    <a:gd name="connsiteY33" fmla="*/ 3599624 h 4498804"/>
                    <a:gd name="connsiteX34" fmla="*/ 2430133 w 5708210"/>
                    <a:gd name="connsiteY34" fmla="*/ 3117024 h 4498804"/>
                    <a:gd name="connsiteX35" fmla="*/ 2049133 w 5708210"/>
                    <a:gd name="connsiteY35" fmla="*/ 3282124 h 4498804"/>
                    <a:gd name="connsiteX36" fmla="*/ 1147433 w 5708210"/>
                    <a:gd name="connsiteY36" fmla="*/ 3688524 h 4498804"/>
                    <a:gd name="connsiteX37" fmla="*/ 655617 w 5708210"/>
                    <a:gd name="connsiteY37" fmla="*/ 3973592 h 4498804"/>
                    <a:gd name="connsiteX38" fmla="*/ 644605 w 5708210"/>
                    <a:gd name="connsiteY38" fmla="*/ 3982236 h 4498804"/>
                    <a:gd name="connsiteX39" fmla="*/ 619729 w 5708210"/>
                    <a:gd name="connsiteY39" fmla="*/ 3973744 h 4498804"/>
                    <a:gd name="connsiteX40" fmla="*/ 274209 w 5708210"/>
                    <a:gd name="connsiteY40" fmla="*/ 3871544 h 4498804"/>
                    <a:gd name="connsiteX41" fmla="*/ 220953 w 5708210"/>
                    <a:gd name="connsiteY41" fmla="*/ 3828722 h 4498804"/>
                    <a:gd name="connsiteX42" fmla="*/ 231205 w 5708210"/>
                    <a:gd name="connsiteY42" fmla="*/ 3794852 h 4498804"/>
                    <a:gd name="connsiteX43" fmla="*/ 291089 w 5708210"/>
                    <a:gd name="connsiteY43" fmla="*/ 3009980 h 4498804"/>
                    <a:gd name="connsiteX44" fmla="*/ 805 w 5708210"/>
                    <a:gd name="connsiteY44" fmla="*/ 2821296 h 4498804"/>
                    <a:gd name="connsiteX45" fmla="*/ 204005 w 5708210"/>
                    <a:gd name="connsiteY45" fmla="*/ 2371352 h 4498804"/>
                    <a:gd name="connsiteX46" fmla="*/ 189489 w 5708210"/>
                    <a:gd name="connsiteY46" fmla="*/ 1979468 h 4498804"/>
                    <a:gd name="connsiteX47" fmla="*/ 1278061 w 5708210"/>
                    <a:gd name="connsiteY47" fmla="*/ 1747238 h 4498804"/>
                    <a:gd name="connsiteX48" fmla="*/ 1263545 w 5708210"/>
                    <a:gd name="connsiteY48" fmla="*/ 1166668 h 4498804"/>
                    <a:gd name="connsiteX49" fmla="*/ 1529341 w 5708210"/>
                    <a:gd name="connsiteY49" fmla="*/ 824674 h 4498804"/>
                    <a:gd name="connsiteX50" fmla="*/ 1604197 w 5708210"/>
                    <a:gd name="connsiteY50" fmla="*/ 743654 h 4498804"/>
                    <a:gd name="connsiteX51" fmla="*/ 1671477 w 5708210"/>
                    <a:gd name="connsiteY51" fmla="*/ 724298 h 4498804"/>
                    <a:gd name="connsiteX52" fmla="*/ 2417433 w 5708210"/>
                    <a:gd name="connsiteY52" fmla="*/ 564324 h 4498804"/>
                    <a:gd name="connsiteX53" fmla="*/ 2925433 w 5708210"/>
                    <a:gd name="connsiteY53" fmla="*/ 831024 h 4498804"/>
                    <a:gd name="connsiteX54" fmla="*/ 3522333 w 5708210"/>
                    <a:gd name="connsiteY54" fmla="*/ 627824 h 4498804"/>
                    <a:gd name="connsiteX55" fmla="*/ 3370925 w 5708210"/>
                    <a:gd name="connsiteY55" fmla="*/ 113176 h 4498804"/>
                    <a:gd name="connsiteX56" fmla="*/ 3361089 w 5708210"/>
                    <a:gd name="connsiteY56" fmla="*/ 63210 h 4498804"/>
                    <a:gd name="connsiteX57" fmla="*/ 3377697 w 5708210"/>
                    <a:gd name="connsiteY57" fmla="*/ 64868 h 4498804"/>
                    <a:gd name="connsiteX58" fmla="*/ 3795309 w 5708210"/>
                    <a:gd name="connsiteY58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490833 w 5708210"/>
                    <a:gd name="connsiteY16" fmla="*/ 3844100 h 4498804"/>
                    <a:gd name="connsiteX17" fmla="*/ 5379009 w 5708210"/>
                    <a:gd name="connsiteY17" fmla="*/ 3906876 h 4498804"/>
                    <a:gd name="connsiteX18" fmla="*/ 5373385 w 5708210"/>
                    <a:gd name="connsiteY18" fmla="*/ 3931456 h 4498804"/>
                    <a:gd name="connsiteX19" fmla="*/ 5264737 w 5708210"/>
                    <a:gd name="connsiteY19" fmla="*/ 4025336 h 4498804"/>
                    <a:gd name="connsiteX20" fmla="*/ 5196737 w 5708210"/>
                    <a:gd name="connsiteY20" fmla="*/ 4073108 h 4498804"/>
                    <a:gd name="connsiteX21" fmla="*/ 5170473 w 5708210"/>
                    <a:gd name="connsiteY21" fmla="*/ 4100496 h 4498804"/>
                    <a:gd name="connsiteX22" fmla="*/ 5074529 w 5708210"/>
                    <a:gd name="connsiteY22" fmla="*/ 4226596 h 4498804"/>
                    <a:gd name="connsiteX23" fmla="*/ 5060581 w 5708210"/>
                    <a:gd name="connsiteY23" fmla="*/ 4247616 h 4498804"/>
                    <a:gd name="connsiteX24" fmla="*/ 5029961 w 5708210"/>
                    <a:gd name="connsiteY24" fmla="*/ 4241172 h 4498804"/>
                    <a:gd name="connsiteX25" fmla="*/ 4906633 w 5708210"/>
                    <a:gd name="connsiteY25" fmla="*/ 4196524 h 4498804"/>
                    <a:gd name="connsiteX26" fmla="*/ 4322433 w 5708210"/>
                    <a:gd name="connsiteY26" fmla="*/ 3993324 h 4498804"/>
                    <a:gd name="connsiteX27" fmla="*/ 4373233 w 5708210"/>
                    <a:gd name="connsiteY27" fmla="*/ 4234624 h 4498804"/>
                    <a:gd name="connsiteX28" fmla="*/ 4055733 w 5708210"/>
                    <a:gd name="connsiteY28" fmla="*/ 4488624 h 4498804"/>
                    <a:gd name="connsiteX29" fmla="*/ 3423189 w 5708210"/>
                    <a:gd name="connsiteY29" fmla="*/ 3906954 h 4498804"/>
                    <a:gd name="connsiteX30" fmla="*/ 3404121 w 5708210"/>
                    <a:gd name="connsiteY30" fmla="*/ 3897828 h 4498804"/>
                    <a:gd name="connsiteX31" fmla="*/ 3408157 w 5708210"/>
                    <a:gd name="connsiteY31" fmla="*/ 3862976 h 4498804"/>
                    <a:gd name="connsiteX32" fmla="*/ 3344533 w 5708210"/>
                    <a:gd name="connsiteY32" fmla="*/ 3599624 h 4498804"/>
                    <a:gd name="connsiteX33" fmla="*/ 2430133 w 5708210"/>
                    <a:gd name="connsiteY33" fmla="*/ 3117024 h 4498804"/>
                    <a:gd name="connsiteX34" fmla="*/ 2049133 w 5708210"/>
                    <a:gd name="connsiteY34" fmla="*/ 3282124 h 4498804"/>
                    <a:gd name="connsiteX35" fmla="*/ 1147433 w 5708210"/>
                    <a:gd name="connsiteY35" fmla="*/ 3688524 h 4498804"/>
                    <a:gd name="connsiteX36" fmla="*/ 655617 w 5708210"/>
                    <a:gd name="connsiteY36" fmla="*/ 3973592 h 4498804"/>
                    <a:gd name="connsiteX37" fmla="*/ 644605 w 5708210"/>
                    <a:gd name="connsiteY37" fmla="*/ 3982236 h 4498804"/>
                    <a:gd name="connsiteX38" fmla="*/ 619729 w 5708210"/>
                    <a:gd name="connsiteY38" fmla="*/ 3973744 h 4498804"/>
                    <a:gd name="connsiteX39" fmla="*/ 274209 w 5708210"/>
                    <a:gd name="connsiteY39" fmla="*/ 3871544 h 4498804"/>
                    <a:gd name="connsiteX40" fmla="*/ 220953 w 5708210"/>
                    <a:gd name="connsiteY40" fmla="*/ 3828722 h 4498804"/>
                    <a:gd name="connsiteX41" fmla="*/ 231205 w 5708210"/>
                    <a:gd name="connsiteY41" fmla="*/ 3794852 h 4498804"/>
                    <a:gd name="connsiteX42" fmla="*/ 291089 w 5708210"/>
                    <a:gd name="connsiteY42" fmla="*/ 3009980 h 4498804"/>
                    <a:gd name="connsiteX43" fmla="*/ 805 w 5708210"/>
                    <a:gd name="connsiteY43" fmla="*/ 2821296 h 4498804"/>
                    <a:gd name="connsiteX44" fmla="*/ 204005 w 5708210"/>
                    <a:gd name="connsiteY44" fmla="*/ 2371352 h 4498804"/>
                    <a:gd name="connsiteX45" fmla="*/ 189489 w 5708210"/>
                    <a:gd name="connsiteY45" fmla="*/ 1979468 h 4498804"/>
                    <a:gd name="connsiteX46" fmla="*/ 1278061 w 5708210"/>
                    <a:gd name="connsiteY46" fmla="*/ 1747238 h 4498804"/>
                    <a:gd name="connsiteX47" fmla="*/ 1263545 w 5708210"/>
                    <a:gd name="connsiteY47" fmla="*/ 1166668 h 4498804"/>
                    <a:gd name="connsiteX48" fmla="*/ 1529341 w 5708210"/>
                    <a:gd name="connsiteY48" fmla="*/ 824674 h 4498804"/>
                    <a:gd name="connsiteX49" fmla="*/ 1604197 w 5708210"/>
                    <a:gd name="connsiteY49" fmla="*/ 743654 h 4498804"/>
                    <a:gd name="connsiteX50" fmla="*/ 1671477 w 5708210"/>
                    <a:gd name="connsiteY50" fmla="*/ 724298 h 4498804"/>
                    <a:gd name="connsiteX51" fmla="*/ 2417433 w 5708210"/>
                    <a:gd name="connsiteY51" fmla="*/ 564324 h 4498804"/>
                    <a:gd name="connsiteX52" fmla="*/ 2925433 w 5708210"/>
                    <a:gd name="connsiteY52" fmla="*/ 831024 h 4498804"/>
                    <a:gd name="connsiteX53" fmla="*/ 3522333 w 5708210"/>
                    <a:gd name="connsiteY53" fmla="*/ 627824 h 4498804"/>
                    <a:gd name="connsiteX54" fmla="*/ 3370925 w 5708210"/>
                    <a:gd name="connsiteY54" fmla="*/ 113176 h 4498804"/>
                    <a:gd name="connsiteX55" fmla="*/ 3361089 w 5708210"/>
                    <a:gd name="connsiteY55" fmla="*/ 63210 h 4498804"/>
                    <a:gd name="connsiteX56" fmla="*/ 3377697 w 5708210"/>
                    <a:gd name="connsiteY56" fmla="*/ 64868 h 4498804"/>
                    <a:gd name="connsiteX57" fmla="*/ 3795309 w 5708210"/>
                    <a:gd name="connsiteY57" fmla="*/ 1220 h 44988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5708210" h="4498804">
                      <a:moveTo>
                        <a:pt x="3795309" y="1220"/>
                      </a:moveTo>
                      <a:cubicBezTo>
                        <a:pt x="3822273" y="-1124"/>
                        <a:pt x="3845917" y="-296"/>
                        <a:pt x="3865233" y="5524"/>
                      </a:cubicBezTo>
                      <a:cubicBezTo>
                        <a:pt x="4019749" y="52092"/>
                        <a:pt x="3937201" y="147340"/>
                        <a:pt x="4017633" y="170624"/>
                      </a:cubicBezTo>
                      <a:cubicBezTo>
                        <a:pt x="4098065" y="193908"/>
                        <a:pt x="4246233" y="130408"/>
                        <a:pt x="4347833" y="145224"/>
                      </a:cubicBezTo>
                      <a:cubicBezTo>
                        <a:pt x="4449433" y="160040"/>
                        <a:pt x="4578549" y="191792"/>
                        <a:pt x="4627233" y="259524"/>
                      </a:cubicBezTo>
                      <a:cubicBezTo>
                        <a:pt x="4675917" y="327256"/>
                        <a:pt x="4553149" y="488124"/>
                        <a:pt x="4639933" y="551624"/>
                      </a:cubicBezTo>
                      <a:cubicBezTo>
                        <a:pt x="4726717" y="615124"/>
                        <a:pt x="5037865" y="695556"/>
                        <a:pt x="5147933" y="640524"/>
                      </a:cubicBezTo>
                      <a:cubicBezTo>
                        <a:pt x="5258001" y="585492"/>
                        <a:pt x="5073849" y="270108"/>
                        <a:pt x="5300333" y="221424"/>
                      </a:cubicBezTo>
                      <a:cubicBezTo>
                        <a:pt x="5328645" y="215338"/>
                        <a:pt x="5361189" y="214744"/>
                        <a:pt x="5397405" y="218112"/>
                      </a:cubicBezTo>
                      <a:lnTo>
                        <a:pt x="5438685" y="225208"/>
                      </a:lnTo>
                      <a:lnTo>
                        <a:pt x="5462533" y="323608"/>
                      </a:lnTo>
                      <a:cubicBezTo>
                        <a:pt x="5477969" y="386498"/>
                        <a:pt x="5491829" y="443040"/>
                        <a:pt x="5500569" y="489344"/>
                      </a:cubicBezTo>
                      <a:lnTo>
                        <a:pt x="5504633" y="519244"/>
                      </a:lnTo>
                      <a:lnTo>
                        <a:pt x="5569201" y="664916"/>
                      </a:lnTo>
                      <a:cubicBezTo>
                        <a:pt x="5921049" y="1635936"/>
                        <a:pt x="5491825" y="3221208"/>
                        <a:pt x="5509881" y="3739324"/>
                      </a:cubicBezTo>
                      <a:cubicBezTo>
                        <a:pt x="5511177" y="3776332"/>
                        <a:pt x="5512409" y="3808932"/>
                        <a:pt x="5513577" y="3837544"/>
                      </a:cubicBezTo>
                      <a:lnTo>
                        <a:pt x="5490833" y="3844100"/>
                      </a:lnTo>
                      <a:cubicBezTo>
                        <a:pt x="5453425" y="3884084"/>
                        <a:pt x="5530257" y="3781544"/>
                        <a:pt x="5379009" y="3906876"/>
                      </a:cubicBezTo>
                      <a:lnTo>
                        <a:pt x="5373385" y="3931456"/>
                      </a:lnTo>
                      <a:cubicBezTo>
                        <a:pt x="5421313" y="3927560"/>
                        <a:pt x="5354817" y="3966020"/>
                        <a:pt x="5264737" y="4025336"/>
                      </a:cubicBezTo>
                      <a:lnTo>
                        <a:pt x="5196737" y="4073108"/>
                      </a:lnTo>
                      <a:lnTo>
                        <a:pt x="5170473" y="4100496"/>
                      </a:lnTo>
                      <a:cubicBezTo>
                        <a:pt x="5138885" y="4137342"/>
                        <a:pt x="5107141" y="4179772"/>
                        <a:pt x="5074529" y="4226596"/>
                      </a:cubicBezTo>
                      <a:lnTo>
                        <a:pt x="5060581" y="4247616"/>
                      </a:lnTo>
                      <a:lnTo>
                        <a:pt x="5029961" y="4241172"/>
                      </a:lnTo>
                      <a:cubicBezTo>
                        <a:pt x="4994209" y="4233830"/>
                        <a:pt x="4955845" y="4224040"/>
                        <a:pt x="4906633" y="4196524"/>
                      </a:cubicBezTo>
                      <a:cubicBezTo>
                        <a:pt x="4709785" y="4086456"/>
                        <a:pt x="4411333" y="3986974"/>
                        <a:pt x="4322433" y="3993324"/>
                      </a:cubicBezTo>
                      <a:cubicBezTo>
                        <a:pt x="4233533" y="3999674"/>
                        <a:pt x="4417681" y="4152074"/>
                        <a:pt x="4373233" y="4234624"/>
                      </a:cubicBezTo>
                      <a:cubicBezTo>
                        <a:pt x="4328785" y="4317174"/>
                        <a:pt x="4231417" y="4550008"/>
                        <a:pt x="4055733" y="4488624"/>
                      </a:cubicBezTo>
                      <a:cubicBezTo>
                        <a:pt x="3902009" y="4434912"/>
                        <a:pt x="3665637" y="4042504"/>
                        <a:pt x="3423189" y="3906954"/>
                      </a:cubicBezTo>
                      <a:lnTo>
                        <a:pt x="3404121" y="3897828"/>
                      </a:lnTo>
                      <a:lnTo>
                        <a:pt x="3408157" y="3862976"/>
                      </a:lnTo>
                      <a:cubicBezTo>
                        <a:pt x="3414185" y="3766708"/>
                        <a:pt x="3401681" y="3674236"/>
                        <a:pt x="3344533" y="3599624"/>
                      </a:cubicBezTo>
                      <a:cubicBezTo>
                        <a:pt x="3192133" y="3400658"/>
                        <a:pt x="2646033" y="3169940"/>
                        <a:pt x="2430133" y="3117024"/>
                      </a:cubicBezTo>
                      <a:cubicBezTo>
                        <a:pt x="2214233" y="3064108"/>
                        <a:pt x="2049133" y="3282124"/>
                        <a:pt x="2049133" y="3282124"/>
                      </a:cubicBezTo>
                      <a:cubicBezTo>
                        <a:pt x="1835349" y="3377374"/>
                        <a:pt x="1420481" y="3534008"/>
                        <a:pt x="1147433" y="3688524"/>
                      </a:cubicBezTo>
                      <a:cubicBezTo>
                        <a:pt x="976777" y="3785096"/>
                        <a:pt x="806121" y="3865134"/>
                        <a:pt x="655617" y="3973592"/>
                      </a:cubicBezTo>
                      <a:lnTo>
                        <a:pt x="644605" y="3982236"/>
                      </a:lnTo>
                      <a:lnTo>
                        <a:pt x="619729" y="3973744"/>
                      </a:lnTo>
                      <a:cubicBezTo>
                        <a:pt x="526889" y="3948394"/>
                        <a:pt x="378217" y="3936462"/>
                        <a:pt x="274209" y="3871544"/>
                      </a:cubicBezTo>
                      <a:lnTo>
                        <a:pt x="220953" y="3828722"/>
                      </a:lnTo>
                      <a:lnTo>
                        <a:pt x="231205" y="3794852"/>
                      </a:lnTo>
                      <a:cubicBezTo>
                        <a:pt x="286301" y="3588322"/>
                        <a:pt x="316641" y="3155428"/>
                        <a:pt x="291089" y="3009980"/>
                      </a:cubicBezTo>
                      <a:cubicBezTo>
                        <a:pt x="259641" y="2830972"/>
                        <a:pt x="15317" y="2927732"/>
                        <a:pt x="805" y="2821296"/>
                      </a:cubicBezTo>
                      <a:cubicBezTo>
                        <a:pt x="-13711" y="2714856"/>
                        <a:pt x="172557" y="2511658"/>
                        <a:pt x="204005" y="2371352"/>
                      </a:cubicBezTo>
                      <a:cubicBezTo>
                        <a:pt x="235453" y="2231048"/>
                        <a:pt x="10481" y="2083486"/>
                        <a:pt x="189489" y="1979468"/>
                      </a:cubicBezTo>
                      <a:cubicBezTo>
                        <a:pt x="368501" y="1875448"/>
                        <a:pt x="1099053" y="1882704"/>
                        <a:pt x="1278061" y="1747238"/>
                      </a:cubicBezTo>
                      <a:cubicBezTo>
                        <a:pt x="1457073" y="1611772"/>
                        <a:pt x="1183721" y="1372286"/>
                        <a:pt x="1263545" y="1166668"/>
                      </a:cubicBezTo>
                      <a:cubicBezTo>
                        <a:pt x="1303461" y="1063858"/>
                        <a:pt x="1419577" y="941696"/>
                        <a:pt x="1529341" y="824674"/>
                      </a:cubicBezTo>
                      <a:lnTo>
                        <a:pt x="1604197" y="743654"/>
                      </a:lnTo>
                      <a:lnTo>
                        <a:pt x="1671477" y="724298"/>
                      </a:lnTo>
                      <a:cubicBezTo>
                        <a:pt x="1984465" y="633404"/>
                        <a:pt x="2259345" y="553080"/>
                        <a:pt x="2417433" y="564324"/>
                      </a:cubicBezTo>
                      <a:cubicBezTo>
                        <a:pt x="2923317" y="600308"/>
                        <a:pt x="2741281" y="820440"/>
                        <a:pt x="2925433" y="831024"/>
                      </a:cubicBezTo>
                      <a:cubicBezTo>
                        <a:pt x="3109585" y="841608"/>
                        <a:pt x="3450365" y="759056"/>
                        <a:pt x="3522333" y="627824"/>
                      </a:cubicBezTo>
                      <a:cubicBezTo>
                        <a:pt x="3585305" y="512996"/>
                        <a:pt x="3421393" y="284726"/>
                        <a:pt x="3370925" y="113176"/>
                      </a:cubicBezTo>
                      <a:lnTo>
                        <a:pt x="3361089" y="63210"/>
                      </a:lnTo>
                      <a:lnTo>
                        <a:pt x="3377697" y="64868"/>
                      </a:lnTo>
                      <a:cubicBezTo>
                        <a:pt x="3526557" y="70706"/>
                        <a:pt x="3687457" y="10596"/>
                        <a:pt x="3795309" y="122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" name="フリーフォーム: 図形 1">
                <a:extLst>
                  <a:ext uri="{FF2B5EF4-FFF2-40B4-BE49-F238E27FC236}">
                    <a16:creationId xmlns:a16="http://schemas.microsoft.com/office/drawing/2014/main" id="{D45A0AE6-5EED-49FF-2C5E-0C3D368B0BBB}"/>
                  </a:ext>
                </a:extLst>
              </p:cNvPr>
              <p:cNvSpPr/>
              <p:nvPr/>
            </p:nvSpPr>
            <p:spPr>
              <a:xfrm>
                <a:off x="8223762" y="4051047"/>
                <a:ext cx="977388" cy="465924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345" name="グループ化 1344">
            <a:extLst>
              <a:ext uri="{FF2B5EF4-FFF2-40B4-BE49-F238E27FC236}">
                <a16:creationId xmlns:a16="http://schemas.microsoft.com/office/drawing/2014/main" id="{B5E22934-D06D-1F8D-1DB6-CB7432A6DCAD}"/>
              </a:ext>
            </a:extLst>
          </p:cNvPr>
          <p:cNvGrpSpPr/>
          <p:nvPr/>
        </p:nvGrpSpPr>
        <p:grpSpPr>
          <a:xfrm>
            <a:off x="723900" y="4051047"/>
            <a:ext cx="2594610" cy="2133600"/>
            <a:chOff x="723900" y="4051047"/>
            <a:chExt cx="2594610" cy="2133600"/>
          </a:xfrm>
          <a:solidFill>
            <a:srgbClr val="006600"/>
          </a:solidFill>
        </p:grpSpPr>
        <p:grpSp>
          <p:nvGrpSpPr>
            <p:cNvPr id="1914" name="グループ化 1913">
              <a:extLst>
                <a:ext uri="{FF2B5EF4-FFF2-40B4-BE49-F238E27FC236}">
                  <a16:creationId xmlns:a16="http://schemas.microsoft.com/office/drawing/2014/main" id="{21CA504A-6D5C-0602-8248-D4CE1E2A383F}"/>
                </a:ext>
              </a:extLst>
            </p:cNvPr>
            <p:cNvGrpSpPr/>
            <p:nvPr/>
          </p:nvGrpSpPr>
          <p:grpSpPr>
            <a:xfrm>
              <a:off x="723900" y="4051047"/>
              <a:ext cx="2594610" cy="2133600"/>
              <a:chOff x="-7704927" y="-11435358"/>
              <a:chExt cx="77301986" cy="80410136"/>
            </a:xfrm>
            <a:grpFill/>
          </p:grpSpPr>
          <p:sp>
            <p:nvSpPr>
              <p:cNvPr id="1915" name="フリーフォーム: 図形 1914">
                <a:extLst>
                  <a:ext uri="{FF2B5EF4-FFF2-40B4-BE49-F238E27FC236}">
                    <a16:creationId xmlns:a16="http://schemas.microsoft.com/office/drawing/2014/main" id="{A2515870-EDC4-6978-236C-CD8515F0637D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6" name="フリーフォーム: 図形 1915">
                <a:extLst>
                  <a:ext uri="{FF2B5EF4-FFF2-40B4-BE49-F238E27FC236}">
                    <a16:creationId xmlns:a16="http://schemas.microsoft.com/office/drawing/2014/main" id="{B8E8E735-5443-AEA5-E4F8-4C5789CAE17D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7" name="フリーフォーム: 図形 1916">
                <a:extLst>
                  <a:ext uri="{FF2B5EF4-FFF2-40B4-BE49-F238E27FC236}">
                    <a16:creationId xmlns:a16="http://schemas.microsoft.com/office/drawing/2014/main" id="{361888FD-A4EB-7694-D230-2F31559FE89C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8" name="フリーフォーム: 図形 1917">
                <a:extLst>
                  <a:ext uri="{FF2B5EF4-FFF2-40B4-BE49-F238E27FC236}">
                    <a16:creationId xmlns:a16="http://schemas.microsoft.com/office/drawing/2014/main" id="{1896297E-2514-E0EA-783F-E5C0F54F2740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9" name="フリーフォーム: 図形 1918">
                <a:extLst>
                  <a:ext uri="{FF2B5EF4-FFF2-40B4-BE49-F238E27FC236}">
                    <a16:creationId xmlns:a16="http://schemas.microsoft.com/office/drawing/2014/main" id="{BEAE3D7A-95C9-9354-F2DF-78092DDFC5D3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0" name="フリーフォーム: 図形 1919">
                <a:extLst>
                  <a:ext uri="{FF2B5EF4-FFF2-40B4-BE49-F238E27FC236}">
                    <a16:creationId xmlns:a16="http://schemas.microsoft.com/office/drawing/2014/main" id="{33B2342D-4C0A-3A1F-6A25-4C869AE18364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1" name="フリーフォーム: 図形 1920">
                <a:extLst>
                  <a:ext uri="{FF2B5EF4-FFF2-40B4-BE49-F238E27FC236}">
                    <a16:creationId xmlns:a16="http://schemas.microsoft.com/office/drawing/2014/main" id="{88636B48-6890-B659-7053-DB69FF7722FF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2" name="フリーフォーム: 図形 1921">
                <a:extLst>
                  <a:ext uri="{FF2B5EF4-FFF2-40B4-BE49-F238E27FC236}">
                    <a16:creationId xmlns:a16="http://schemas.microsoft.com/office/drawing/2014/main" id="{61272725-8375-E55A-224E-67670F349D32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3" name="フリーフォーム: 図形 1922">
                <a:extLst>
                  <a:ext uri="{FF2B5EF4-FFF2-40B4-BE49-F238E27FC236}">
                    <a16:creationId xmlns:a16="http://schemas.microsoft.com/office/drawing/2014/main" id="{D54954B3-0AE5-5461-2755-17B19AB39789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4" name="フリーフォーム: 図形 1923">
                <a:extLst>
                  <a:ext uri="{FF2B5EF4-FFF2-40B4-BE49-F238E27FC236}">
                    <a16:creationId xmlns:a16="http://schemas.microsoft.com/office/drawing/2014/main" id="{24654443-C83D-7F45-7E9D-0B6B2900E94C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5" name="フリーフォーム: 図形 1924">
                <a:extLst>
                  <a:ext uri="{FF2B5EF4-FFF2-40B4-BE49-F238E27FC236}">
                    <a16:creationId xmlns:a16="http://schemas.microsoft.com/office/drawing/2014/main" id="{C9B593B9-029B-7E23-E007-0F4A7AF7AB2C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6" name="フリーフォーム: 図形 1925">
                <a:extLst>
                  <a:ext uri="{FF2B5EF4-FFF2-40B4-BE49-F238E27FC236}">
                    <a16:creationId xmlns:a16="http://schemas.microsoft.com/office/drawing/2014/main" id="{FEF25062-277E-CAA9-7926-411708EE8445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7" name="フリーフォーム: 図形 1926">
                <a:extLst>
                  <a:ext uri="{FF2B5EF4-FFF2-40B4-BE49-F238E27FC236}">
                    <a16:creationId xmlns:a16="http://schemas.microsoft.com/office/drawing/2014/main" id="{64FB8169-A121-2910-0391-A5EEF839C695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8" name="フリーフォーム: 図形 1927">
                <a:extLst>
                  <a:ext uri="{FF2B5EF4-FFF2-40B4-BE49-F238E27FC236}">
                    <a16:creationId xmlns:a16="http://schemas.microsoft.com/office/drawing/2014/main" id="{3ABAED5D-D01B-65D8-13F1-CF6B5F5427FE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9" name="フリーフォーム: 図形 1928">
                <a:extLst>
                  <a:ext uri="{FF2B5EF4-FFF2-40B4-BE49-F238E27FC236}">
                    <a16:creationId xmlns:a16="http://schemas.microsoft.com/office/drawing/2014/main" id="{ABE79761-0C04-E191-4E18-21646DC93A42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0" name="フリーフォーム: 図形 1929">
                <a:extLst>
                  <a:ext uri="{FF2B5EF4-FFF2-40B4-BE49-F238E27FC236}">
                    <a16:creationId xmlns:a16="http://schemas.microsoft.com/office/drawing/2014/main" id="{1B7C2896-A88B-EC97-2F98-2778D8EAD598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1" name="フリーフォーム: 図形 1930">
                <a:extLst>
                  <a:ext uri="{FF2B5EF4-FFF2-40B4-BE49-F238E27FC236}">
                    <a16:creationId xmlns:a16="http://schemas.microsoft.com/office/drawing/2014/main" id="{AF796519-5055-A952-23C3-8434FCC3C1CB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2" name="フリーフォーム: 図形 1931">
                <a:extLst>
                  <a:ext uri="{FF2B5EF4-FFF2-40B4-BE49-F238E27FC236}">
                    <a16:creationId xmlns:a16="http://schemas.microsoft.com/office/drawing/2014/main" id="{5560075C-1A3C-D463-8F64-2DF2C00D9057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3" name="フリーフォーム: 図形 1932">
                <a:extLst>
                  <a:ext uri="{FF2B5EF4-FFF2-40B4-BE49-F238E27FC236}">
                    <a16:creationId xmlns:a16="http://schemas.microsoft.com/office/drawing/2014/main" id="{C71C6850-D202-7EAB-98FD-B3CB5F8953B3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4" name="フリーフォーム: 図形 1933">
                <a:extLst>
                  <a:ext uri="{FF2B5EF4-FFF2-40B4-BE49-F238E27FC236}">
                    <a16:creationId xmlns:a16="http://schemas.microsoft.com/office/drawing/2014/main" id="{5E22E127-EDD8-4949-0001-FD55BED239EC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6" name="フリーフォーム: 図形 1935">
                <a:extLst>
                  <a:ext uri="{FF2B5EF4-FFF2-40B4-BE49-F238E27FC236}">
                    <a16:creationId xmlns:a16="http://schemas.microsoft.com/office/drawing/2014/main" id="{2C8396B3-890C-62B5-F177-3938947EE186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7" name="フリーフォーム: 図形 1936">
                <a:extLst>
                  <a:ext uri="{FF2B5EF4-FFF2-40B4-BE49-F238E27FC236}">
                    <a16:creationId xmlns:a16="http://schemas.microsoft.com/office/drawing/2014/main" id="{4C76955B-7321-9618-A3DE-79290D3C331B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8" name="フリーフォーム: 図形 1937">
                <a:extLst>
                  <a:ext uri="{FF2B5EF4-FFF2-40B4-BE49-F238E27FC236}">
                    <a16:creationId xmlns:a16="http://schemas.microsoft.com/office/drawing/2014/main" id="{DF18A924-6A28-6556-E1F9-1807445F1F60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9" name="フリーフォーム: 図形 1938">
                <a:extLst>
                  <a:ext uri="{FF2B5EF4-FFF2-40B4-BE49-F238E27FC236}">
                    <a16:creationId xmlns:a16="http://schemas.microsoft.com/office/drawing/2014/main" id="{97B56B9E-DEBD-8F3E-E44D-FE5DD89C1C0E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0" name="フリーフォーム: 図形 1939">
                <a:extLst>
                  <a:ext uri="{FF2B5EF4-FFF2-40B4-BE49-F238E27FC236}">
                    <a16:creationId xmlns:a16="http://schemas.microsoft.com/office/drawing/2014/main" id="{F3F81764-355E-3959-D551-C2189E1875AA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1" name="フリーフォーム: 図形 1940">
                <a:extLst>
                  <a:ext uri="{FF2B5EF4-FFF2-40B4-BE49-F238E27FC236}">
                    <a16:creationId xmlns:a16="http://schemas.microsoft.com/office/drawing/2014/main" id="{C4AF1D8D-689E-37ED-A2BA-FB19BD490191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2" name="フリーフォーム: 図形 1941">
                <a:extLst>
                  <a:ext uri="{FF2B5EF4-FFF2-40B4-BE49-F238E27FC236}">
                    <a16:creationId xmlns:a16="http://schemas.microsoft.com/office/drawing/2014/main" id="{91063499-C398-1FA3-B7A0-85056D9D04B2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3" name="フリーフォーム: 図形 1942">
                <a:extLst>
                  <a:ext uri="{FF2B5EF4-FFF2-40B4-BE49-F238E27FC236}">
                    <a16:creationId xmlns:a16="http://schemas.microsoft.com/office/drawing/2014/main" id="{DE620941-5A23-0764-E75F-69CC40254A30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4" name="フリーフォーム: 図形 1943">
                <a:extLst>
                  <a:ext uri="{FF2B5EF4-FFF2-40B4-BE49-F238E27FC236}">
                    <a16:creationId xmlns:a16="http://schemas.microsoft.com/office/drawing/2014/main" id="{FE3EA255-D14D-3B75-5177-ED9C9D953E43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5" name="フリーフォーム: 図形 1944">
                <a:extLst>
                  <a:ext uri="{FF2B5EF4-FFF2-40B4-BE49-F238E27FC236}">
                    <a16:creationId xmlns:a16="http://schemas.microsoft.com/office/drawing/2014/main" id="{043338A6-6480-AFE2-8D7B-097120D36462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6" name="フリーフォーム: 図形 1945">
                <a:extLst>
                  <a:ext uri="{FF2B5EF4-FFF2-40B4-BE49-F238E27FC236}">
                    <a16:creationId xmlns:a16="http://schemas.microsoft.com/office/drawing/2014/main" id="{AB953AEC-3901-9993-9D7F-ABF55D0BF492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7" name="フリーフォーム: 図形 1946">
                <a:extLst>
                  <a:ext uri="{FF2B5EF4-FFF2-40B4-BE49-F238E27FC236}">
                    <a16:creationId xmlns:a16="http://schemas.microsoft.com/office/drawing/2014/main" id="{A36E55BF-A80D-3036-E6A7-045D443D5816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8" name="フリーフォーム: 図形 1947">
                <a:extLst>
                  <a:ext uri="{FF2B5EF4-FFF2-40B4-BE49-F238E27FC236}">
                    <a16:creationId xmlns:a16="http://schemas.microsoft.com/office/drawing/2014/main" id="{28969594-6BCE-7C0A-D18B-1B32CCE68138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9" name="フリーフォーム: 図形 1948">
                <a:extLst>
                  <a:ext uri="{FF2B5EF4-FFF2-40B4-BE49-F238E27FC236}">
                    <a16:creationId xmlns:a16="http://schemas.microsoft.com/office/drawing/2014/main" id="{1490EB0C-AAA8-F652-0D5E-199506EFA03C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0" name="フリーフォーム: 図形 1949">
                <a:extLst>
                  <a:ext uri="{FF2B5EF4-FFF2-40B4-BE49-F238E27FC236}">
                    <a16:creationId xmlns:a16="http://schemas.microsoft.com/office/drawing/2014/main" id="{CB883F07-F8A3-7A62-F16C-F37DDDFBDE47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1" name="フリーフォーム: 図形 1950">
                <a:extLst>
                  <a:ext uri="{FF2B5EF4-FFF2-40B4-BE49-F238E27FC236}">
                    <a16:creationId xmlns:a16="http://schemas.microsoft.com/office/drawing/2014/main" id="{6C598857-B249-A505-7CC6-8FB544DD7F07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2" name="フリーフォーム: 図形 1951">
                <a:extLst>
                  <a:ext uri="{FF2B5EF4-FFF2-40B4-BE49-F238E27FC236}">
                    <a16:creationId xmlns:a16="http://schemas.microsoft.com/office/drawing/2014/main" id="{8B634C9E-3EE8-A209-D71D-B8CCC1E8FF77}"/>
                  </a:ext>
                </a:extLst>
              </p:cNvPr>
              <p:cNvSpPr/>
              <p:nvPr/>
            </p:nvSpPr>
            <p:spPr>
              <a:xfrm>
                <a:off x="37381954" y="23367766"/>
                <a:ext cx="3949697" cy="396258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solidFill>
                <a:srgbClr val="FFFF00"/>
              </a:solidFill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3" name="フリーフォーム: 図形 1952">
                <a:extLst>
                  <a:ext uri="{FF2B5EF4-FFF2-40B4-BE49-F238E27FC236}">
                    <a16:creationId xmlns:a16="http://schemas.microsoft.com/office/drawing/2014/main" id="{83051A6C-F27E-F8AF-BBC6-17A8EE662131}"/>
                  </a:ext>
                </a:extLst>
              </p:cNvPr>
              <p:cNvSpPr/>
              <p:nvPr/>
            </p:nvSpPr>
            <p:spPr>
              <a:xfrm>
                <a:off x="36690303" y="27391703"/>
                <a:ext cx="2980611" cy="2980595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4" name="フリーフォーム: 図形 1953">
                <a:extLst>
                  <a:ext uri="{FF2B5EF4-FFF2-40B4-BE49-F238E27FC236}">
                    <a16:creationId xmlns:a16="http://schemas.microsoft.com/office/drawing/2014/main" id="{419B96B6-DDF0-4287-F8F8-7F605B56844A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5" name="フリーフォーム: 図形 1954">
                <a:extLst>
                  <a:ext uri="{FF2B5EF4-FFF2-40B4-BE49-F238E27FC236}">
                    <a16:creationId xmlns:a16="http://schemas.microsoft.com/office/drawing/2014/main" id="{C0B6960F-C356-CFC0-DD0B-D30D7E701A50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6" name="フリーフォーム: 図形 1955">
                <a:extLst>
                  <a:ext uri="{FF2B5EF4-FFF2-40B4-BE49-F238E27FC236}">
                    <a16:creationId xmlns:a16="http://schemas.microsoft.com/office/drawing/2014/main" id="{42709A6B-410A-6E79-DBE7-CA357E193BA4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7" name="フリーフォーム: 図形 1956">
                <a:extLst>
                  <a:ext uri="{FF2B5EF4-FFF2-40B4-BE49-F238E27FC236}">
                    <a16:creationId xmlns:a16="http://schemas.microsoft.com/office/drawing/2014/main" id="{250BE652-FC2A-2FBA-8C87-9B26879988C7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8" name="フリーフォーム: 図形 1957">
                <a:extLst>
                  <a:ext uri="{FF2B5EF4-FFF2-40B4-BE49-F238E27FC236}">
                    <a16:creationId xmlns:a16="http://schemas.microsoft.com/office/drawing/2014/main" id="{72B035D0-430A-43F6-4413-7C9B061515A1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9" name="フリーフォーム: 図形 1958">
                <a:extLst>
                  <a:ext uri="{FF2B5EF4-FFF2-40B4-BE49-F238E27FC236}">
                    <a16:creationId xmlns:a16="http://schemas.microsoft.com/office/drawing/2014/main" id="{7AE1C651-39D5-F76F-0B6F-B87FEE0BBE04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0" name="フリーフォーム: 図形 1959">
                <a:extLst>
                  <a:ext uri="{FF2B5EF4-FFF2-40B4-BE49-F238E27FC236}">
                    <a16:creationId xmlns:a16="http://schemas.microsoft.com/office/drawing/2014/main" id="{4575298C-DA41-D499-A97E-B7FB3AD381F3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1" name="フリーフォーム: 図形 1960">
                <a:extLst>
                  <a:ext uri="{FF2B5EF4-FFF2-40B4-BE49-F238E27FC236}">
                    <a16:creationId xmlns:a16="http://schemas.microsoft.com/office/drawing/2014/main" id="{897C52B4-EA66-56A9-CE21-C6B443D65407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2" name="フリーフォーム: 図形 1961">
                <a:extLst>
                  <a:ext uri="{FF2B5EF4-FFF2-40B4-BE49-F238E27FC236}">
                    <a16:creationId xmlns:a16="http://schemas.microsoft.com/office/drawing/2014/main" id="{357538F1-5DBB-F041-1527-7EBD5C01B8E9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E1C78A2F-76F0-BAB4-E580-9C68037DFF76}"/>
                </a:ext>
              </a:extLst>
            </p:cNvPr>
            <p:cNvSpPr/>
            <p:nvPr/>
          </p:nvSpPr>
          <p:spPr>
            <a:xfrm>
              <a:off x="2389191" y="4501796"/>
              <a:ext cx="184050" cy="142064"/>
            </a:xfrm>
            <a:custGeom>
              <a:avLst/>
              <a:gdLst>
                <a:gd name="connsiteX0" fmla="*/ 3185535 w 5483459"/>
                <a:gd name="connsiteY0" fmla="*/ 533 h 5354053"/>
                <a:gd name="connsiteX1" fmla="*/ 3289719 w 5483459"/>
                <a:gd name="connsiteY1" fmla="*/ 124656 h 5354053"/>
                <a:gd name="connsiteX2" fmla="*/ 3746919 w 5483459"/>
                <a:gd name="connsiteY2" fmla="*/ 289756 h 5354053"/>
                <a:gd name="connsiteX3" fmla="*/ 4051719 w 5483459"/>
                <a:gd name="connsiteY3" fmla="*/ 619956 h 5354053"/>
                <a:gd name="connsiteX4" fmla="*/ 4445415 w 5483459"/>
                <a:gd name="connsiteY4" fmla="*/ 746956 h 5354053"/>
                <a:gd name="connsiteX5" fmla="*/ 4826415 w 5483459"/>
                <a:gd name="connsiteY5" fmla="*/ 569156 h 5354053"/>
                <a:gd name="connsiteX6" fmla="*/ 4585119 w 5483459"/>
                <a:gd name="connsiteY6" fmla="*/ 2321756 h 5354053"/>
                <a:gd name="connsiteX7" fmla="*/ 5042319 w 5483459"/>
                <a:gd name="connsiteY7" fmla="*/ 4023556 h 5354053"/>
                <a:gd name="connsiteX8" fmla="*/ 5466243 w 5483459"/>
                <a:gd name="connsiteY8" fmla="*/ 4267598 h 5354053"/>
                <a:gd name="connsiteX9" fmla="*/ 5483459 w 5483459"/>
                <a:gd name="connsiteY9" fmla="*/ 4282637 h 5354053"/>
                <a:gd name="connsiteX10" fmla="*/ 5408363 w 5483459"/>
                <a:gd name="connsiteY10" fmla="*/ 4352435 h 5354053"/>
                <a:gd name="connsiteX11" fmla="*/ 5220115 w 5483459"/>
                <a:gd name="connsiteY11" fmla="*/ 4544256 h 5354053"/>
                <a:gd name="connsiteX12" fmla="*/ 5201063 w 5483459"/>
                <a:gd name="connsiteY12" fmla="*/ 4687131 h 5354053"/>
                <a:gd name="connsiteX13" fmla="*/ 4896263 w 5483459"/>
                <a:gd name="connsiteY13" fmla="*/ 4734756 h 5354053"/>
                <a:gd name="connsiteX14" fmla="*/ 4534315 w 5483459"/>
                <a:gd name="connsiteY14" fmla="*/ 4849056 h 5354053"/>
                <a:gd name="connsiteX15" fmla="*/ 4400967 w 5483459"/>
                <a:gd name="connsiteY15" fmla="*/ 4734756 h 5354053"/>
                <a:gd name="connsiteX16" fmla="*/ 3734215 w 5483459"/>
                <a:gd name="connsiteY16" fmla="*/ 5039556 h 5354053"/>
                <a:gd name="connsiteX17" fmla="*/ 3705639 w 5483459"/>
                <a:gd name="connsiteY17" fmla="*/ 5211006 h 5354053"/>
                <a:gd name="connsiteX18" fmla="*/ 3457991 w 5483459"/>
                <a:gd name="connsiteY18" fmla="*/ 5353881 h 5354053"/>
                <a:gd name="connsiteX19" fmla="*/ 3251415 w 5483459"/>
                <a:gd name="connsiteY19" fmla="*/ 5180645 h 5354053"/>
                <a:gd name="connsiteX20" fmla="*/ 3240163 w 5483459"/>
                <a:gd name="connsiteY20" fmla="*/ 5172539 h 5354053"/>
                <a:gd name="connsiteX21" fmla="*/ 3240463 w 5483459"/>
                <a:gd name="connsiteY21" fmla="*/ 5171604 h 5354053"/>
                <a:gd name="connsiteX22" fmla="*/ 3365915 w 5483459"/>
                <a:gd name="connsiteY22" fmla="*/ 4506156 h 5354053"/>
                <a:gd name="connsiteX23" fmla="*/ 3073815 w 5483459"/>
                <a:gd name="connsiteY23" fmla="*/ 4455356 h 5354053"/>
                <a:gd name="connsiteX24" fmla="*/ 3010315 w 5483459"/>
                <a:gd name="connsiteY24" fmla="*/ 4175956 h 5354053"/>
                <a:gd name="connsiteX25" fmla="*/ 2769015 w 5483459"/>
                <a:gd name="connsiteY25" fmla="*/ 4366456 h 5354053"/>
                <a:gd name="connsiteX26" fmla="*/ 2362615 w 5483459"/>
                <a:gd name="connsiteY26" fmla="*/ 4544256 h 5354053"/>
                <a:gd name="connsiteX27" fmla="*/ 1994315 w 5483459"/>
                <a:gd name="connsiteY27" fmla="*/ 4544256 h 5354053"/>
                <a:gd name="connsiteX28" fmla="*/ 1638715 w 5483459"/>
                <a:gd name="connsiteY28" fmla="*/ 4277556 h 5354053"/>
                <a:gd name="connsiteX29" fmla="*/ 1308515 w 5483459"/>
                <a:gd name="connsiteY29" fmla="*/ 4404556 h 5354053"/>
                <a:gd name="connsiteX30" fmla="*/ 622715 w 5483459"/>
                <a:gd name="connsiteY30" fmla="*/ 4417256 h 5354053"/>
                <a:gd name="connsiteX31" fmla="*/ 296783 w 5483459"/>
                <a:gd name="connsiteY31" fmla="*/ 4519650 h 5354053"/>
                <a:gd name="connsiteX32" fmla="*/ 253891 w 5483459"/>
                <a:gd name="connsiteY32" fmla="*/ 4532213 h 5354053"/>
                <a:gd name="connsiteX33" fmla="*/ 218727 w 5483459"/>
                <a:gd name="connsiteY33" fmla="*/ 4501456 h 5354053"/>
                <a:gd name="connsiteX34" fmla="*/ 190919 w 5483459"/>
                <a:gd name="connsiteY34" fmla="*/ 4455357 h 5354053"/>
                <a:gd name="connsiteX35" fmla="*/ 140119 w 5483459"/>
                <a:gd name="connsiteY35" fmla="*/ 3947356 h 5354053"/>
                <a:gd name="connsiteX36" fmla="*/ 415 w 5483459"/>
                <a:gd name="connsiteY36" fmla="*/ 3744156 h 5354053"/>
                <a:gd name="connsiteX37" fmla="*/ 114719 w 5483459"/>
                <a:gd name="connsiteY37" fmla="*/ 3553656 h 5354053"/>
                <a:gd name="connsiteX38" fmla="*/ 546519 w 5483459"/>
                <a:gd name="connsiteY38" fmla="*/ 3147257 h 5354053"/>
                <a:gd name="connsiteX39" fmla="*/ 775119 w 5483459"/>
                <a:gd name="connsiteY39" fmla="*/ 3223457 h 5354053"/>
                <a:gd name="connsiteX40" fmla="*/ 965615 w 5483459"/>
                <a:gd name="connsiteY40" fmla="*/ 3109157 h 5354053"/>
                <a:gd name="connsiteX41" fmla="*/ 1245015 w 5483459"/>
                <a:gd name="connsiteY41" fmla="*/ 2740856 h 5354053"/>
                <a:gd name="connsiteX42" fmla="*/ 1346615 w 5483459"/>
                <a:gd name="connsiteY42" fmla="*/ 1978856 h 5354053"/>
                <a:gd name="connsiteX43" fmla="*/ 1181519 w 5483459"/>
                <a:gd name="connsiteY43" fmla="*/ 1661356 h 5354053"/>
                <a:gd name="connsiteX44" fmla="*/ 1372015 w 5483459"/>
                <a:gd name="connsiteY44" fmla="*/ 1483556 h 5354053"/>
                <a:gd name="connsiteX45" fmla="*/ 1410119 w 5483459"/>
                <a:gd name="connsiteY45" fmla="*/ 1166056 h 5354053"/>
                <a:gd name="connsiteX46" fmla="*/ 1753015 w 5483459"/>
                <a:gd name="connsiteY46" fmla="*/ 1445456 h 5354053"/>
                <a:gd name="connsiteX47" fmla="*/ 1968919 w 5483459"/>
                <a:gd name="connsiteY47" fmla="*/ 1293056 h 5354053"/>
                <a:gd name="connsiteX48" fmla="*/ 2210215 w 5483459"/>
                <a:gd name="connsiteY48" fmla="*/ 1293056 h 5354053"/>
                <a:gd name="connsiteX49" fmla="*/ 2311815 w 5483459"/>
                <a:gd name="connsiteY49" fmla="*/ 1496256 h 5354053"/>
                <a:gd name="connsiteX50" fmla="*/ 2311815 w 5483459"/>
                <a:gd name="connsiteY50" fmla="*/ 1775656 h 5354053"/>
                <a:gd name="connsiteX51" fmla="*/ 2400719 w 5483459"/>
                <a:gd name="connsiteY51" fmla="*/ 2550356 h 5354053"/>
                <a:gd name="connsiteX52" fmla="*/ 2692815 w 5483459"/>
                <a:gd name="connsiteY52" fmla="*/ 2855156 h 5354053"/>
                <a:gd name="connsiteX53" fmla="*/ 2921415 w 5483459"/>
                <a:gd name="connsiteY53" fmla="*/ 2740856 h 5354053"/>
                <a:gd name="connsiteX54" fmla="*/ 3061119 w 5483459"/>
                <a:gd name="connsiteY54" fmla="*/ 2156656 h 5354053"/>
                <a:gd name="connsiteX55" fmla="*/ 3315119 w 5483459"/>
                <a:gd name="connsiteY55" fmla="*/ 2448756 h 5354053"/>
                <a:gd name="connsiteX56" fmla="*/ 3556415 w 5483459"/>
                <a:gd name="connsiteY56" fmla="*/ 2474156 h 5354053"/>
                <a:gd name="connsiteX57" fmla="*/ 3797719 w 5483459"/>
                <a:gd name="connsiteY57" fmla="*/ 2702756 h 5354053"/>
                <a:gd name="connsiteX58" fmla="*/ 4115215 w 5483459"/>
                <a:gd name="connsiteY58" fmla="*/ 2423356 h 5354053"/>
                <a:gd name="connsiteX59" fmla="*/ 4191415 w 5483459"/>
                <a:gd name="connsiteY59" fmla="*/ 1686756 h 5354053"/>
                <a:gd name="connsiteX60" fmla="*/ 4191415 w 5483459"/>
                <a:gd name="connsiteY60" fmla="*/ 1343856 h 5354053"/>
                <a:gd name="connsiteX61" fmla="*/ 3937415 w 5483459"/>
                <a:gd name="connsiteY61" fmla="*/ 1089856 h 5354053"/>
                <a:gd name="connsiteX62" fmla="*/ 3696119 w 5483459"/>
                <a:gd name="connsiteY62" fmla="*/ 1394656 h 5354053"/>
                <a:gd name="connsiteX63" fmla="*/ 3200815 w 5483459"/>
                <a:gd name="connsiteY63" fmla="*/ 1470856 h 5354053"/>
                <a:gd name="connsiteX64" fmla="*/ 2718215 w 5483459"/>
                <a:gd name="connsiteY64" fmla="*/ 1610556 h 5354053"/>
                <a:gd name="connsiteX65" fmla="*/ 2896015 w 5483459"/>
                <a:gd name="connsiteY65" fmla="*/ 581856 h 5354053"/>
                <a:gd name="connsiteX66" fmla="*/ 3150015 w 5483459"/>
                <a:gd name="connsiteY66" fmla="*/ 23056 h 5354053"/>
                <a:gd name="connsiteX67" fmla="*/ 3185535 w 5483459"/>
                <a:gd name="connsiteY67" fmla="*/ 533 h 5354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5483459" h="5354053">
                  <a:moveTo>
                    <a:pt x="3185535" y="533"/>
                  </a:moveTo>
                  <a:cubicBezTo>
                    <a:pt x="3210735" y="7975"/>
                    <a:pt x="3215103" y="91319"/>
                    <a:pt x="3289719" y="124656"/>
                  </a:cubicBezTo>
                  <a:cubicBezTo>
                    <a:pt x="3389199" y="169106"/>
                    <a:pt x="3619919" y="207206"/>
                    <a:pt x="3746919" y="289756"/>
                  </a:cubicBezTo>
                  <a:cubicBezTo>
                    <a:pt x="3873919" y="372306"/>
                    <a:pt x="3935303" y="543756"/>
                    <a:pt x="4051719" y="619956"/>
                  </a:cubicBezTo>
                  <a:cubicBezTo>
                    <a:pt x="4168135" y="696156"/>
                    <a:pt x="4316303" y="755423"/>
                    <a:pt x="4445415" y="746956"/>
                  </a:cubicBezTo>
                  <a:cubicBezTo>
                    <a:pt x="4574535" y="738489"/>
                    <a:pt x="4803135" y="306689"/>
                    <a:pt x="4826415" y="569156"/>
                  </a:cubicBezTo>
                  <a:cubicBezTo>
                    <a:pt x="4849703" y="831623"/>
                    <a:pt x="4549135" y="1746023"/>
                    <a:pt x="4585119" y="2321756"/>
                  </a:cubicBezTo>
                  <a:cubicBezTo>
                    <a:pt x="4621103" y="2897489"/>
                    <a:pt x="4885687" y="3689124"/>
                    <a:pt x="5042319" y="4023556"/>
                  </a:cubicBezTo>
                  <a:cubicBezTo>
                    <a:pt x="5179371" y="4316185"/>
                    <a:pt x="5327767" y="4166399"/>
                    <a:pt x="5466243" y="4267598"/>
                  </a:cubicBezTo>
                  <a:lnTo>
                    <a:pt x="5483459" y="4282637"/>
                  </a:lnTo>
                  <a:lnTo>
                    <a:pt x="5408363" y="4352435"/>
                  </a:lnTo>
                  <a:cubicBezTo>
                    <a:pt x="5328759" y="4431891"/>
                    <a:pt x="5264167" y="4509728"/>
                    <a:pt x="5220115" y="4544256"/>
                  </a:cubicBezTo>
                  <a:cubicBezTo>
                    <a:pt x="5102639" y="4636331"/>
                    <a:pt x="5255039" y="4655381"/>
                    <a:pt x="5201063" y="4687131"/>
                  </a:cubicBezTo>
                  <a:cubicBezTo>
                    <a:pt x="5147091" y="4718881"/>
                    <a:pt x="5007391" y="4707769"/>
                    <a:pt x="4896263" y="4734756"/>
                  </a:cubicBezTo>
                  <a:cubicBezTo>
                    <a:pt x="4785139" y="4761743"/>
                    <a:pt x="4616863" y="4849056"/>
                    <a:pt x="4534315" y="4849056"/>
                  </a:cubicBezTo>
                  <a:cubicBezTo>
                    <a:pt x="4451767" y="4849056"/>
                    <a:pt x="4534315" y="4703006"/>
                    <a:pt x="4400967" y="4734756"/>
                  </a:cubicBezTo>
                  <a:cubicBezTo>
                    <a:pt x="4267615" y="4766506"/>
                    <a:pt x="3850103" y="4960181"/>
                    <a:pt x="3734215" y="5039556"/>
                  </a:cubicBezTo>
                  <a:cubicBezTo>
                    <a:pt x="3618327" y="5118931"/>
                    <a:pt x="3751679" y="5158619"/>
                    <a:pt x="3705639" y="5211006"/>
                  </a:cubicBezTo>
                  <a:cubicBezTo>
                    <a:pt x="3659603" y="5263393"/>
                    <a:pt x="3584991" y="5358643"/>
                    <a:pt x="3457991" y="5353881"/>
                  </a:cubicBezTo>
                  <a:cubicBezTo>
                    <a:pt x="3394491" y="5351500"/>
                    <a:pt x="3331387" y="5251488"/>
                    <a:pt x="3251415" y="5180645"/>
                  </a:cubicBezTo>
                  <a:lnTo>
                    <a:pt x="3240163" y="5172539"/>
                  </a:lnTo>
                  <a:lnTo>
                    <a:pt x="3240463" y="5171604"/>
                  </a:lnTo>
                  <a:cubicBezTo>
                    <a:pt x="3306183" y="4956675"/>
                    <a:pt x="3386287" y="4622837"/>
                    <a:pt x="3365915" y="4506156"/>
                  </a:cubicBezTo>
                  <a:cubicBezTo>
                    <a:pt x="3342631" y="4372806"/>
                    <a:pt x="3133083" y="4510389"/>
                    <a:pt x="3073815" y="4455356"/>
                  </a:cubicBezTo>
                  <a:cubicBezTo>
                    <a:pt x="3014547" y="4400323"/>
                    <a:pt x="3061115" y="4190773"/>
                    <a:pt x="3010315" y="4175956"/>
                  </a:cubicBezTo>
                  <a:cubicBezTo>
                    <a:pt x="2959515" y="4161139"/>
                    <a:pt x="2876967" y="4305073"/>
                    <a:pt x="2769015" y="4366456"/>
                  </a:cubicBezTo>
                  <a:cubicBezTo>
                    <a:pt x="2661063" y="4427839"/>
                    <a:pt x="2491731" y="4514623"/>
                    <a:pt x="2362615" y="4544256"/>
                  </a:cubicBezTo>
                  <a:cubicBezTo>
                    <a:pt x="2233499" y="4573889"/>
                    <a:pt x="2114967" y="4588706"/>
                    <a:pt x="1994315" y="4544256"/>
                  </a:cubicBezTo>
                  <a:cubicBezTo>
                    <a:pt x="1873663" y="4499806"/>
                    <a:pt x="1753015" y="4300839"/>
                    <a:pt x="1638715" y="4277556"/>
                  </a:cubicBezTo>
                  <a:cubicBezTo>
                    <a:pt x="1524415" y="4254273"/>
                    <a:pt x="1477847" y="4381273"/>
                    <a:pt x="1308515" y="4404556"/>
                  </a:cubicBezTo>
                  <a:cubicBezTo>
                    <a:pt x="1139183" y="4427839"/>
                    <a:pt x="832263" y="4387623"/>
                    <a:pt x="622715" y="4417256"/>
                  </a:cubicBezTo>
                  <a:cubicBezTo>
                    <a:pt x="465555" y="4439481"/>
                    <a:pt x="470315" y="4466468"/>
                    <a:pt x="296783" y="4519650"/>
                  </a:cubicBezTo>
                  <a:lnTo>
                    <a:pt x="253891" y="4532213"/>
                  </a:lnTo>
                  <a:lnTo>
                    <a:pt x="218727" y="4501456"/>
                  </a:lnTo>
                  <a:cubicBezTo>
                    <a:pt x="207323" y="4488397"/>
                    <a:pt x="197799" y="4473348"/>
                    <a:pt x="190919" y="4455357"/>
                  </a:cubicBezTo>
                  <a:cubicBezTo>
                    <a:pt x="135887" y="4311423"/>
                    <a:pt x="171863" y="4065889"/>
                    <a:pt x="140119" y="3947356"/>
                  </a:cubicBezTo>
                  <a:cubicBezTo>
                    <a:pt x="108367" y="3828824"/>
                    <a:pt x="4647" y="3809774"/>
                    <a:pt x="415" y="3744156"/>
                  </a:cubicBezTo>
                  <a:cubicBezTo>
                    <a:pt x="-3817" y="3678540"/>
                    <a:pt x="23703" y="3653140"/>
                    <a:pt x="114719" y="3553656"/>
                  </a:cubicBezTo>
                  <a:cubicBezTo>
                    <a:pt x="205735" y="3454173"/>
                    <a:pt x="436447" y="3202289"/>
                    <a:pt x="546519" y="3147257"/>
                  </a:cubicBezTo>
                  <a:cubicBezTo>
                    <a:pt x="656583" y="3092223"/>
                    <a:pt x="705263" y="3229807"/>
                    <a:pt x="775119" y="3223457"/>
                  </a:cubicBezTo>
                  <a:cubicBezTo>
                    <a:pt x="844967" y="3217107"/>
                    <a:pt x="887303" y="3189589"/>
                    <a:pt x="965615" y="3109157"/>
                  </a:cubicBezTo>
                  <a:cubicBezTo>
                    <a:pt x="1043935" y="3028723"/>
                    <a:pt x="1181519" y="2929239"/>
                    <a:pt x="1245015" y="2740856"/>
                  </a:cubicBezTo>
                  <a:cubicBezTo>
                    <a:pt x="1308519" y="2552473"/>
                    <a:pt x="1357199" y="2158773"/>
                    <a:pt x="1346615" y="1978856"/>
                  </a:cubicBezTo>
                  <a:cubicBezTo>
                    <a:pt x="1336031" y="1798939"/>
                    <a:pt x="1177287" y="1743906"/>
                    <a:pt x="1181519" y="1661356"/>
                  </a:cubicBezTo>
                  <a:cubicBezTo>
                    <a:pt x="1185751" y="1578806"/>
                    <a:pt x="1333919" y="1566106"/>
                    <a:pt x="1372015" y="1483556"/>
                  </a:cubicBezTo>
                  <a:cubicBezTo>
                    <a:pt x="1410119" y="1401006"/>
                    <a:pt x="1346615" y="1172406"/>
                    <a:pt x="1410119" y="1166056"/>
                  </a:cubicBezTo>
                  <a:cubicBezTo>
                    <a:pt x="1473615" y="1159706"/>
                    <a:pt x="1659887" y="1424289"/>
                    <a:pt x="1753015" y="1445456"/>
                  </a:cubicBezTo>
                  <a:cubicBezTo>
                    <a:pt x="1846151" y="1466623"/>
                    <a:pt x="1892719" y="1318456"/>
                    <a:pt x="1968919" y="1293056"/>
                  </a:cubicBezTo>
                  <a:cubicBezTo>
                    <a:pt x="2045119" y="1267656"/>
                    <a:pt x="2153063" y="1259189"/>
                    <a:pt x="2210215" y="1293056"/>
                  </a:cubicBezTo>
                  <a:cubicBezTo>
                    <a:pt x="2267367" y="1326923"/>
                    <a:pt x="2294887" y="1415823"/>
                    <a:pt x="2311815" y="1496256"/>
                  </a:cubicBezTo>
                  <a:cubicBezTo>
                    <a:pt x="2328751" y="1576689"/>
                    <a:pt x="2296999" y="1599973"/>
                    <a:pt x="2311815" y="1775656"/>
                  </a:cubicBezTo>
                  <a:cubicBezTo>
                    <a:pt x="2326631" y="1951339"/>
                    <a:pt x="2337215" y="2370439"/>
                    <a:pt x="2400719" y="2550356"/>
                  </a:cubicBezTo>
                  <a:cubicBezTo>
                    <a:pt x="2464215" y="2730273"/>
                    <a:pt x="2606031" y="2823406"/>
                    <a:pt x="2692815" y="2855156"/>
                  </a:cubicBezTo>
                  <a:cubicBezTo>
                    <a:pt x="2779599" y="2886907"/>
                    <a:pt x="2860031" y="2857274"/>
                    <a:pt x="2921415" y="2740856"/>
                  </a:cubicBezTo>
                  <a:cubicBezTo>
                    <a:pt x="2982799" y="2624439"/>
                    <a:pt x="2995503" y="2205339"/>
                    <a:pt x="3061119" y="2156656"/>
                  </a:cubicBezTo>
                  <a:cubicBezTo>
                    <a:pt x="3126735" y="2107973"/>
                    <a:pt x="3232567" y="2395839"/>
                    <a:pt x="3315119" y="2448756"/>
                  </a:cubicBezTo>
                  <a:cubicBezTo>
                    <a:pt x="3397663" y="2501673"/>
                    <a:pt x="3475983" y="2431823"/>
                    <a:pt x="3556415" y="2474156"/>
                  </a:cubicBezTo>
                  <a:cubicBezTo>
                    <a:pt x="3636847" y="2516489"/>
                    <a:pt x="3704583" y="2711223"/>
                    <a:pt x="3797719" y="2702756"/>
                  </a:cubicBezTo>
                  <a:cubicBezTo>
                    <a:pt x="3890847" y="2694289"/>
                    <a:pt x="4049599" y="2592689"/>
                    <a:pt x="4115215" y="2423356"/>
                  </a:cubicBezTo>
                  <a:cubicBezTo>
                    <a:pt x="4180831" y="2254023"/>
                    <a:pt x="4178719" y="1866673"/>
                    <a:pt x="4191415" y="1686756"/>
                  </a:cubicBezTo>
                  <a:cubicBezTo>
                    <a:pt x="4204119" y="1506839"/>
                    <a:pt x="4233751" y="1443339"/>
                    <a:pt x="4191415" y="1343856"/>
                  </a:cubicBezTo>
                  <a:cubicBezTo>
                    <a:pt x="4149087" y="1244373"/>
                    <a:pt x="4019967" y="1081389"/>
                    <a:pt x="3937415" y="1089856"/>
                  </a:cubicBezTo>
                  <a:cubicBezTo>
                    <a:pt x="3854863" y="1098323"/>
                    <a:pt x="3818887" y="1331156"/>
                    <a:pt x="3696119" y="1394656"/>
                  </a:cubicBezTo>
                  <a:cubicBezTo>
                    <a:pt x="3573351" y="1458156"/>
                    <a:pt x="3363799" y="1434873"/>
                    <a:pt x="3200815" y="1470856"/>
                  </a:cubicBezTo>
                  <a:cubicBezTo>
                    <a:pt x="3037831" y="1506839"/>
                    <a:pt x="2769015" y="1758723"/>
                    <a:pt x="2718215" y="1610556"/>
                  </a:cubicBezTo>
                  <a:cubicBezTo>
                    <a:pt x="2667415" y="1462389"/>
                    <a:pt x="2824047" y="846439"/>
                    <a:pt x="2896015" y="581856"/>
                  </a:cubicBezTo>
                  <a:cubicBezTo>
                    <a:pt x="2967983" y="317273"/>
                    <a:pt x="3084399" y="99256"/>
                    <a:pt x="3150015" y="23056"/>
                  </a:cubicBezTo>
                  <a:cubicBezTo>
                    <a:pt x="3166423" y="4006"/>
                    <a:pt x="3177135" y="-1947"/>
                    <a:pt x="3185535" y="533"/>
                  </a:cubicBezTo>
                  <a:close/>
                </a:path>
              </a:pathLst>
            </a:custGeom>
            <a:grpFill/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44" name="グループ化 1343">
            <a:extLst>
              <a:ext uri="{FF2B5EF4-FFF2-40B4-BE49-F238E27FC236}">
                <a16:creationId xmlns:a16="http://schemas.microsoft.com/office/drawing/2014/main" id="{A2496FCD-C5A0-B855-8F89-D6C4A8CEFF53}"/>
              </a:ext>
            </a:extLst>
          </p:cNvPr>
          <p:cNvGrpSpPr/>
          <p:nvPr/>
        </p:nvGrpSpPr>
        <p:grpSpPr>
          <a:xfrm>
            <a:off x="718819" y="1208787"/>
            <a:ext cx="2594610" cy="2133600"/>
            <a:chOff x="718819" y="1208787"/>
            <a:chExt cx="2594610" cy="2133600"/>
          </a:xfrm>
          <a:solidFill>
            <a:schemeClr val="tx1"/>
          </a:solidFill>
        </p:grpSpPr>
        <p:grpSp>
          <p:nvGrpSpPr>
            <p:cNvPr id="1865" name="グループ化 1864">
              <a:extLst>
                <a:ext uri="{FF2B5EF4-FFF2-40B4-BE49-F238E27FC236}">
                  <a16:creationId xmlns:a16="http://schemas.microsoft.com/office/drawing/2014/main" id="{317C5BB3-E0CE-91DF-A8C4-95526EADF4C5}"/>
                </a:ext>
              </a:extLst>
            </p:cNvPr>
            <p:cNvGrpSpPr/>
            <p:nvPr/>
          </p:nvGrpSpPr>
          <p:grpSpPr>
            <a:xfrm>
              <a:off x="718819" y="1208787"/>
              <a:ext cx="2594610" cy="2133600"/>
              <a:chOff x="-7704927" y="-11435358"/>
              <a:chExt cx="77301986" cy="80410136"/>
            </a:xfrm>
            <a:grpFill/>
          </p:grpSpPr>
          <p:sp>
            <p:nvSpPr>
              <p:cNvPr id="1866" name="フリーフォーム: 図形 1865">
                <a:extLst>
                  <a:ext uri="{FF2B5EF4-FFF2-40B4-BE49-F238E27FC236}">
                    <a16:creationId xmlns:a16="http://schemas.microsoft.com/office/drawing/2014/main" id="{FD9FBF61-F8D9-0987-BF11-4DC0E64856DE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7" name="フリーフォーム: 図形 1866">
                <a:extLst>
                  <a:ext uri="{FF2B5EF4-FFF2-40B4-BE49-F238E27FC236}">
                    <a16:creationId xmlns:a16="http://schemas.microsoft.com/office/drawing/2014/main" id="{D100B0B6-3154-781D-FB01-F8796A81D15D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8" name="フリーフォーム: 図形 1867">
                <a:extLst>
                  <a:ext uri="{FF2B5EF4-FFF2-40B4-BE49-F238E27FC236}">
                    <a16:creationId xmlns:a16="http://schemas.microsoft.com/office/drawing/2014/main" id="{ACFA0DDD-A6E7-404C-FE33-4A6B87770D30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9" name="フリーフォーム: 図形 1868">
                <a:extLst>
                  <a:ext uri="{FF2B5EF4-FFF2-40B4-BE49-F238E27FC236}">
                    <a16:creationId xmlns:a16="http://schemas.microsoft.com/office/drawing/2014/main" id="{AB11C4E5-5F31-7ADF-B09E-8FE60F42FACB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0" name="フリーフォーム: 図形 1869">
                <a:extLst>
                  <a:ext uri="{FF2B5EF4-FFF2-40B4-BE49-F238E27FC236}">
                    <a16:creationId xmlns:a16="http://schemas.microsoft.com/office/drawing/2014/main" id="{6951C811-0AC7-FF26-F1F7-9B3D6B686E9E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1" name="フリーフォーム: 図形 1870">
                <a:extLst>
                  <a:ext uri="{FF2B5EF4-FFF2-40B4-BE49-F238E27FC236}">
                    <a16:creationId xmlns:a16="http://schemas.microsoft.com/office/drawing/2014/main" id="{84C91F33-30AB-2B44-DE4A-D5D1D4D32CD0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2" name="フリーフォーム: 図形 1871">
                <a:extLst>
                  <a:ext uri="{FF2B5EF4-FFF2-40B4-BE49-F238E27FC236}">
                    <a16:creationId xmlns:a16="http://schemas.microsoft.com/office/drawing/2014/main" id="{6DEBE00E-A12D-5968-1651-A3348D959E97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3" name="フリーフォーム: 図形 1872">
                <a:extLst>
                  <a:ext uri="{FF2B5EF4-FFF2-40B4-BE49-F238E27FC236}">
                    <a16:creationId xmlns:a16="http://schemas.microsoft.com/office/drawing/2014/main" id="{D46B8E61-E3F8-6E6D-1F1A-0E0DD44E0534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4" name="フリーフォーム: 図形 1873">
                <a:extLst>
                  <a:ext uri="{FF2B5EF4-FFF2-40B4-BE49-F238E27FC236}">
                    <a16:creationId xmlns:a16="http://schemas.microsoft.com/office/drawing/2014/main" id="{FA5479F3-FB8E-2FDE-C0B3-AC263E960B01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5" name="フリーフォーム: 図形 1874">
                <a:extLst>
                  <a:ext uri="{FF2B5EF4-FFF2-40B4-BE49-F238E27FC236}">
                    <a16:creationId xmlns:a16="http://schemas.microsoft.com/office/drawing/2014/main" id="{B2EB75E2-5012-39EC-F320-61ADE4C13B9B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6" name="フリーフォーム: 図形 1875">
                <a:extLst>
                  <a:ext uri="{FF2B5EF4-FFF2-40B4-BE49-F238E27FC236}">
                    <a16:creationId xmlns:a16="http://schemas.microsoft.com/office/drawing/2014/main" id="{326EDCE1-846C-4528-229D-52E0457796F3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7" name="フリーフォーム: 図形 1876">
                <a:extLst>
                  <a:ext uri="{FF2B5EF4-FFF2-40B4-BE49-F238E27FC236}">
                    <a16:creationId xmlns:a16="http://schemas.microsoft.com/office/drawing/2014/main" id="{2748562C-296D-D47D-7029-D6C9C4D686E5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8" name="フリーフォーム: 図形 1877">
                <a:extLst>
                  <a:ext uri="{FF2B5EF4-FFF2-40B4-BE49-F238E27FC236}">
                    <a16:creationId xmlns:a16="http://schemas.microsoft.com/office/drawing/2014/main" id="{6D080CF9-D951-935A-5C32-78E14AB1DDAF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9" name="フリーフォーム: 図形 1878">
                <a:extLst>
                  <a:ext uri="{FF2B5EF4-FFF2-40B4-BE49-F238E27FC236}">
                    <a16:creationId xmlns:a16="http://schemas.microsoft.com/office/drawing/2014/main" id="{EC93FF3A-F999-18C2-386D-F29D21E73486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0" name="フリーフォーム: 図形 1879">
                <a:extLst>
                  <a:ext uri="{FF2B5EF4-FFF2-40B4-BE49-F238E27FC236}">
                    <a16:creationId xmlns:a16="http://schemas.microsoft.com/office/drawing/2014/main" id="{415E127D-8F0E-5787-F3A4-2C70E55555AF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1" name="フリーフォーム: 図形 1880">
                <a:extLst>
                  <a:ext uri="{FF2B5EF4-FFF2-40B4-BE49-F238E27FC236}">
                    <a16:creationId xmlns:a16="http://schemas.microsoft.com/office/drawing/2014/main" id="{24933A36-0156-9890-64B0-13FDDFFF3DCC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2" name="フリーフォーム: 図形 1881">
                <a:extLst>
                  <a:ext uri="{FF2B5EF4-FFF2-40B4-BE49-F238E27FC236}">
                    <a16:creationId xmlns:a16="http://schemas.microsoft.com/office/drawing/2014/main" id="{2338FC8E-1AF5-D803-3C00-D60073DAAB18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3" name="フリーフォーム: 図形 1882">
                <a:extLst>
                  <a:ext uri="{FF2B5EF4-FFF2-40B4-BE49-F238E27FC236}">
                    <a16:creationId xmlns:a16="http://schemas.microsoft.com/office/drawing/2014/main" id="{B6D60802-7ED9-103E-8D71-8D892DEE0448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4" name="フリーフォーム: 図形 1883">
                <a:extLst>
                  <a:ext uri="{FF2B5EF4-FFF2-40B4-BE49-F238E27FC236}">
                    <a16:creationId xmlns:a16="http://schemas.microsoft.com/office/drawing/2014/main" id="{EA341735-E6AF-9D92-B1FD-A4CEC85CF7CA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5" name="フリーフォーム: 図形 1884">
                <a:extLst>
                  <a:ext uri="{FF2B5EF4-FFF2-40B4-BE49-F238E27FC236}">
                    <a16:creationId xmlns:a16="http://schemas.microsoft.com/office/drawing/2014/main" id="{6746AA59-B8B5-66C0-9B73-6F1B5602B47B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7" name="フリーフォーム: 図形 1886">
                <a:extLst>
                  <a:ext uri="{FF2B5EF4-FFF2-40B4-BE49-F238E27FC236}">
                    <a16:creationId xmlns:a16="http://schemas.microsoft.com/office/drawing/2014/main" id="{481AD889-929A-6094-1D8C-D2F3FB2F5CA9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8" name="フリーフォーム: 図形 1887">
                <a:extLst>
                  <a:ext uri="{FF2B5EF4-FFF2-40B4-BE49-F238E27FC236}">
                    <a16:creationId xmlns:a16="http://schemas.microsoft.com/office/drawing/2014/main" id="{8DC1B61C-098A-E13F-7B0A-AE765F2CBA77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9" name="フリーフォーム: 図形 1888">
                <a:extLst>
                  <a:ext uri="{FF2B5EF4-FFF2-40B4-BE49-F238E27FC236}">
                    <a16:creationId xmlns:a16="http://schemas.microsoft.com/office/drawing/2014/main" id="{AB4C2030-757C-8CF0-F9CE-8696C040B7D2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0" name="フリーフォーム: 図形 1889">
                <a:extLst>
                  <a:ext uri="{FF2B5EF4-FFF2-40B4-BE49-F238E27FC236}">
                    <a16:creationId xmlns:a16="http://schemas.microsoft.com/office/drawing/2014/main" id="{A772289F-C577-9995-8980-E376DA040A0B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1" name="フリーフォーム: 図形 1890">
                <a:extLst>
                  <a:ext uri="{FF2B5EF4-FFF2-40B4-BE49-F238E27FC236}">
                    <a16:creationId xmlns:a16="http://schemas.microsoft.com/office/drawing/2014/main" id="{A18782F1-CF27-40FD-AF6F-FA7BE27D7B08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2" name="フリーフォーム: 図形 1891">
                <a:extLst>
                  <a:ext uri="{FF2B5EF4-FFF2-40B4-BE49-F238E27FC236}">
                    <a16:creationId xmlns:a16="http://schemas.microsoft.com/office/drawing/2014/main" id="{4FB5AF76-C7DF-117D-CB53-6A81667244D0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3" name="フリーフォーム: 図形 1892">
                <a:extLst>
                  <a:ext uri="{FF2B5EF4-FFF2-40B4-BE49-F238E27FC236}">
                    <a16:creationId xmlns:a16="http://schemas.microsoft.com/office/drawing/2014/main" id="{BAA30FAA-1EEE-D2FB-F249-698EF2CD6082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4" name="フリーフォーム: 図形 1893">
                <a:extLst>
                  <a:ext uri="{FF2B5EF4-FFF2-40B4-BE49-F238E27FC236}">
                    <a16:creationId xmlns:a16="http://schemas.microsoft.com/office/drawing/2014/main" id="{7778CD56-290E-EEB5-0DCA-1DECD9BBE11B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5" name="フリーフォーム: 図形 1894">
                <a:extLst>
                  <a:ext uri="{FF2B5EF4-FFF2-40B4-BE49-F238E27FC236}">
                    <a16:creationId xmlns:a16="http://schemas.microsoft.com/office/drawing/2014/main" id="{54C183E6-46BB-2174-B5A2-C5EBC639B505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6" name="フリーフォーム: 図形 1895">
                <a:extLst>
                  <a:ext uri="{FF2B5EF4-FFF2-40B4-BE49-F238E27FC236}">
                    <a16:creationId xmlns:a16="http://schemas.microsoft.com/office/drawing/2014/main" id="{89F8DF35-4035-018A-9582-4CF3ED64F36E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7" name="フリーフォーム: 図形 1896">
                <a:extLst>
                  <a:ext uri="{FF2B5EF4-FFF2-40B4-BE49-F238E27FC236}">
                    <a16:creationId xmlns:a16="http://schemas.microsoft.com/office/drawing/2014/main" id="{F8DABB6B-E768-ECBF-6F13-77FDD08B4B75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8" name="フリーフォーム: 図形 1897">
                <a:extLst>
                  <a:ext uri="{FF2B5EF4-FFF2-40B4-BE49-F238E27FC236}">
                    <a16:creationId xmlns:a16="http://schemas.microsoft.com/office/drawing/2014/main" id="{294EFF29-EB1E-9591-2E1F-75B3FA051310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9" name="フリーフォーム: 図形 1898">
                <a:extLst>
                  <a:ext uri="{FF2B5EF4-FFF2-40B4-BE49-F238E27FC236}">
                    <a16:creationId xmlns:a16="http://schemas.microsoft.com/office/drawing/2014/main" id="{A9BAC3A0-86B7-C290-8AD3-2281F12C8E39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0" name="フリーフォーム: 図形 1899">
                <a:extLst>
                  <a:ext uri="{FF2B5EF4-FFF2-40B4-BE49-F238E27FC236}">
                    <a16:creationId xmlns:a16="http://schemas.microsoft.com/office/drawing/2014/main" id="{48316498-2A7B-2221-D63D-EDBF6F1EEEFF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1" name="フリーフォーム: 図形 1900">
                <a:extLst>
                  <a:ext uri="{FF2B5EF4-FFF2-40B4-BE49-F238E27FC236}">
                    <a16:creationId xmlns:a16="http://schemas.microsoft.com/office/drawing/2014/main" id="{1934D261-514C-3BA0-7012-B974BE18BA9D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2" name="フリーフォーム: 図形 1901">
                <a:extLst>
                  <a:ext uri="{FF2B5EF4-FFF2-40B4-BE49-F238E27FC236}">
                    <a16:creationId xmlns:a16="http://schemas.microsoft.com/office/drawing/2014/main" id="{09E26273-4905-0C98-B9F4-E930998F8F63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3" name="フリーフォーム: 図形 1902">
                <a:extLst>
                  <a:ext uri="{FF2B5EF4-FFF2-40B4-BE49-F238E27FC236}">
                    <a16:creationId xmlns:a16="http://schemas.microsoft.com/office/drawing/2014/main" id="{78C25130-4866-3995-A07D-3DD20BB8522C}"/>
                  </a:ext>
                </a:extLst>
              </p:cNvPr>
              <p:cNvSpPr/>
              <p:nvPr/>
            </p:nvSpPr>
            <p:spPr>
              <a:xfrm>
                <a:off x="37381954" y="23367766"/>
                <a:ext cx="3949697" cy="396258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4" name="フリーフォーム: 図形 1903">
                <a:extLst>
                  <a:ext uri="{FF2B5EF4-FFF2-40B4-BE49-F238E27FC236}">
                    <a16:creationId xmlns:a16="http://schemas.microsoft.com/office/drawing/2014/main" id="{F9AD904C-9794-1B64-B05C-6DF0B10A53B3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5" name="フリーフォーム: 図形 1904">
                <a:extLst>
                  <a:ext uri="{FF2B5EF4-FFF2-40B4-BE49-F238E27FC236}">
                    <a16:creationId xmlns:a16="http://schemas.microsoft.com/office/drawing/2014/main" id="{EDA669E2-2EF5-AE05-53A8-115E0F517291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6" name="フリーフォーム: 図形 1905">
                <a:extLst>
                  <a:ext uri="{FF2B5EF4-FFF2-40B4-BE49-F238E27FC236}">
                    <a16:creationId xmlns:a16="http://schemas.microsoft.com/office/drawing/2014/main" id="{34779667-C14F-383F-3E7A-8CD891AFBB01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7" name="フリーフォーム: 図形 1906">
                <a:extLst>
                  <a:ext uri="{FF2B5EF4-FFF2-40B4-BE49-F238E27FC236}">
                    <a16:creationId xmlns:a16="http://schemas.microsoft.com/office/drawing/2014/main" id="{DFB0DFB9-8FA2-1AC7-9E11-A8968B244144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8" name="フリーフォーム: 図形 1907">
                <a:extLst>
                  <a:ext uri="{FF2B5EF4-FFF2-40B4-BE49-F238E27FC236}">
                    <a16:creationId xmlns:a16="http://schemas.microsoft.com/office/drawing/2014/main" id="{B14FA8EE-1B23-C8A9-1D78-3DC7DAA9D743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9" name="フリーフォーム: 図形 1908">
                <a:extLst>
                  <a:ext uri="{FF2B5EF4-FFF2-40B4-BE49-F238E27FC236}">
                    <a16:creationId xmlns:a16="http://schemas.microsoft.com/office/drawing/2014/main" id="{1E340BC0-0636-726E-0B52-2A995629D6D0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0" name="フリーフォーム: 図形 1909">
                <a:extLst>
                  <a:ext uri="{FF2B5EF4-FFF2-40B4-BE49-F238E27FC236}">
                    <a16:creationId xmlns:a16="http://schemas.microsoft.com/office/drawing/2014/main" id="{9F165AE5-41C4-056C-8CC2-71072449AFEF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1" name="フリーフォーム: 図形 1910">
                <a:extLst>
                  <a:ext uri="{FF2B5EF4-FFF2-40B4-BE49-F238E27FC236}">
                    <a16:creationId xmlns:a16="http://schemas.microsoft.com/office/drawing/2014/main" id="{73E3B731-EC22-6166-3FB0-CEA0A9FE7DC4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2" name="フリーフォーム: 図形 1911">
                <a:extLst>
                  <a:ext uri="{FF2B5EF4-FFF2-40B4-BE49-F238E27FC236}">
                    <a16:creationId xmlns:a16="http://schemas.microsoft.com/office/drawing/2014/main" id="{EB783340-F86A-5BA9-459E-8F2E5F053A35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3" name="フリーフォーム: 図形 1912">
                <a:extLst>
                  <a:ext uri="{FF2B5EF4-FFF2-40B4-BE49-F238E27FC236}">
                    <a16:creationId xmlns:a16="http://schemas.microsoft.com/office/drawing/2014/main" id="{8563F50D-DCE4-CCC1-A0D8-D9F2901DF242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047" name="フリーフォーム: 図形 2046">
              <a:extLst>
                <a:ext uri="{FF2B5EF4-FFF2-40B4-BE49-F238E27FC236}">
                  <a16:creationId xmlns:a16="http://schemas.microsoft.com/office/drawing/2014/main" id="{63DAAF1A-20CB-8F53-DB56-D96F119B8929}"/>
                </a:ext>
              </a:extLst>
            </p:cNvPr>
            <p:cNvSpPr/>
            <p:nvPr/>
          </p:nvSpPr>
          <p:spPr>
            <a:xfrm>
              <a:off x="2384110" y="1659536"/>
              <a:ext cx="184050" cy="142064"/>
            </a:xfrm>
            <a:custGeom>
              <a:avLst/>
              <a:gdLst>
                <a:gd name="connsiteX0" fmla="*/ 3185535 w 5483459"/>
                <a:gd name="connsiteY0" fmla="*/ 533 h 5354053"/>
                <a:gd name="connsiteX1" fmla="*/ 3289719 w 5483459"/>
                <a:gd name="connsiteY1" fmla="*/ 124656 h 5354053"/>
                <a:gd name="connsiteX2" fmla="*/ 3746919 w 5483459"/>
                <a:gd name="connsiteY2" fmla="*/ 289756 h 5354053"/>
                <a:gd name="connsiteX3" fmla="*/ 4051719 w 5483459"/>
                <a:gd name="connsiteY3" fmla="*/ 619956 h 5354053"/>
                <a:gd name="connsiteX4" fmla="*/ 4445415 w 5483459"/>
                <a:gd name="connsiteY4" fmla="*/ 746956 h 5354053"/>
                <a:gd name="connsiteX5" fmla="*/ 4826415 w 5483459"/>
                <a:gd name="connsiteY5" fmla="*/ 569156 h 5354053"/>
                <a:gd name="connsiteX6" fmla="*/ 4585119 w 5483459"/>
                <a:gd name="connsiteY6" fmla="*/ 2321756 h 5354053"/>
                <a:gd name="connsiteX7" fmla="*/ 5042319 w 5483459"/>
                <a:gd name="connsiteY7" fmla="*/ 4023556 h 5354053"/>
                <a:gd name="connsiteX8" fmla="*/ 5466243 w 5483459"/>
                <a:gd name="connsiteY8" fmla="*/ 4267598 h 5354053"/>
                <a:gd name="connsiteX9" fmla="*/ 5483459 w 5483459"/>
                <a:gd name="connsiteY9" fmla="*/ 4282637 h 5354053"/>
                <a:gd name="connsiteX10" fmla="*/ 5408363 w 5483459"/>
                <a:gd name="connsiteY10" fmla="*/ 4352435 h 5354053"/>
                <a:gd name="connsiteX11" fmla="*/ 5220115 w 5483459"/>
                <a:gd name="connsiteY11" fmla="*/ 4544256 h 5354053"/>
                <a:gd name="connsiteX12" fmla="*/ 5201063 w 5483459"/>
                <a:gd name="connsiteY12" fmla="*/ 4687131 h 5354053"/>
                <a:gd name="connsiteX13" fmla="*/ 4896263 w 5483459"/>
                <a:gd name="connsiteY13" fmla="*/ 4734756 h 5354053"/>
                <a:gd name="connsiteX14" fmla="*/ 4534315 w 5483459"/>
                <a:gd name="connsiteY14" fmla="*/ 4849056 h 5354053"/>
                <a:gd name="connsiteX15" fmla="*/ 4400967 w 5483459"/>
                <a:gd name="connsiteY15" fmla="*/ 4734756 h 5354053"/>
                <a:gd name="connsiteX16" fmla="*/ 3734215 w 5483459"/>
                <a:gd name="connsiteY16" fmla="*/ 5039556 h 5354053"/>
                <a:gd name="connsiteX17" fmla="*/ 3705639 w 5483459"/>
                <a:gd name="connsiteY17" fmla="*/ 5211006 h 5354053"/>
                <a:gd name="connsiteX18" fmla="*/ 3457991 w 5483459"/>
                <a:gd name="connsiteY18" fmla="*/ 5353881 h 5354053"/>
                <a:gd name="connsiteX19" fmla="*/ 3251415 w 5483459"/>
                <a:gd name="connsiteY19" fmla="*/ 5180645 h 5354053"/>
                <a:gd name="connsiteX20" fmla="*/ 3240163 w 5483459"/>
                <a:gd name="connsiteY20" fmla="*/ 5172539 h 5354053"/>
                <a:gd name="connsiteX21" fmla="*/ 3240463 w 5483459"/>
                <a:gd name="connsiteY21" fmla="*/ 5171604 h 5354053"/>
                <a:gd name="connsiteX22" fmla="*/ 3365915 w 5483459"/>
                <a:gd name="connsiteY22" fmla="*/ 4506156 h 5354053"/>
                <a:gd name="connsiteX23" fmla="*/ 3073815 w 5483459"/>
                <a:gd name="connsiteY23" fmla="*/ 4455356 h 5354053"/>
                <a:gd name="connsiteX24" fmla="*/ 3010315 w 5483459"/>
                <a:gd name="connsiteY24" fmla="*/ 4175956 h 5354053"/>
                <a:gd name="connsiteX25" fmla="*/ 2769015 w 5483459"/>
                <a:gd name="connsiteY25" fmla="*/ 4366456 h 5354053"/>
                <a:gd name="connsiteX26" fmla="*/ 2362615 w 5483459"/>
                <a:gd name="connsiteY26" fmla="*/ 4544256 h 5354053"/>
                <a:gd name="connsiteX27" fmla="*/ 1994315 w 5483459"/>
                <a:gd name="connsiteY27" fmla="*/ 4544256 h 5354053"/>
                <a:gd name="connsiteX28" fmla="*/ 1638715 w 5483459"/>
                <a:gd name="connsiteY28" fmla="*/ 4277556 h 5354053"/>
                <a:gd name="connsiteX29" fmla="*/ 1308515 w 5483459"/>
                <a:gd name="connsiteY29" fmla="*/ 4404556 h 5354053"/>
                <a:gd name="connsiteX30" fmla="*/ 622715 w 5483459"/>
                <a:gd name="connsiteY30" fmla="*/ 4417256 h 5354053"/>
                <a:gd name="connsiteX31" fmla="*/ 296783 w 5483459"/>
                <a:gd name="connsiteY31" fmla="*/ 4519650 h 5354053"/>
                <a:gd name="connsiteX32" fmla="*/ 253891 w 5483459"/>
                <a:gd name="connsiteY32" fmla="*/ 4532213 h 5354053"/>
                <a:gd name="connsiteX33" fmla="*/ 218727 w 5483459"/>
                <a:gd name="connsiteY33" fmla="*/ 4501456 h 5354053"/>
                <a:gd name="connsiteX34" fmla="*/ 190919 w 5483459"/>
                <a:gd name="connsiteY34" fmla="*/ 4455357 h 5354053"/>
                <a:gd name="connsiteX35" fmla="*/ 140119 w 5483459"/>
                <a:gd name="connsiteY35" fmla="*/ 3947356 h 5354053"/>
                <a:gd name="connsiteX36" fmla="*/ 415 w 5483459"/>
                <a:gd name="connsiteY36" fmla="*/ 3744156 h 5354053"/>
                <a:gd name="connsiteX37" fmla="*/ 114719 w 5483459"/>
                <a:gd name="connsiteY37" fmla="*/ 3553656 h 5354053"/>
                <a:gd name="connsiteX38" fmla="*/ 546519 w 5483459"/>
                <a:gd name="connsiteY38" fmla="*/ 3147257 h 5354053"/>
                <a:gd name="connsiteX39" fmla="*/ 775119 w 5483459"/>
                <a:gd name="connsiteY39" fmla="*/ 3223457 h 5354053"/>
                <a:gd name="connsiteX40" fmla="*/ 965615 w 5483459"/>
                <a:gd name="connsiteY40" fmla="*/ 3109157 h 5354053"/>
                <a:gd name="connsiteX41" fmla="*/ 1245015 w 5483459"/>
                <a:gd name="connsiteY41" fmla="*/ 2740856 h 5354053"/>
                <a:gd name="connsiteX42" fmla="*/ 1346615 w 5483459"/>
                <a:gd name="connsiteY42" fmla="*/ 1978856 h 5354053"/>
                <a:gd name="connsiteX43" fmla="*/ 1181519 w 5483459"/>
                <a:gd name="connsiteY43" fmla="*/ 1661356 h 5354053"/>
                <a:gd name="connsiteX44" fmla="*/ 1372015 w 5483459"/>
                <a:gd name="connsiteY44" fmla="*/ 1483556 h 5354053"/>
                <a:gd name="connsiteX45" fmla="*/ 1410119 w 5483459"/>
                <a:gd name="connsiteY45" fmla="*/ 1166056 h 5354053"/>
                <a:gd name="connsiteX46" fmla="*/ 1753015 w 5483459"/>
                <a:gd name="connsiteY46" fmla="*/ 1445456 h 5354053"/>
                <a:gd name="connsiteX47" fmla="*/ 1968919 w 5483459"/>
                <a:gd name="connsiteY47" fmla="*/ 1293056 h 5354053"/>
                <a:gd name="connsiteX48" fmla="*/ 2210215 w 5483459"/>
                <a:gd name="connsiteY48" fmla="*/ 1293056 h 5354053"/>
                <a:gd name="connsiteX49" fmla="*/ 2311815 w 5483459"/>
                <a:gd name="connsiteY49" fmla="*/ 1496256 h 5354053"/>
                <a:gd name="connsiteX50" fmla="*/ 2311815 w 5483459"/>
                <a:gd name="connsiteY50" fmla="*/ 1775656 h 5354053"/>
                <a:gd name="connsiteX51" fmla="*/ 2400719 w 5483459"/>
                <a:gd name="connsiteY51" fmla="*/ 2550356 h 5354053"/>
                <a:gd name="connsiteX52" fmla="*/ 2692815 w 5483459"/>
                <a:gd name="connsiteY52" fmla="*/ 2855156 h 5354053"/>
                <a:gd name="connsiteX53" fmla="*/ 2921415 w 5483459"/>
                <a:gd name="connsiteY53" fmla="*/ 2740856 h 5354053"/>
                <a:gd name="connsiteX54" fmla="*/ 3061119 w 5483459"/>
                <a:gd name="connsiteY54" fmla="*/ 2156656 h 5354053"/>
                <a:gd name="connsiteX55" fmla="*/ 3315119 w 5483459"/>
                <a:gd name="connsiteY55" fmla="*/ 2448756 h 5354053"/>
                <a:gd name="connsiteX56" fmla="*/ 3556415 w 5483459"/>
                <a:gd name="connsiteY56" fmla="*/ 2474156 h 5354053"/>
                <a:gd name="connsiteX57" fmla="*/ 3797719 w 5483459"/>
                <a:gd name="connsiteY57" fmla="*/ 2702756 h 5354053"/>
                <a:gd name="connsiteX58" fmla="*/ 4115215 w 5483459"/>
                <a:gd name="connsiteY58" fmla="*/ 2423356 h 5354053"/>
                <a:gd name="connsiteX59" fmla="*/ 4191415 w 5483459"/>
                <a:gd name="connsiteY59" fmla="*/ 1686756 h 5354053"/>
                <a:gd name="connsiteX60" fmla="*/ 4191415 w 5483459"/>
                <a:gd name="connsiteY60" fmla="*/ 1343856 h 5354053"/>
                <a:gd name="connsiteX61" fmla="*/ 3937415 w 5483459"/>
                <a:gd name="connsiteY61" fmla="*/ 1089856 h 5354053"/>
                <a:gd name="connsiteX62" fmla="*/ 3696119 w 5483459"/>
                <a:gd name="connsiteY62" fmla="*/ 1394656 h 5354053"/>
                <a:gd name="connsiteX63" fmla="*/ 3200815 w 5483459"/>
                <a:gd name="connsiteY63" fmla="*/ 1470856 h 5354053"/>
                <a:gd name="connsiteX64" fmla="*/ 2718215 w 5483459"/>
                <a:gd name="connsiteY64" fmla="*/ 1610556 h 5354053"/>
                <a:gd name="connsiteX65" fmla="*/ 2896015 w 5483459"/>
                <a:gd name="connsiteY65" fmla="*/ 581856 h 5354053"/>
                <a:gd name="connsiteX66" fmla="*/ 3150015 w 5483459"/>
                <a:gd name="connsiteY66" fmla="*/ 23056 h 5354053"/>
                <a:gd name="connsiteX67" fmla="*/ 3185535 w 5483459"/>
                <a:gd name="connsiteY67" fmla="*/ 533 h 5354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5483459" h="5354053">
                  <a:moveTo>
                    <a:pt x="3185535" y="533"/>
                  </a:moveTo>
                  <a:cubicBezTo>
                    <a:pt x="3210735" y="7975"/>
                    <a:pt x="3215103" y="91319"/>
                    <a:pt x="3289719" y="124656"/>
                  </a:cubicBezTo>
                  <a:cubicBezTo>
                    <a:pt x="3389199" y="169106"/>
                    <a:pt x="3619919" y="207206"/>
                    <a:pt x="3746919" y="289756"/>
                  </a:cubicBezTo>
                  <a:cubicBezTo>
                    <a:pt x="3873919" y="372306"/>
                    <a:pt x="3935303" y="543756"/>
                    <a:pt x="4051719" y="619956"/>
                  </a:cubicBezTo>
                  <a:cubicBezTo>
                    <a:pt x="4168135" y="696156"/>
                    <a:pt x="4316303" y="755423"/>
                    <a:pt x="4445415" y="746956"/>
                  </a:cubicBezTo>
                  <a:cubicBezTo>
                    <a:pt x="4574535" y="738489"/>
                    <a:pt x="4803135" y="306689"/>
                    <a:pt x="4826415" y="569156"/>
                  </a:cubicBezTo>
                  <a:cubicBezTo>
                    <a:pt x="4849703" y="831623"/>
                    <a:pt x="4549135" y="1746023"/>
                    <a:pt x="4585119" y="2321756"/>
                  </a:cubicBezTo>
                  <a:cubicBezTo>
                    <a:pt x="4621103" y="2897489"/>
                    <a:pt x="4885687" y="3689124"/>
                    <a:pt x="5042319" y="4023556"/>
                  </a:cubicBezTo>
                  <a:cubicBezTo>
                    <a:pt x="5179371" y="4316185"/>
                    <a:pt x="5327767" y="4166399"/>
                    <a:pt x="5466243" y="4267598"/>
                  </a:cubicBezTo>
                  <a:lnTo>
                    <a:pt x="5483459" y="4282637"/>
                  </a:lnTo>
                  <a:lnTo>
                    <a:pt x="5408363" y="4352435"/>
                  </a:lnTo>
                  <a:cubicBezTo>
                    <a:pt x="5328759" y="4431891"/>
                    <a:pt x="5264167" y="4509728"/>
                    <a:pt x="5220115" y="4544256"/>
                  </a:cubicBezTo>
                  <a:cubicBezTo>
                    <a:pt x="5102639" y="4636331"/>
                    <a:pt x="5255039" y="4655381"/>
                    <a:pt x="5201063" y="4687131"/>
                  </a:cubicBezTo>
                  <a:cubicBezTo>
                    <a:pt x="5147091" y="4718881"/>
                    <a:pt x="5007391" y="4707769"/>
                    <a:pt x="4896263" y="4734756"/>
                  </a:cubicBezTo>
                  <a:cubicBezTo>
                    <a:pt x="4785139" y="4761743"/>
                    <a:pt x="4616863" y="4849056"/>
                    <a:pt x="4534315" y="4849056"/>
                  </a:cubicBezTo>
                  <a:cubicBezTo>
                    <a:pt x="4451767" y="4849056"/>
                    <a:pt x="4534315" y="4703006"/>
                    <a:pt x="4400967" y="4734756"/>
                  </a:cubicBezTo>
                  <a:cubicBezTo>
                    <a:pt x="4267615" y="4766506"/>
                    <a:pt x="3850103" y="4960181"/>
                    <a:pt x="3734215" y="5039556"/>
                  </a:cubicBezTo>
                  <a:cubicBezTo>
                    <a:pt x="3618327" y="5118931"/>
                    <a:pt x="3751679" y="5158619"/>
                    <a:pt x="3705639" y="5211006"/>
                  </a:cubicBezTo>
                  <a:cubicBezTo>
                    <a:pt x="3659603" y="5263393"/>
                    <a:pt x="3584991" y="5358643"/>
                    <a:pt x="3457991" y="5353881"/>
                  </a:cubicBezTo>
                  <a:cubicBezTo>
                    <a:pt x="3394491" y="5351500"/>
                    <a:pt x="3331387" y="5251488"/>
                    <a:pt x="3251415" y="5180645"/>
                  </a:cubicBezTo>
                  <a:lnTo>
                    <a:pt x="3240163" y="5172539"/>
                  </a:lnTo>
                  <a:lnTo>
                    <a:pt x="3240463" y="5171604"/>
                  </a:lnTo>
                  <a:cubicBezTo>
                    <a:pt x="3306183" y="4956675"/>
                    <a:pt x="3386287" y="4622837"/>
                    <a:pt x="3365915" y="4506156"/>
                  </a:cubicBezTo>
                  <a:cubicBezTo>
                    <a:pt x="3342631" y="4372806"/>
                    <a:pt x="3133083" y="4510389"/>
                    <a:pt x="3073815" y="4455356"/>
                  </a:cubicBezTo>
                  <a:cubicBezTo>
                    <a:pt x="3014547" y="4400323"/>
                    <a:pt x="3061115" y="4190773"/>
                    <a:pt x="3010315" y="4175956"/>
                  </a:cubicBezTo>
                  <a:cubicBezTo>
                    <a:pt x="2959515" y="4161139"/>
                    <a:pt x="2876967" y="4305073"/>
                    <a:pt x="2769015" y="4366456"/>
                  </a:cubicBezTo>
                  <a:cubicBezTo>
                    <a:pt x="2661063" y="4427839"/>
                    <a:pt x="2491731" y="4514623"/>
                    <a:pt x="2362615" y="4544256"/>
                  </a:cubicBezTo>
                  <a:cubicBezTo>
                    <a:pt x="2233499" y="4573889"/>
                    <a:pt x="2114967" y="4588706"/>
                    <a:pt x="1994315" y="4544256"/>
                  </a:cubicBezTo>
                  <a:cubicBezTo>
                    <a:pt x="1873663" y="4499806"/>
                    <a:pt x="1753015" y="4300839"/>
                    <a:pt x="1638715" y="4277556"/>
                  </a:cubicBezTo>
                  <a:cubicBezTo>
                    <a:pt x="1524415" y="4254273"/>
                    <a:pt x="1477847" y="4381273"/>
                    <a:pt x="1308515" y="4404556"/>
                  </a:cubicBezTo>
                  <a:cubicBezTo>
                    <a:pt x="1139183" y="4427839"/>
                    <a:pt x="832263" y="4387623"/>
                    <a:pt x="622715" y="4417256"/>
                  </a:cubicBezTo>
                  <a:cubicBezTo>
                    <a:pt x="465555" y="4439481"/>
                    <a:pt x="470315" y="4466468"/>
                    <a:pt x="296783" y="4519650"/>
                  </a:cubicBezTo>
                  <a:lnTo>
                    <a:pt x="253891" y="4532213"/>
                  </a:lnTo>
                  <a:lnTo>
                    <a:pt x="218727" y="4501456"/>
                  </a:lnTo>
                  <a:cubicBezTo>
                    <a:pt x="207323" y="4488397"/>
                    <a:pt x="197799" y="4473348"/>
                    <a:pt x="190919" y="4455357"/>
                  </a:cubicBezTo>
                  <a:cubicBezTo>
                    <a:pt x="135887" y="4311423"/>
                    <a:pt x="171863" y="4065889"/>
                    <a:pt x="140119" y="3947356"/>
                  </a:cubicBezTo>
                  <a:cubicBezTo>
                    <a:pt x="108367" y="3828824"/>
                    <a:pt x="4647" y="3809774"/>
                    <a:pt x="415" y="3744156"/>
                  </a:cubicBezTo>
                  <a:cubicBezTo>
                    <a:pt x="-3817" y="3678540"/>
                    <a:pt x="23703" y="3653140"/>
                    <a:pt x="114719" y="3553656"/>
                  </a:cubicBezTo>
                  <a:cubicBezTo>
                    <a:pt x="205735" y="3454173"/>
                    <a:pt x="436447" y="3202289"/>
                    <a:pt x="546519" y="3147257"/>
                  </a:cubicBezTo>
                  <a:cubicBezTo>
                    <a:pt x="656583" y="3092223"/>
                    <a:pt x="705263" y="3229807"/>
                    <a:pt x="775119" y="3223457"/>
                  </a:cubicBezTo>
                  <a:cubicBezTo>
                    <a:pt x="844967" y="3217107"/>
                    <a:pt x="887303" y="3189589"/>
                    <a:pt x="965615" y="3109157"/>
                  </a:cubicBezTo>
                  <a:cubicBezTo>
                    <a:pt x="1043935" y="3028723"/>
                    <a:pt x="1181519" y="2929239"/>
                    <a:pt x="1245015" y="2740856"/>
                  </a:cubicBezTo>
                  <a:cubicBezTo>
                    <a:pt x="1308519" y="2552473"/>
                    <a:pt x="1357199" y="2158773"/>
                    <a:pt x="1346615" y="1978856"/>
                  </a:cubicBezTo>
                  <a:cubicBezTo>
                    <a:pt x="1336031" y="1798939"/>
                    <a:pt x="1177287" y="1743906"/>
                    <a:pt x="1181519" y="1661356"/>
                  </a:cubicBezTo>
                  <a:cubicBezTo>
                    <a:pt x="1185751" y="1578806"/>
                    <a:pt x="1333919" y="1566106"/>
                    <a:pt x="1372015" y="1483556"/>
                  </a:cubicBezTo>
                  <a:cubicBezTo>
                    <a:pt x="1410119" y="1401006"/>
                    <a:pt x="1346615" y="1172406"/>
                    <a:pt x="1410119" y="1166056"/>
                  </a:cubicBezTo>
                  <a:cubicBezTo>
                    <a:pt x="1473615" y="1159706"/>
                    <a:pt x="1659887" y="1424289"/>
                    <a:pt x="1753015" y="1445456"/>
                  </a:cubicBezTo>
                  <a:cubicBezTo>
                    <a:pt x="1846151" y="1466623"/>
                    <a:pt x="1892719" y="1318456"/>
                    <a:pt x="1968919" y="1293056"/>
                  </a:cubicBezTo>
                  <a:cubicBezTo>
                    <a:pt x="2045119" y="1267656"/>
                    <a:pt x="2153063" y="1259189"/>
                    <a:pt x="2210215" y="1293056"/>
                  </a:cubicBezTo>
                  <a:cubicBezTo>
                    <a:pt x="2267367" y="1326923"/>
                    <a:pt x="2294887" y="1415823"/>
                    <a:pt x="2311815" y="1496256"/>
                  </a:cubicBezTo>
                  <a:cubicBezTo>
                    <a:pt x="2328751" y="1576689"/>
                    <a:pt x="2296999" y="1599973"/>
                    <a:pt x="2311815" y="1775656"/>
                  </a:cubicBezTo>
                  <a:cubicBezTo>
                    <a:pt x="2326631" y="1951339"/>
                    <a:pt x="2337215" y="2370439"/>
                    <a:pt x="2400719" y="2550356"/>
                  </a:cubicBezTo>
                  <a:cubicBezTo>
                    <a:pt x="2464215" y="2730273"/>
                    <a:pt x="2606031" y="2823406"/>
                    <a:pt x="2692815" y="2855156"/>
                  </a:cubicBezTo>
                  <a:cubicBezTo>
                    <a:pt x="2779599" y="2886907"/>
                    <a:pt x="2860031" y="2857274"/>
                    <a:pt x="2921415" y="2740856"/>
                  </a:cubicBezTo>
                  <a:cubicBezTo>
                    <a:pt x="2982799" y="2624439"/>
                    <a:pt x="2995503" y="2205339"/>
                    <a:pt x="3061119" y="2156656"/>
                  </a:cubicBezTo>
                  <a:cubicBezTo>
                    <a:pt x="3126735" y="2107973"/>
                    <a:pt x="3232567" y="2395839"/>
                    <a:pt x="3315119" y="2448756"/>
                  </a:cubicBezTo>
                  <a:cubicBezTo>
                    <a:pt x="3397663" y="2501673"/>
                    <a:pt x="3475983" y="2431823"/>
                    <a:pt x="3556415" y="2474156"/>
                  </a:cubicBezTo>
                  <a:cubicBezTo>
                    <a:pt x="3636847" y="2516489"/>
                    <a:pt x="3704583" y="2711223"/>
                    <a:pt x="3797719" y="2702756"/>
                  </a:cubicBezTo>
                  <a:cubicBezTo>
                    <a:pt x="3890847" y="2694289"/>
                    <a:pt x="4049599" y="2592689"/>
                    <a:pt x="4115215" y="2423356"/>
                  </a:cubicBezTo>
                  <a:cubicBezTo>
                    <a:pt x="4180831" y="2254023"/>
                    <a:pt x="4178719" y="1866673"/>
                    <a:pt x="4191415" y="1686756"/>
                  </a:cubicBezTo>
                  <a:cubicBezTo>
                    <a:pt x="4204119" y="1506839"/>
                    <a:pt x="4233751" y="1443339"/>
                    <a:pt x="4191415" y="1343856"/>
                  </a:cubicBezTo>
                  <a:cubicBezTo>
                    <a:pt x="4149087" y="1244373"/>
                    <a:pt x="4019967" y="1081389"/>
                    <a:pt x="3937415" y="1089856"/>
                  </a:cubicBezTo>
                  <a:cubicBezTo>
                    <a:pt x="3854863" y="1098323"/>
                    <a:pt x="3818887" y="1331156"/>
                    <a:pt x="3696119" y="1394656"/>
                  </a:cubicBezTo>
                  <a:cubicBezTo>
                    <a:pt x="3573351" y="1458156"/>
                    <a:pt x="3363799" y="1434873"/>
                    <a:pt x="3200815" y="1470856"/>
                  </a:cubicBezTo>
                  <a:cubicBezTo>
                    <a:pt x="3037831" y="1506839"/>
                    <a:pt x="2769015" y="1758723"/>
                    <a:pt x="2718215" y="1610556"/>
                  </a:cubicBezTo>
                  <a:cubicBezTo>
                    <a:pt x="2667415" y="1462389"/>
                    <a:pt x="2824047" y="846439"/>
                    <a:pt x="2896015" y="581856"/>
                  </a:cubicBezTo>
                  <a:cubicBezTo>
                    <a:pt x="2967983" y="317273"/>
                    <a:pt x="3084399" y="99256"/>
                    <a:pt x="3150015" y="23056"/>
                  </a:cubicBezTo>
                  <a:cubicBezTo>
                    <a:pt x="3166423" y="4006"/>
                    <a:pt x="3177135" y="-1947"/>
                    <a:pt x="3185535" y="533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13" name="グループ化 1612">
            <a:extLst>
              <a:ext uri="{FF2B5EF4-FFF2-40B4-BE49-F238E27FC236}">
                <a16:creationId xmlns:a16="http://schemas.microsoft.com/office/drawing/2014/main" id="{BC21E216-C9B2-5F75-81ED-FF73CEB896B0}"/>
              </a:ext>
            </a:extLst>
          </p:cNvPr>
          <p:cNvGrpSpPr/>
          <p:nvPr/>
        </p:nvGrpSpPr>
        <p:grpSpPr>
          <a:xfrm>
            <a:off x="3648232" y="889000"/>
            <a:ext cx="2603978" cy="2578100"/>
            <a:chOff x="3648232" y="889000"/>
            <a:chExt cx="2603978" cy="2578100"/>
          </a:xfrm>
        </p:grpSpPr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05B887A4-038D-CF8F-86DE-422DA4086E67}"/>
                </a:ext>
              </a:extLst>
            </p:cNvPr>
            <p:cNvSpPr/>
            <p:nvPr/>
          </p:nvSpPr>
          <p:spPr>
            <a:xfrm>
              <a:off x="3674110" y="889000"/>
              <a:ext cx="2578100" cy="25781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45" name="テキスト ボックス 2044">
              <a:extLst>
                <a:ext uri="{FF2B5EF4-FFF2-40B4-BE49-F238E27FC236}">
                  <a16:creationId xmlns:a16="http://schemas.microsoft.com/office/drawing/2014/main" id="{9CC8486B-4423-3137-9306-C5667805E5F7}"/>
                </a:ext>
              </a:extLst>
            </p:cNvPr>
            <p:cNvSpPr txBox="1"/>
            <p:nvPr/>
          </p:nvSpPr>
          <p:spPr>
            <a:xfrm>
              <a:off x="3818872" y="2212628"/>
              <a:ext cx="1082348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ココが</a:t>
              </a:r>
              <a:endParaRPr kumimoji="1"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群馬県です</a:t>
              </a:r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0880EACC-5B1A-3A5D-9ABC-02A224A1AF55}"/>
                </a:ext>
              </a:extLst>
            </p:cNvPr>
            <p:cNvGrpSpPr/>
            <p:nvPr/>
          </p:nvGrpSpPr>
          <p:grpSpPr>
            <a:xfrm>
              <a:off x="4504134" y="2022003"/>
              <a:ext cx="1748075" cy="1437477"/>
              <a:chOff x="4504134" y="2022003"/>
              <a:chExt cx="1748075" cy="1437477"/>
            </a:xfrm>
            <a:solidFill>
              <a:schemeClr val="tx1"/>
            </a:solidFill>
          </p:grpSpPr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985D6A88-5620-79C9-B00E-1034BBF2B8FA}"/>
                  </a:ext>
                </a:extLst>
              </p:cNvPr>
              <p:cNvGrpSpPr/>
              <p:nvPr/>
            </p:nvGrpSpPr>
            <p:grpSpPr>
              <a:xfrm>
                <a:off x="4504134" y="2022003"/>
                <a:ext cx="1748075" cy="1437477"/>
                <a:chOff x="4504134" y="4948083"/>
                <a:chExt cx="1748075" cy="1437477"/>
              </a:xfrm>
              <a:grpFill/>
            </p:grpSpPr>
            <p:grpSp>
              <p:nvGrpSpPr>
                <p:cNvPr id="11" name="グループ化 10">
                  <a:extLst>
                    <a:ext uri="{FF2B5EF4-FFF2-40B4-BE49-F238E27FC236}">
                      <a16:creationId xmlns:a16="http://schemas.microsoft.com/office/drawing/2014/main" id="{19DFD556-5324-B4BB-9105-B031DE940747}"/>
                    </a:ext>
                  </a:extLst>
                </p:cNvPr>
                <p:cNvGrpSpPr/>
                <p:nvPr/>
              </p:nvGrpSpPr>
              <p:grpSpPr>
                <a:xfrm>
                  <a:off x="4504134" y="5326401"/>
                  <a:ext cx="1274473" cy="1059159"/>
                  <a:chOff x="-7704927" y="9727137"/>
                  <a:chExt cx="56358747" cy="59247641"/>
                </a:xfrm>
                <a:grpFill/>
              </p:grpSpPr>
              <p:sp>
                <p:nvSpPr>
                  <p:cNvPr id="13" name="フリーフォーム: 図形 12">
                    <a:extLst>
                      <a:ext uri="{FF2B5EF4-FFF2-40B4-BE49-F238E27FC236}">
                        <a16:creationId xmlns:a16="http://schemas.microsoft.com/office/drawing/2014/main" id="{EC0834E3-7F2B-BEBA-F0F1-1298AFFB398E}"/>
                      </a:ext>
                    </a:extLst>
                  </p:cNvPr>
                  <p:cNvSpPr/>
                  <p:nvPr/>
                </p:nvSpPr>
                <p:spPr>
                  <a:xfrm>
                    <a:off x="18324070" y="34275498"/>
                    <a:ext cx="4997601" cy="4434699"/>
                  </a:xfrm>
                  <a:custGeom>
                    <a:avLst/>
                    <a:gdLst>
                      <a:gd name="connsiteX0" fmla="*/ 2412227 w 4997601"/>
                      <a:gd name="connsiteY0" fmla="*/ 1279 h 4434699"/>
                      <a:gd name="connsiteX1" fmla="*/ 2669031 w 4997601"/>
                      <a:gd name="connsiteY1" fmla="*/ 309779 h 4434699"/>
                      <a:gd name="connsiteX2" fmla="*/ 2897631 w 4997601"/>
                      <a:gd name="connsiteY2" fmla="*/ 700303 h 4434699"/>
                      <a:gd name="connsiteX3" fmla="*/ 3583431 w 4997601"/>
                      <a:gd name="connsiteY3" fmla="*/ 490751 h 4434699"/>
                      <a:gd name="connsiteX4" fmla="*/ 4116831 w 4997601"/>
                      <a:gd name="connsiteY4" fmla="*/ 557427 h 4434699"/>
                      <a:gd name="connsiteX5" fmla="*/ 4393743 w 4997601"/>
                      <a:gd name="connsiteY5" fmla="*/ 395855 h 4434699"/>
                      <a:gd name="connsiteX6" fmla="*/ 4420525 w 4997601"/>
                      <a:gd name="connsiteY6" fmla="*/ 366215 h 4434699"/>
                      <a:gd name="connsiteX7" fmla="*/ 4436515 w 4997601"/>
                      <a:gd name="connsiteY7" fmla="*/ 375115 h 4434699"/>
                      <a:gd name="connsiteX8" fmla="*/ 4640707 w 4997601"/>
                      <a:gd name="connsiteY8" fmla="*/ 471703 h 4434699"/>
                      <a:gd name="connsiteX9" fmla="*/ 4916931 w 4997601"/>
                      <a:gd name="connsiteY9" fmla="*/ 214527 h 4434699"/>
                      <a:gd name="connsiteX10" fmla="*/ 4967719 w 4997601"/>
                      <a:gd name="connsiteY10" fmla="*/ 191839 h 4434699"/>
                      <a:gd name="connsiteX11" fmla="*/ 4997601 w 4997601"/>
                      <a:gd name="connsiteY11" fmla="*/ 180843 h 4434699"/>
                      <a:gd name="connsiteX12" fmla="*/ 4991939 w 4997601"/>
                      <a:gd name="connsiteY12" fmla="*/ 202027 h 4434699"/>
                      <a:gd name="connsiteX13" fmla="*/ 4602607 w 4997601"/>
                      <a:gd name="connsiteY13" fmla="*/ 909855 h 4434699"/>
                      <a:gd name="connsiteX14" fmla="*/ 3459607 w 4997601"/>
                      <a:gd name="connsiteY14" fmla="*/ 1109879 h 4434699"/>
                      <a:gd name="connsiteX15" fmla="*/ 2621407 w 4997601"/>
                      <a:gd name="connsiteY15" fmla="*/ 2300503 h 4434699"/>
                      <a:gd name="connsiteX16" fmla="*/ 2011807 w 4997601"/>
                      <a:gd name="connsiteY16" fmla="*/ 2386227 h 4434699"/>
                      <a:gd name="connsiteX17" fmla="*/ 2173731 w 4997601"/>
                      <a:gd name="connsiteY17" fmla="*/ 2929151 h 4434699"/>
                      <a:gd name="connsiteX18" fmla="*/ 1611755 w 4997601"/>
                      <a:gd name="connsiteY18" fmla="*/ 3576855 h 4434699"/>
                      <a:gd name="connsiteX19" fmla="*/ 1421255 w 4997601"/>
                      <a:gd name="connsiteY19" fmla="*/ 3653055 h 4434699"/>
                      <a:gd name="connsiteX20" fmla="*/ 1545081 w 4997601"/>
                      <a:gd name="connsiteY20" fmla="*/ 4110255 h 4434699"/>
                      <a:gd name="connsiteX21" fmla="*/ 1472675 w 4997601"/>
                      <a:gd name="connsiteY21" fmla="*/ 4337511 h 4434699"/>
                      <a:gd name="connsiteX22" fmla="*/ 1442833 w 4997601"/>
                      <a:gd name="connsiteY22" fmla="*/ 4431787 h 4434699"/>
                      <a:gd name="connsiteX23" fmla="*/ 1376459 w 4997601"/>
                      <a:gd name="connsiteY23" fmla="*/ 4434699 h 4434699"/>
                      <a:gd name="connsiteX24" fmla="*/ 1268855 w 4997601"/>
                      <a:gd name="connsiteY24" fmla="*/ 4415055 h 4434699"/>
                      <a:gd name="connsiteX25" fmla="*/ 945007 w 4997601"/>
                      <a:gd name="connsiteY25" fmla="*/ 4119779 h 4434699"/>
                      <a:gd name="connsiteX26" fmla="*/ 945007 w 4997601"/>
                      <a:gd name="connsiteY26" fmla="*/ 3605427 h 4434699"/>
                      <a:gd name="connsiteX27" fmla="*/ 1116455 w 4997601"/>
                      <a:gd name="connsiteY27" fmla="*/ 3091079 h 4434699"/>
                      <a:gd name="connsiteX28" fmla="*/ 649731 w 4997601"/>
                      <a:gd name="connsiteY28" fmla="*/ 2938679 h 4434699"/>
                      <a:gd name="connsiteX29" fmla="*/ 668781 w 4997601"/>
                      <a:gd name="connsiteY29" fmla="*/ 2481479 h 4434699"/>
                      <a:gd name="connsiteX30" fmla="*/ 2031 w 4997601"/>
                      <a:gd name="connsiteY30" fmla="*/ 2595779 h 4434699"/>
                      <a:gd name="connsiteX31" fmla="*/ 916431 w 4997601"/>
                      <a:gd name="connsiteY31" fmla="*/ 1929027 h 4434699"/>
                      <a:gd name="connsiteX32" fmla="*/ 1516507 w 4997601"/>
                      <a:gd name="connsiteY32" fmla="*/ 1567079 h 4434699"/>
                      <a:gd name="connsiteX33" fmla="*/ 1868931 w 4997601"/>
                      <a:gd name="connsiteY33" fmla="*/ 557427 h 4434699"/>
                      <a:gd name="connsiteX34" fmla="*/ 2364231 w 4997601"/>
                      <a:gd name="connsiteY34" fmla="*/ 4979 h 4434699"/>
                      <a:gd name="connsiteX35" fmla="*/ 2412227 w 4997601"/>
                      <a:gd name="connsiteY35" fmla="*/ 1279 h 4434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4997601" h="4434699">
                        <a:moveTo>
                          <a:pt x="2412227" y="1279"/>
                        </a:moveTo>
                        <a:cubicBezTo>
                          <a:pt x="2519707" y="18423"/>
                          <a:pt x="2596799" y="204207"/>
                          <a:pt x="2669031" y="309779"/>
                        </a:cubicBezTo>
                        <a:cubicBezTo>
                          <a:pt x="2751581" y="430427"/>
                          <a:pt x="2745231" y="670143"/>
                          <a:pt x="2897631" y="700303"/>
                        </a:cubicBezTo>
                        <a:cubicBezTo>
                          <a:pt x="3050031" y="730463"/>
                          <a:pt x="3380231" y="514567"/>
                          <a:pt x="3583431" y="490751"/>
                        </a:cubicBezTo>
                        <a:cubicBezTo>
                          <a:pt x="3786631" y="466943"/>
                          <a:pt x="3964431" y="598703"/>
                          <a:pt x="4116831" y="557427"/>
                        </a:cubicBezTo>
                        <a:cubicBezTo>
                          <a:pt x="4212081" y="531631"/>
                          <a:pt x="4316013" y="472347"/>
                          <a:pt x="4393743" y="395855"/>
                        </a:cubicBezTo>
                        <a:lnTo>
                          <a:pt x="4420525" y="366215"/>
                        </a:lnTo>
                        <a:lnTo>
                          <a:pt x="4436515" y="375115"/>
                        </a:lnTo>
                        <a:cubicBezTo>
                          <a:pt x="4522339" y="419911"/>
                          <a:pt x="4596655" y="453447"/>
                          <a:pt x="4640707" y="471703"/>
                        </a:cubicBezTo>
                        <a:cubicBezTo>
                          <a:pt x="4816919" y="544727"/>
                          <a:pt x="4793107" y="276439"/>
                          <a:pt x="4916931" y="214527"/>
                        </a:cubicBezTo>
                        <a:cubicBezTo>
                          <a:pt x="4932409" y="206787"/>
                          <a:pt x="4949475" y="199199"/>
                          <a:pt x="4967719" y="191839"/>
                        </a:cubicBezTo>
                        <a:lnTo>
                          <a:pt x="4997601" y="180843"/>
                        </a:lnTo>
                        <a:lnTo>
                          <a:pt x="4991939" y="202027"/>
                        </a:lnTo>
                        <a:cubicBezTo>
                          <a:pt x="4901849" y="489959"/>
                          <a:pt x="4713731" y="772535"/>
                          <a:pt x="4602607" y="909855"/>
                        </a:cubicBezTo>
                        <a:cubicBezTo>
                          <a:pt x="4380355" y="1184491"/>
                          <a:pt x="3789807" y="878103"/>
                          <a:pt x="3459607" y="1109879"/>
                        </a:cubicBezTo>
                        <a:cubicBezTo>
                          <a:pt x="3129407" y="1341655"/>
                          <a:pt x="2862707" y="2087779"/>
                          <a:pt x="2621407" y="2300503"/>
                        </a:cubicBezTo>
                        <a:cubicBezTo>
                          <a:pt x="2380107" y="2513227"/>
                          <a:pt x="2086419" y="2281455"/>
                          <a:pt x="2011807" y="2386227"/>
                        </a:cubicBezTo>
                        <a:cubicBezTo>
                          <a:pt x="1937195" y="2491003"/>
                          <a:pt x="2240407" y="2730715"/>
                          <a:pt x="2173731" y="2929151"/>
                        </a:cubicBezTo>
                        <a:cubicBezTo>
                          <a:pt x="2107055" y="3127591"/>
                          <a:pt x="1737167" y="3456203"/>
                          <a:pt x="1611755" y="3576855"/>
                        </a:cubicBezTo>
                        <a:cubicBezTo>
                          <a:pt x="1486343" y="3697503"/>
                          <a:pt x="1432367" y="3564151"/>
                          <a:pt x="1421255" y="3653055"/>
                        </a:cubicBezTo>
                        <a:cubicBezTo>
                          <a:pt x="1410143" y="3741951"/>
                          <a:pt x="1637155" y="3919751"/>
                          <a:pt x="1545081" y="4110255"/>
                        </a:cubicBezTo>
                        <a:cubicBezTo>
                          <a:pt x="1522063" y="4157879"/>
                          <a:pt x="1500333" y="4242215"/>
                          <a:pt x="1472675" y="4337511"/>
                        </a:cubicBezTo>
                        <a:lnTo>
                          <a:pt x="1442833" y="4431787"/>
                        </a:lnTo>
                        <a:lnTo>
                          <a:pt x="1376459" y="4434699"/>
                        </a:lnTo>
                        <a:cubicBezTo>
                          <a:pt x="1336523" y="4433707"/>
                          <a:pt x="1299019" y="4428547"/>
                          <a:pt x="1268855" y="4415055"/>
                        </a:cubicBezTo>
                        <a:cubicBezTo>
                          <a:pt x="1148207" y="4361079"/>
                          <a:pt x="998981" y="4254715"/>
                          <a:pt x="945007" y="4119779"/>
                        </a:cubicBezTo>
                        <a:cubicBezTo>
                          <a:pt x="891031" y="3984839"/>
                          <a:pt x="916431" y="3776879"/>
                          <a:pt x="945007" y="3605427"/>
                        </a:cubicBezTo>
                        <a:cubicBezTo>
                          <a:pt x="973581" y="3433979"/>
                          <a:pt x="1165667" y="3202203"/>
                          <a:pt x="1116455" y="3091079"/>
                        </a:cubicBezTo>
                        <a:cubicBezTo>
                          <a:pt x="1067243" y="2979951"/>
                          <a:pt x="724343" y="3040279"/>
                          <a:pt x="649731" y="2938679"/>
                        </a:cubicBezTo>
                        <a:cubicBezTo>
                          <a:pt x="575119" y="2837079"/>
                          <a:pt x="776731" y="2538627"/>
                          <a:pt x="668781" y="2481479"/>
                        </a:cubicBezTo>
                        <a:cubicBezTo>
                          <a:pt x="560831" y="2424327"/>
                          <a:pt x="-39245" y="2687855"/>
                          <a:pt x="2031" y="2595779"/>
                        </a:cubicBezTo>
                        <a:cubicBezTo>
                          <a:pt x="43307" y="2503703"/>
                          <a:pt x="664019" y="2100479"/>
                          <a:pt x="916431" y="1929027"/>
                        </a:cubicBezTo>
                        <a:cubicBezTo>
                          <a:pt x="1168843" y="1757579"/>
                          <a:pt x="1357755" y="1795679"/>
                          <a:pt x="1516507" y="1567079"/>
                        </a:cubicBezTo>
                        <a:cubicBezTo>
                          <a:pt x="1675255" y="1338479"/>
                          <a:pt x="1727643" y="817779"/>
                          <a:pt x="1868931" y="557427"/>
                        </a:cubicBezTo>
                        <a:cubicBezTo>
                          <a:pt x="2010219" y="297079"/>
                          <a:pt x="2230881" y="46255"/>
                          <a:pt x="2364231" y="4979"/>
                        </a:cubicBezTo>
                        <a:cubicBezTo>
                          <a:pt x="2380899" y="-181"/>
                          <a:pt x="2396873" y="-1173"/>
                          <a:pt x="2412227" y="127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" name="フリーフォーム: 図形 13">
                    <a:extLst>
                      <a:ext uri="{FF2B5EF4-FFF2-40B4-BE49-F238E27FC236}">
                        <a16:creationId xmlns:a16="http://schemas.microsoft.com/office/drawing/2014/main" id="{0214EB7B-F61B-3661-5274-E392D66A6C5E}"/>
                      </a:ext>
                    </a:extLst>
                  </p:cNvPr>
                  <p:cNvSpPr/>
                  <p:nvPr/>
                </p:nvSpPr>
                <p:spPr>
                  <a:xfrm>
                    <a:off x="22825649" y="33907458"/>
                    <a:ext cx="3406279" cy="2563086"/>
                  </a:xfrm>
                  <a:custGeom>
                    <a:avLst/>
                    <a:gdLst>
                      <a:gd name="connsiteX0" fmla="*/ 2784974 w 3406279"/>
                      <a:gd name="connsiteY0" fmla="*/ 658 h 2563086"/>
                      <a:gd name="connsiteX1" fmla="*/ 2825176 w 3406279"/>
                      <a:gd name="connsiteY1" fmla="*/ 1542 h 2563086"/>
                      <a:gd name="connsiteX2" fmla="*/ 3044252 w 3406279"/>
                      <a:gd name="connsiteY2" fmla="*/ 134894 h 2563086"/>
                      <a:gd name="connsiteX3" fmla="*/ 2958528 w 3406279"/>
                      <a:gd name="connsiteY3" fmla="*/ 811166 h 2563086"/>
                      <a:gd name="connsiteX4" fmla="*/ 3149028 w 3406279"/>
                      <a:gd name="connsiteY4" fmla="*/ 868318 h 2563086"/>
                      <a:gd name="connsiteX5" fmla="*/ 3244276 w 3406279"/>
                      <a:gd name="connsiteY5" fmla="*/ 1182642 h 2563086"/>
                      <a:gd name="connsiteX6" fmla="*/ 3168076 w 3406279"/>
                      <a:gd name="connsiteY6" fmla="*/ 1354094 h 2563086"/>
                      <a:gd name="connsiteX7" fmla="*/ 3406202 w 3406279"/>
                      <a:gd name="connsiteY7" fmla="*/ 1468390 h 2563086"/>
                      <a:gd name="connsiteX8" fmla="*/ 3139502 w 3406279"/>
                      <a:gd name="connsiteY8" fmla="*/ 1601742 h 2563086"/>
                      <a:gd name="connsiteX9" fmla="*/ 1977452 w 3406279"/>
                      <a:gd name="connsiteY9" fmla="*/ 2516142 h 2563086"/>
                      <a:gd name="connsiteX10" fmla="*/ 1946946 w 3406279"/>
                      <a:gd name="connsiteY10" fmla="*/ 2563086 h 2563086"/>
                      <a:gd name="connsiteX11" fmla="*/ 1929232 w 3406279"/>
                      <a:gd name="connsiteY11" fmla="*/ 2557218 h 2563086"/>
                      <a:gd name="connsiteX12" fmla="*/ 1577402 w 3406279"/>
                      <a:gd name="connsiteY12" fmla="*/ 2354218 h 2563086"/>
                      <a:gd name="connsiteX13" fmla="*/ 1672652 w 3406279"/>
                      <a:gd name="connsiteY13" fmla="*/ 2058942 h 2563086"/>
                      <a:gd name="connsiteX14" fmla="*/ 1358328 w 3406279"/>
                      <a:gd name="connsiteY14" fmla="*/ 1982742 h 2563086"/>
                      <a:gd name="connsiteX15" fmla="*/ 1167828 w 3406279"/>
                      <a:gd name="connsiteY15" fmla="*/ 1430294 h 2563086"/>
                      <a:gd name="connsiteX16" fmla="*/ 777302 w 3406279"/>
                      <a:gd name="connsiteY16" fmla="*/ 1554118 h 2563086"/>
                      <a:gd name="connsiteX17" fmla="*/ 48640 w 3406279"/>
                      <a:gd name="connsiteY17" fmla="*/ 1372550 h 2563086"/>
                      <a:gd name="connsiteX18" fmla="*/ 0 w 3406279"/>
                      <a:gd name="connsiteY18" fmla="*/ 1356450 h 2563086"/>
                      <a:gd name="connsiteX19" fmla="*/ 1648 w 3406279"/>
                      <a:gd name="connsiteY19" fmla="*/ 1355834 h 2563086"/>
                      <a:gd name="connsiteX20" fmla="*/ 101028 w 3406279"/>
                      <a:gd name="connsiteY20" fmla="*/ 1277894 h 2563086"/>
                      <a:gd name="connsiteX21" fmla="*/ 490360 w 3406279"/>
                      <a:gd name="connsiteY21" fmla="*/ 570066 h 2563086"/>
                      <a:gd name="connsiteX22" fmla="*/ 496022 w 3406279"/>
                      <a:gd name="connsiteY22" fmla="*/ 548882 h 2563086"/>
                      <a:gd name="connsiteX23" fmla="*/ 523996 w 3406279"/>
                      <a:gd name="connsiteY23" fmla="*/ 538590 h 2563086"/>
                      <a:gd name="connsiteX24" fmla="*/ 882076 w 3406279"/>
                      <a:gd name="connsiteY24" fmla="*/ 468266 h 2563086"/>
                      <a:gd name="connsiteX25" fmla="*/ 1120202 w 3406279"/>
                      <a:gd name="connsiteY25" fmla="*/ 582566 h 2563086"/>
                      <a:gd name="connsiteX26" fmla="*/ 1605976 w 3406279"/>
                      <a:gd name="connsiteY26" fmla="*/ 249190 h 2563086"/>
                      <a:gd name="connsiteX27" fmla="*/ 2348928 w 3406279"/>
                      <a:gd name="connsiteY27" fmla="*/ 220618 h 2563086"/>
                      <a:gd name="connsiteX28" fmla="*/ 2545976 w 3406279"/>
                      <a:gd name="connsiteY28" fmla="*/ 77742 h 2563086"/>
                      <a:gd name="connsiteX29" fmla="*/ 2562668 w 3406279"/>
                      <a:gd name="connsiteY29" fmla="*/ 47062 h 2563086"/>
                      <a:gd name="connsiteX30" fmla="*/ 2641820 w 3406279"/>
                      <a:gd name="connsiteY30" fmla="*/ 30710 h 2563086"/>
                      <a:gd name="connsiteX31" fmla="*/ 2784974 w 3406279"/>
                      <a:gd name="connsiteY31" fmla="*/ 658 h 25630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3406279" h="2563086">
                        <a:moveTo>
                          <a:pt x="2784974" y="658"/>
                        </a:moveTo>
                        <a:cubicBezTo>
                          <a:pt x="2799206" y="-394"/>
                          <a:pt x="2812674" y="-242"/>
                          <a:pt x="2825176" y="1542"/>
                        </a:cubicBezTo>
                        <a:cubicBezTo>
                          <a:pt x="2925188" y="15830"/>
                          <a:pt x="3022028" y="-46"/>
                          <a:pt x="3044252" y="134894"/>
                        </a:cubicBezTo>
                        <a:cubicBezTo>
                          <a:pt x="3066476" y="269830"/>
                          <a:pt x="2941064" y="688930"/>
                          <a:pt x="2958528" y="811166"/>
                        </a:cubicBezTo>
                        <a:cubicBezTo>
                          <a:pt x="2975990" y="933406"/>
                          <a:pt x="3101402" y="806406"/>
                          <a:pt x="3149028" y="868318"/>
                        </a:cubicBezTo>
                        <a:cubicBezTo>
                          <a:pt x="3196652" y="930230"/>
                          <a:pt x="3241102" y="1101678"/>
                          <a:pt x="3244276" y="1182642"/>
                        </a:cubicBezTo>
                        <a:cubicBezTo>
                          <a:pt x="3247452" y="1263606"/>
                          <a:pt x="3141090" y="1306466"/>
                          <a:pt x="3168076" y="1354094"/>
                        </a:cubicBezTo>
                        <a:cubicBezTo>
                          <a:pt x="3195064" y="1401718"/>
                          <a:pt x="3410964" y="1427118"/>
                          <a:pt x="3406202" y="1468390"/>
                        </a:cubicBezTo>
                        <a:cubicBezTo>
                          <a:pt x="3401440" y="1509666"/>
                          <a:pt x="3377628" y="1427118"/>
                          <a:pt x="3139502" y="1601742"/>
                        </a:cubicBezTo>
                        <a:cubicBezTo>
                          <a:pt x="2901376" y="1776366"/>
                          <a:pt x="2236216" y="2197054"/>
                          <a:pt x="1977452" y="2516142"/>
                        </a:cubicBezTo>
                        <a:lnTo>
                          <a:pt x="1946946" y="2563086"/>
                        </a:lnTo>
                        <a:lnTo>
                          <a:pt x="1929232" y="2557218"/>
                        </a:lnTo>
                        <a:cubicBezTo>
                          <a:pt x="1768298" y="2491934"/>
                          <a:pt x="1648840" y="2398670"/>
                          <a:pt x="1577402" y="2354218"/>
                        </a:cubicBezTo>
                        <a:cubicBezTo>
                          <a:pt x="1434528" y="2265318"/>
                          <a:pt x="1709164" y="2120854"/>
                          <a:pt x="1672652" y="2058942"/>
                        </a:cubicBezTo>
                        <a:cubicBezTo>
                          <a:pt x="1636140" y="1997030"/>
                          <a:pt x="1442464" y="2087518"/>
                          <a:pt x="1358328" y="1982742"/>
                        </a:cubicBezTo>
                        <a:cubicBezTo>
                          <a:pt x="1274190" y="1877966"/>
                          <a:pt x="1264664" y="1501730"/>
                          <a:pt x="1167828" y="1430294"/>
                        </a:cubicBezTo>
                        <a:cubicBezTo>
                          <a:pt x="1070988" y="1358854"/>
                          <a:pt x="1070988" y="1616030"/>
                          <a:pt x="777302" y="1554118"/>
                        </a:cubicBezTo>
                        <a:cubicBezTo>
                          <a:pt x="630458" y="1523162"/>
                          <a:pt x="332404" y="1458870"/>
                          <a:pt x="48640" y="1372550"/>
                        </a:cubicBezTo>
                        <a:lnTo>
                          <a:pt x="0" y="1356450"/>
                        </a:lnTo>
                        <a:lnTo>
                          <a:pt x="1648" y="1355834"/>
                        </a:lnTo>
                        <a:cubicBezTo>
                          <a:pt x="39710" y="1337474"/>
                          <a:pt x="73246" y="1312222"/>
                          <a:pt x="101028" y="1277894"/>
                        </a:cubicBezTo>
                        <a:cubicBezTo>
                          <a:pt x="212152" y="1140574"/>
                          <a:pt x="400270" y="857998"/>
                          <a:pt x="490360" y="570066"/>
                        </a:cubicBezTo>
                        <a:lnTo>
                          <a:pt x="496022" y="548882"/>
                        </a:lnTo>
                        <a:lnTo>
                          <a:pt x="523996" y="538590"/>
                        </a:lnTo>
                        <a:cubicBezTo>
                          <a:pt x="645142" y="497734"/>
                          <a:pt x="793970" y="468266"/>
                          <a:pt x="882076" y="468266"/>
                        </a:cubicBezTo>
                        <a:cubicBezTo>
                          <a:pt x="999552" y="468266"/>
                          <a:pt x="999552" y="619078"/>
                          <a:pt x="1120202" y="582566"/>
                        </a:cubicBezTo>
                        <a:cubicBezTo>
                          <a:pt x="1240852" y="546054"/>
                          <a:pt x="1401190" y="309518"/>
                          <a:pt x="1605976" y="249190"/>
                        </a:cubicBezTo>
                        <a:cubicBezTo>
                          <a:pt x="1810764" y="188866"/>
                          <a:pt x="2188588" y="288878"/>
                          <a:pt x="2348928" y="220618"/>
                        </a:cubicBezTo>
                        <a:cubicBezTo>
                          <a:pt x="2429096" y="186486"/>
                          <a:pt x="2502120" y="140050"/>
                          <a:pt x="2545976" y="77742"/>
                        </a:cubicBezTo>
                        <a:lnTo>
                          <a:pt x="2562668" y="47062"/>
                        </a:lnTo>
                        <a:lnTo>
                          <a:pt x="2641820" y="30710"/>
                        </a:lnTo>
                        <a:cubicBezTo>
                          <a:pt x="2692720" y="17766"/>
                          <a:pt x="2742280" y="3810"/>
                          <a:pt x="2784974" y="6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" name="フリーフォーム: 図形 14">
                    <a:extLst>
                      <a:ext uri="{FF2B5EF4-FFF2-40B4-BE49-F238E27FC236}">
                        <a16:creationId xmlns:a16="http://schemas.microsoft.com/office/drawing/2014/main" id="{DFA974BD-3D49-E53A-9AEC-15659FC316F8}"/>
                      </a:ext>
                    </a:extLst>
                  </p:cNvPr>
                  <p:cNvSpPr/>
                  <p:nvPr/>
                </p:nvSpPr>
                <p:spPr>
                  <a:xfrm>
                    <a:off x="19744928" y="35263908"/>
                    <a:ext cx="5027667" cy="4144732"/>
                  </a:xfrm>
                  <a:custGeom>
                    <a:avLst/>
                    <a:gdLst>
                      <a:gd name="connsiteX0" fmla="*/ 3080721 w 5027667"/>
                      <a:gd name="connsiteY0" fmla="*/ 0 h 4144732"/>
                      <a:gd name="connsiteX1" fmla="*/ 3129361 w 5027667"/>
                      <a:gd name="connsiteY1" fmla="*/ 16100 h 4144732"/>
                      <a:gd name="connsiteX2" fmla="*/ 3858023 w 5027667"/>
                      <a:gd name="connsiteY2" fmla="*/ 197668 h 4144732"/>
                      <a:gd name="connsiteX3" fmla="*/ 4248549 w 5027667"/>
                      <a:gd name="connsiteY3" fmla="*/ 73844 h 4144732"/>
                      <a:gd name="connsiteX4" fmla="*/ 4439049 w 5027667"/>
                      <a:gd name="connsiteY4" fmla="*/ 626292 h 4144732"/>
                      <a:gd name="connsiteX5" fmla="*/ 4753373 w 5027667"/>
                      <a:gd name="connsiteY5" fmla="*/ 702492 h 4144732"/>
                      <a:gd name="connsiteX6" fmla="*/ 4658123 w 5027667"/>
                      <a:gd name="connsiteY6" fmla="*/ 997768 h 4144732"/>
                      <a:gd name="connsiteX7" fmla="*/ 5009953 w 5027667"/>
                      <a:gd name="connsiteY7" fmla="*/ 1200768 h 4144732"/>
                      <a:gd name="connsiteX8" fmla="*/ 5027667 w 5027667"/>
                      <a:gd name="connsiteY8" fmla="*/ 1206636 h 4144732"/>
                      <a:gd name="connsiteX9" fmla="*/ 4972699 w 5027667"/>
                      <a:gd name="connsiteY9" fmla="*/ 1291220 h 4144732"/>
                      <a:gd name="connsiteX10" fmla="*/ 4667649 w 5027667"/>
                      <a:gd name="connsiteY10" fmla="*/ 2159816 h 4144732"/>
                      <a:gd name="connsiteX11" fmla="*/ 4239023 w 5027667"/>
                      <a:gd name="connsiteY11" fmla="*/ 1607368 h 4144732"/>
                      <a:gd name="connsiteX12" fmla="*/ 3134123 w 5027667"/>
                      <a:gd name="connsiteY12" fmla="*/ 1226368 h 4144732"/>
                      <a:gd name="connsiteX13" fmla="*/ 1895873 w 5027667"/>
                      <a:gd name="connsiteY13" fmla="*/ 1931216 h 4144732"/>
                      <a:gd name="connsiteX14" fmla="*/ 1943497 w 5027667"/>
                      <a:gd name="connsiteY14" fmla="*/ 2302692 h 4144732"/>
                      <a:gd name="connsiteX15" fmla="*/ 1467249 w 5027667"/>
                      <a:gd name="connsiteY15" fmla="*/ 2988492 h 4144732"/>
                      <a:gd name="connsiteX16" fmla="*/ 1152923 w 5027667"/>
                      <a:gd name="connsiteY16" fmla="*/ 2978968 h 4144732"/>
                      <a:gd name="connsiteX17" fmla="*/ 1133873 w 5027667"/>
                      <a:gd name="connsiteY17" fmla="*/ 3540940 h 4144732"/>
                      <a:gd name="connsiteX18" fmla="*/ 971949 w 5027667"/>
                      <a:gd name="connsiteY18" fmla="*/ 3760016 h 4144732"/>
                      <a:gd name="connsiteX19" fmla="*/ 1257697 w 5027667"/>
                      <a:gd name="connsiteY19" fmla="*/ 4141016 h 4144732"/>
                      <a:gd name="connsiteX20" fmla="*/ 800497 w 5027667"/>
                      <a:gd name="connsiteY20" fmla="*/ 3960044 h 4144732"/>
                      <a:gd name="connsiteX21" fmla="*/ 571897 w 5027667"/>
                      <a:gd name="connsiteY21" fmla="*/ 4064816 h 4144732"/>
                      <a:gd name="connsiteX22" fmla="*/ 209949 w 5027667"/>
                      <a:gd name="connsiteY22" fmla="*/ 3960044 h 4144732"/>
                      <a:gd name="connsiteX23" fmla="*/ 57549 w 5027667"/>
                      <a:gd name="connsiteY23" fmla="*/ 4045768 h 4144732"/>
                      <a:gd name="connsiteX24" fmla="*/ 95649 w 5027667"/>
                      <a:gd name="connsiteY24" fmla="*/ 3750492 h 4144732"/>
                      <a:gd name="connsiteX25" fmla="*/ 248049 w 5027667"/>
                      <a:gd name="connsiteY25" fmla="*/ 3455216 h 4144732"/>
                      <a:gd name="connsiteX26" fmla="*/ 77789 w 5027667"/>
                      <a:gd name="connsiteY26" fmla="*/ 3440932 h 4144732"/>
                      <a:gd name="connsiteX27" fmla="*/ 21975 w 5027667"/>
                      <a:gd name="connsiteY27" fmla="*/ 3443376 h 4144732"/>
                      <a:gd name="connsiteX28" fmla="*/ 51817 w 5027667"/>
                      <a:gd name="connsiteY28" fmla="*/ 3349100 h 4144732"/>
                      <a:gd name="connsiteX29" fmla="*/ 124223 w 5027667"/>
                      <a:gd name="connsiteY29" fmla="*/ 3121844 h 4144732"/>
                      <a:gd name="connsiteX30" fmla="*/ 397 w 5027667"/>
                      <a:gd name="connsiteY30" fmla="*/ 2664644 h 4144732"/>
                      <a:gd name="connsiteX31" fmla="*/ 190897 w 5027667"/>
                      <a:gd name="connsiteY31" fmla="*/ 2588444 h 4144732"/>
                      <a:gd name="connsiteX32" fmla="*/ 752873 w 5027667"/>
                      <a:gd name="connsiteY32" fmla="*/ 1940740 h 4144732"/>
                      <a:gd name="connsiteX33" fmla="*/ 590949 w 5027667"/>
                      <a:gd name="connsiteY33" fmla="*/ 1397816 h 4144732"/>
                      <a:gd name="connsiteX34" fmla="*/ 1200549 w 5027667"/>
                      <a:gd name="connsiteY34" fmla="*/ 1312092 h 4144732"/>
                      <a:gd name="connsiteX35" fmla="*/ 2038749 w 5027667"/>
                      <a:gd name="connsiteY35" fmla="*/ 121468 h 4144732"/>
                      <a:gd name="connsiteX36" fmla="*/ 3022033 w 5027667"/>
                      <a:gd name="connsiteY36" fmla="*/ 22024 h 4144732"/>
                      <a:gd name="connsiteX37" fmla="*/ 3080721 w 5027667"/>
                      <a:gd name="connsiteY37" fmla="*/ 0 h 4144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5027667" h="4144732">
                        <a:moveTo>
                          <a:pt x="3080721" y="0"/>
                        </a:moveTo>
                        <a:lnTo>
                          <a:pt x="3129361" y="16100"/>
                        </a:lnTo>
                        <a:cubicBezTo>
                          <a:pt x="3413125" y="102420"/>
                          <a:pt x="3711179" y="166712"/>
                          <a:pt x="3858023" y="197668"/>
                        </a:cubicBezTo>
                        <a:cubicBezTo>
                          <a:pt x="4151709" y="259580"/>
                          <a:pt x="4151709" y="2404"/>
                          <a:pt x="4248549" y="73844"/>
                        </a:cubicBezTo>
                        <a:cubicBezTo>
                          <a:pt x="4345385" y="145280"/>
                          <a:pt x="4354911" y="521516"/>
                          <a:pt x="4439049" y="626292"/>
                        </a:cubicBezTo>
                        <a:cubicBezTo>
                          <a:pt x="4523185" y="731068"/>
                          <a:pt x="4716861" y="640580"/>
                          <a:pt x="4753373" y="702492"/>
                        </a:cubicBezTo>
                        <a:cubicBezTo>
                          <a:pt x="4789885" y="764404"/>
                          <a:pt x="4515249" y="908868"/>
                          <a:pt x="4658123" y="997768"/>
                        </a:cubicBezTo>
                        <a:cubicBezTo>
                          <a:pt x="4729561" y="1042220"/>
                          <a:pt x="4849019" y="1135484"/>
                          <a:pt x="5009953" y="1200768"/>
                        </a:cubicBezTo>
                        <a:lnTo>
                          <a:pt x="5027667" y="1206636"/>
                        </a:lnTo>
                        <a:lnTo>
                          <a:pt x="4972699" y="1291220"/>
                        </a:lnTo>
                        <a:cubicBezTo>
                          <a:pt x="4798393" y="1622076"/>
                          <a:pt x="4787107" y="2094532"/>
                          <a:pt x="4667649" y="2159816"/>
                        </a:cubicBezTo>
                        <a:cubicBezTo>
                          <a:pt x="4531123" y="2234428"/>
                          <a:pt x="4494611" y="1762940"/>
                          <a:pt x="4239023" y="1607368"/>
                        </a:cubicBezTo>
                        <a:cubicBezTo>
                          <a:pt x="3983437" y="1451792"/>
                          <a:pt x="3524649" y="1172392"/>
                          <a:pt x="3134123" y="1226368"/>
                        </a:cubicBezTo>
                        <a:cubicBezTo>
                          <a:pt x="2743597" y="1280340"/>
                          <a:pt x="2094311" y="1751828"/>
                          <a:pt x="1895873" y="1931216"/>
                        </a:cubicBezTo>
                        <a:cubicBezTo>
                          <a:pt x="1697437" y="2110604"/>
                          <a:pt x="2014937" y="2126480"/>
                          <a:pt x="1943497" y="2302692"/>
                        </a:cubicBezTo>
                        <a:cubicBezTo>
                          <a:pt x="1872061" y="2478904"/>
                          <a:pt x="1599009" y="2875780"/>
                          <a:pt x="1467249" y="2988492"/>
                        </a:cubicBezTo>
                        <a:cubicBezTo>
                          <a:pt x="1335485" y="3101204"/>
                          <a:pt x="1208485" y="2886892"/>
                          <a:pt x="1152923" y="2978968"/>
                        </a:cubicBezTo>
                        <a:cubicBezTo>
                          <a:pt x="1097361" y="3071044"/>
                          <a:pt x="1164037" y="3410768"/>
                          <a:pt x="1133873" y="3540940"/>
                        </a:cubicBezTo>
                        <a:cubicBezTo>
                          <a:pt x="1103711" y="3671116"/>
                          <a:pt x="951311" y="3660004"/>
                          <a:pt x="971949" y="3760016"/>
                        </a:cubicBezTo>
                        <a:cubicBezTo>
                          <a:pt x="992585" y="3860028"/>
                          <a:pt x="1286273" y="4107680"/>
                          <a:pt x="1257697" y="4141016"/>
                        </a:cubicBezTo>
                        <a:cubicBezTo>
                          <a:pt x="1229123" y="4174356"/>
                          <a:pt x="914797" y="3972740"/>
                          <a:pt x="800497" y="3960044"/>
                        </a:cubicBezTo>
                        <a:cubicBezTo>
                          <a:pt x="686197" y="3947340"/>
                          <a:pt x="670323" y="4064816"/>
                          <a:pt x="571897" y="4064816"/>
                        </a:cubicBezTo>
                        <a:cubicBezTo>
                          <a:pt x="473473" y="4064816"/>
                          <a:pt x="295673" y="3963216"/>
                          <a:pt x="209949" y="3960044"/>
                        </a:cubicBezTo>
                        <a:cubicBezTo>
                          <a:pt x="124223" y="3956868"/>
                          <a:pt x="76597" y="4080692"/>
                          <a:pt x="57549" y="4045768"/>
                        </a:cubicBezTo>
                        <a:cubicBezTo>
                          <a:pt x="38497" y="4010844"/>
                          <a:pt x="63897" y="3848916"/>
                          <a:pt x="95649" y="3750492"/>
                        </a:cubicBezTo>
                        <a:cubicBezTo>
                          <a:pt x="127397" y="3652068"/>
                          <a:pt x="289323" y="3509192"/>
                          <a:pt x="248049" y="3455216"/>
                        </a:cubicBezTo>
                        <a:cubicBezTo>
                          <a:pt x="227411" y="3428228"/>
                          <a:pt x="157561" y="3434580"/>
                          <a:pt x="77789" y="3440932"/>
                        </a:cubicBezTo>
                        <a:lnTo>
                          <a:pt x="21975" y="3443376"/>
                        </a:lnTo>
                        <a:lnTo>
                          <a:pt x="51817" y="3349100"/>
                        </a:lnTo>
                        <a:cubicBezTo>
                          <a:pt x="79475" y="3253804"/>
                          <a:pt x="101205" y="3169468"/>
                          <a:pt x="124223" y="3121844"/>
                        </a:cubicBezTo>
                        <a:cubicBezTo>
                          <a:pt x="216297" y="2931340"/>
                          <a:pt x="-10715" y="2753540"/>
                          <a:pt x="397" y="2664644"/>
                        </a:cubicBezTo>
                        <a:cubicBezTo>
                          <a:pt x="11509" y="2575740"/>
                          <a:pt x="65485" y="2709092"/>
                          <a:pt x="190897" y="2588444"/>
                        </a:cubicBezTo>
                        <a:cubicBezTo>
                          <a:pt x="316309" y="2467792"/>
                          <a:pt x="686197" y="2139180"/>
                          <a:pt x="752873" y="1940740"/>
                        </a:cubicBezTo>
                        <a:cubicBezTo>
                          <a:pt x="819549" y="1742304"/>
                          <a:pt x="516337" y="1502592"/>
                          <a:pt x="590949" y="1397816"/>
                        </a:cubicBezTo>
                        <a:cubicBezTo>
                          <a:pt x="665561" y="1293044"/>
                          <a:pt x="959249" y="1524816"/>
                          <a:pt x="1200549" y="1312092"/>
                        </a:cubicBezTo>
                        <a:cubicBezTo>
                          <a:pt x="1441849" y="1099368"/>
                          <a:pt x="1708549" y="353244"/>
                          <a:pt x="2038749" y="121468"/>
                        </a:cubicBezTo>
                        <a:cubicBezTo>
                          <a:pt x="2307037" y="-66852"/>
                          <a:pt x="2747195" y="100104"/>
                          <a:pt x="3022033" y="22024"/>
                        </a:cubicBezTo>
                        <a:lnTo>
                          <a:pt x="3080721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" name="フリーフォーム: 図形 15">
                    <a:extLst>
                      <a:ext uri="{FF2B5EF4-FFF2-40B4-BE49-F238E27FC236}">
                        <a16:creationId xmlns:a16="http://schemas.microsoft.com/office/drawing/2014/main" id="{6596BF48-DA16-B47E-14E4-8E1BE1580C32}"/>
                      </a:ext>
                    </a:extLst>
                  </p:cNvPr>
                  <p:cNvSpPr/>
                  <p:nvPr/>
                </p:nvSpPr>
                <p:spPr>
                  <a:xfrm>
                    <a:off x="6772322" y="40925464"/>
                    <a:ext cx="8665798" cy="18664957"/>
                  </a:xfrm>
                  <a:custGeom>
                    <a:avLst/>
                    <a:gdLst>
                      <a:gd name="connsiteX0" fmla="*/ 100918 w 8665798"/>
                      <a:gd name="connsiteY0" fmla="*/ 18472436 h 18664957"/>
                      <a:gd name="connsiteX1" fmla="*/ 192358 w 8665798"/>
                      <a:gd name="connsiteY1" fmla="*/ 18662936 h 18664957"/>
                      <a:gd name="connsiteX2" fmla="*/ 1858 w 8665798"/>
                      <a:gd name="connsiteY2" fmla="*/ 18571496 h 18664957"/>
                      <a:gd name="connsiteX3" fmla="*/ 100918 w 8665798"/>
                      <a:gd name="connsiteY3" fmla="*/ 18472436 h 18664957"/>
                      <a:gd name="connsiteX4" fmla="*/ 883770 w 8665798"/>
                      <a:gd name="connsiteY4" fmla="*/ 17205268 h 18664957"/>
                      <a:gd name="connsiteX5" fmla="*/ 934764 w 8665798"/>
                      <a:gd name="connsiteY5" fmla="*/ 17218764 h 18664957"/>
                      <a:gd name="connsiteX6" fmla="*/ 470307 w 8665798"/>
                      <a:gd name="connsiteY6" fmla="*/ 17625164 h 18664957"/>
                      <a:gd name="connsiteX7" fmla="*/ 368707 w 8665798"/>
                      <a:gd name="connsiteY7" fmla="*/ 17320364 h 18664957"/>
                      <a:gd name="connsiteX8" fmla="*/ 883770 w 8665798"/>
                      <a:gd name="connsiteY8" fmla="*/ 17205268 h 18664957"/>
                      <a:gd name="connsiteX9" fmla="*/ 1690527 w 8665798"/>
                      <a:gd name="connsiteY9" fmla="*/ 15593280 h 18664957"/>
                      <a:gd name="connsiteX10" fmla="*/ 1747564 w 8665798"/>
                      <a:gd name="connsiteY10" fmla="*/ 15607680 h 18664957"/>
                      <a:gd name="connsiteX11" fmla="*/ 1762078 w 8665798"/>
                      <a:gd name="connsiteY11" fmla="*/ 15868936 h 18664957"/>
                      <a:gd name="connsiteX12" fmla="*/ 1950764 w 8665798"/>
                      <a:gd name="connsiteY12" fmla="*/ 16130192 h 18664957"/>
                      <a:gd name="connsiteX13" fmla="*/ 1616935 w 8665798"/>
                      <a:gd name="connsiteY13" fmla="*/ 16434992 h 18664957"/>
                      <a:gd name="connsiteX14" fmla="*/ 1471792 w 8665798"/>
                      <a:gd name="connsiteY14" fmla="*/ 16231792 h 18664957"/>
                      <a:gd name="connsiteX15" fmla="*/ 1471792 w 8665798"/>
                      <a:gd name="connsiteY15" fmla="*/ 15999564 h 18664957"/>
                      <a:gd name="connsiteX16" fmla="*/ 1471792 w 8665798"/>
                      <a:gd name="connsiteY16" fmla="*/ 15665736 h 18664957"/>
                      <a:gd name="connsiteX17" fmla="*/ 1690527 w 8665798"/>
                      <a:gd name="connsiteY17" fmla="*/ 15593280 h 18664957"/>
                      <a:gd name="connsiteX18" fmla="*/ 3895678 w 8665798"/>
                      <a:gd name="connsiteY18" fmla="*/ 13430536 h 18664957"/>
                      <a:gd name="connsiteX19" fmla="*/ 3997278 w 8665798"/>
                      <a:gd name="connsiteY19" fmla="*/ 13691792 h 18664957"/>
                      <a:gd name="connsiteX20" fmla="*/ 3953735 w 8665798"/>
                      <a:gd name="connsiteY20" fmla="*/ 13836936 h 18664957"/>
                      <a:gd name="connsiteX21" fmla="*/ 3692478 w 8665798"/>
                      <a:gd name="connsiteY21" fmla="*/ 13938536 h 18664957"/>
                      <a:gd name="connsiteX22" fmla="*/ 3634421 w 8665798"/>
                      <a:gd name="connsiteY22" fmla="*/ 14083680 h 18664957"/>
                      <a:gd name="connsiteX23" fmla="*/ 3155449 w 8665798"/>
                      <a:gd name="connsiteY23" fmla="*/ 14373964 h 18664957"/>
                      <a:gd name="connsiteX24" fmla="*/ 3344135 w 8665798"/>
                      <a:gd name="connsiteY24" fmla="*/ 14533624 h 18664957"/>
                      <a:gd name="connsiteX25" fmla="*/ 2763564 w 8665798"/>
                      <a:gd name="connsiteY25" fmla="*/ 14925508 h 18664957"/>
                      <a:gd name="connsiteX26" fmla="*/ 2574878 w 8665798"/>
                      <a:gd name="connsiteY26" fmla="*/ 14533624 h 18664957"/>
                      <a:gd name="connsiteX27" fmla="*/ 2342649 w 8665798"/>
                      <a:gd name="connsiteY27" fmla="*/ 14475564 h 18664957"/>
                      <a:gd name="connsiteX28" fmla="*/ 2531335 w 8665798"/>
                      <a:gd name="connsiteY28" fmla="*/ 14359448 h 18664957"/>
                      <a:gd name="connsiteX29" fmla="*/ 2502307 w 8665798"/>
                      <a:gd name="connsiteY29" fmla="*/ 14257848 h 18664957"/>
                      <a:gd name="connsiteX30" fmla="*/ 2516821 w 8665798"/>
                      <a:gd name="connsiteY30" fmla="*/ 14170764 h 18664957"/>
                      <a:gd name="connsiteX31" fmla="*/ 3082878 w 8665798"/>
                      <a:gd name="connsiteY31" fmla="*/ 13953048 h 18664957"/>
                      <a:gd name="connsiteX32" fmla="*/ 3605392 w 8665798"/>
                      <a:gd name="connsiteY32" fmla="*/ 13648248 h 18664957"/>
                      <a:gd name="connsiteX33" fmla="*/ 3750535 w 8665798"/>
                      <a:gd name="connsiteY33" fmla="*/ 13662764 h 18664957"/>
                      <a:gd name="connsiteX34" fmla="*/ 3895678 w 8665798"/>
                      <a:gd name="connsiteY34" fmla="*/ 13430536 h 18664957"/>
                      <a:gd name="connsiteX35" fmla="*/ 6464706 w 8665798"/>
                      <a:gd name="connsiteY35" fmla="*/ 6594308 h 18664957"/>
                      <a:gd name="connsiteX36" fmla="*/ 6943677 w 8665798"/>
                      <a:gd name="connsiteY36" fmla="*/ 6913624 h 18664957"/>
                      <a:gd name="connsiteX37" fmla="*/ 6900134 w 8665798"/>
                      <a:gd name="connsiteY37" fmla="*/ 7261968 h 18664957"/>
                      <a:gd name="connsiteX38" fmla="*/ 6217963 w 8665798"/>
                      <a:gd name="connsiteY38" fmla="*/ 7450652 h 18664957"/>
                      <a:gd name="connsiteX39" fmla="*/ 6101848 w 8665798"/>
                      <a:gd name="connsiteY39" fmla="*/ 6957168 h 18664957"/>
                      <a:gd name="connsiteX40" fmla="*/ 6203448 w 8665798"/>
                      <a:gd name="connsiteY40" fmla="*/ 6884592 h 18664957"/>
                      <a:gd name="connsiteX41" fmla="*/ 6464706 w 8665798"/>
                      <a:gd name="connsiteY41" fmla="*/ 6594308 h 18664957"/>
                      <a:gd name="connsiteX42" fmla="*/ 5358587 w 8665798"/>
                      <a:gd name="connsiteY42" fmla="*/ 6520304 h 18664957"/>
                      <a:gd name="connsiteX43" fmla="*/ 5738992 w 8665798"/>
                      <a:gd name="connsiteY43" fmla="*/ 6652364 h 18664957"/>
                      <a:gd name="connsiteX44" fmla="*/ 5535792 w 8665798"/>
                      <a:gd name="connsiteY44" fmla="*/ 6768480 h 18664957"/>
                      <a:gd name="connsiteX45" fmla="*/ 5332592 w 8665798"/>
                      <a:gd name="connsiteY45" fmla="*/ 6521736 h 18664957"/>
                      <a:gd name="connsiteX46" fmla="*/ 5358587 w 8665798"/>
                      <a:gd name="connsiteY46" fmla="*/ 6520304 h 18664957"/>
                      <a:gd name="connsiteX47" fmla="*/ 8102808 w 8665798"/>
                      <a:gd name="connsiteY47" fmla="*/ 5298212 h 18664957"/>
                      <a:gd name="connsiteX48" fmla="*/ 8191907 w 8665798"/>
                      <a:gd name="connsiteY48" fmla="*/ 5679908 h 18664957"/>
                      <a:gd name="connsiteX49" fmla="*/ 8017735 w 8665798"/>
                      <a:gd name="connsiteY49" fmla="*/ 6318536 h 18664957"/>
                      <a:gd name="connsiteX50" fmla="*/ 7843564 w 8665798"/>
                      <a:gd name="connsiteY50" fmla="*/ 6507224 h 18664957"/>
                      <a:gd name="connsiteX51" fmla="*/ 7916135 w 8665798"/>
                      <a:gd name="connsiteY51" fmla="*/ 6870080 h 18664957"/>
                      <a:gd name="connsiteX52" fmla="*/ 7582307 w 8665798"/>
                      <a:gd name="connsiteY52" fmla="*/ 7015224 h 18664957"/>
                      <a:gd name="connsiteX53" fmla="*/ 7495221 w 8665798"/>
                      <a:gd name="connsiteY53" fmla="*/ 6623336 h 18664957"/>
                      <a:gd name="connsiteX54" fmla="*/ 7800021 w 8665798"/>
                      <a:gd name="connsiteY54" fmla="*/ 6231448 h 18664957"/>
                      <a:gd name="connsiteX55" fmla="*/ 7741964 w 8665798"/>
                      <a:gd name="connsiteY55" fmla="*/ 5970192 h 18664957"/>
                      <a:gd name="connsiteX56" fmla="*/ 8075792 w 8665798"/>
                      <a:gd name="connsiteY56" fmla="*/ 5302536 h 18664957"/>
                      <a:gd name="connsiteX57" fmla="*/ 8102808 w 8665798"/>
                      <a:gd name="connsiteY57" fmla="*/ 5298212 h 18664957"/>
                      <a:gd name="connsiteX58" fmla="*/ 4219528 w 8665798"/>
                      <a:gd name="connsiteY58" fmla="*/ 2032288 h 18664957"/>
                      <a:gd name="connsiteX59" fmla="*/ 4260009 w 8665798"/>
                      <a:gd name="connsiteY59" fmla="*/ 2072768 h 18664957"/>
                      <a:gd name="connsiteX60" fmla="*/ 4207622 w 8665798"/>
                      <a:gd name="connsiteY60" fmla="*/ 2151348 h 18664957"/>
                      <a:gd name="connsiteX61" fmla="*/ 4131422 w 8665798"/>
                      <a:gd name="connsiteY61" fmla="*/ 2158492 h 18664957"/>
                      <a:gd name="connsiteX62" fmla="*/ 4124278 w 8665798"/>
                      <a:gd name="connsiteY62" fmla="*/ 2225168 h 18664957"/>
                      <a:gd name="connsiteX63" fmla="*/ 4100466 w 8665798"/>
                      <a:gd name="connsiteY63" fmla="*/ 2289460 h 18664957"/>
                      <a:gd name="connsiteX64" fmla="*/ 4119516 w 8665798"/>
                      <a:gd name="connsiteY64" fmla="*/ 2363280 h 18664957"/>
                      <a:gd name="connsiteX65" fmla="*/ 3988547 w 8665798"/>
                      <a:gd name="connsiteY65" fmla="*/ 2503776 h 18664957"/>
                      <a:gd name="connsiteX66" fmla="*/ 3886153 w 8665798"/>
                      <a:gd name="connsiteY66" fmla="*/ 2365660 h 18664957"/>
                      <a:gd name="connsiteX67" fmla="*/ 3943303 w 8665798"/>
                      <a:gd name="connsiteY67" fmla="*/ 2327560 h 18664957"/>
                      <a:gd name="connsiteX68" fmla="*/ 4012359 w 8665798"/>
                      <a:gd name="connsiteY68" fmla="*/ 2118012 h 18664957"/>
                      <a:gd name="connsiteX69" fmla="*/ 4109991 w 8665798"/>
                      <a:gd name="connsiteY69" fmla="*/ 2094200 h 18664957"/>
                      <a:gd name="connsiteX70" fmla="*/ 4219528 w 8665798"/>
                      <a:gd name="connsiteY70" fmla="*/ 2032288 h 18664957"/>
                      <a:gd name="connsiteX71" fmla="*/ 4417172 w 8665798"/>
                      <a:gd name="connsiteY71" fmla="*/ 1763204 h 18664957"/>
                      <a:gd name="connsiteX72" fmla="*/ 4450509 w 8665798"/>
                      <a:gd name="connsiteY72" fmla="*/ 1822736 h 18664957"/>
                      <a:gd name="connsiteX73" fmla="*/ 4393359 w 8665798"/>
                      <a:gd name="connsiteY73" fmla="*/ 1948944 h 18664957"/>
                      <a:gd name="connsiteX74" fmla="*/ 4364784 w 8665798"/>
                      <a:gd name="connsiteY74" fmla="*/ 1820356 h 18664957"/>
                      <a:gd name="connsiteX75" fmla="*/ 4417172 w 8665798"/>
                      <a:gd name="connsiteY75" fmla="*/ 1763204 h 18664957"/>
                      <a:gd name="connsiteX76" fmla="*/ 4495046 w 8665798"/>
                      <a:gd name="connsiteY76" fmla="*/ 1533080 h 18664957"/>
                      <a:gd name="connsiteX77" fmla="*/ 4514803 w 8665798"/>
                      <a:gd name="connsiteY77" fmla="*/ 1541748 h 18664957"/>
                      <a:gd name="connsiteX78" fmla="*/ 4612434 w 8665798"/>
                      <a:gd name="connsiteY78" fmla="*/ 1663192 h 18664957"/>
                      <a:gd name="connsiteX79" fmla="*/ 4676728 w 8665798"/>
                      <a:gd name="connsiteY79" fmla="*/ 1579848 h 18664957"/>
                      <a:gd name="connsiteX80" fmla="*/ 4710066 w 8665798"/>
                      <a:gd name="connsiteY80" fmla="*/ 1582232 h 18664957"/>
                      <a:gd name="connsiteX81" fmla="*/ 4714828 w 8665798"/>
                      <a:gd name="connsiteY81" fmla="*/ 1741776 h 18664957"/>
                      <a:gd name="connsiteX82" fmla="*/ 4552903 w 8665798"/>
                      <a:gd name="connsiteY82" fmla="*/ 1806068 h 18664957"/>
                      <a:gd name="connsiteX83" fmla="*/ 4483847 w 8665798"/>
                      <a:gd name="connsiteY83" fmla="*/ 1667956 h 18664957"/>
                      <a:gd name="connsiteX84" fmla="*/ 4374309 w 8665798"/>
                      <a:gd name="connsiteY84" fmla="*/ 1639380 h 18664957"/>
                      <a:gd name="connsiteX85" fmla="*/ 4443366 w 8665798"/>
                      <a:gd name="connsiteY85" fmla="*/ 1551272 h 18664957"/>
                      <a:gd name="connsiteX86" fmla="*/ 4495046 w 8665798"/>
                      <a:gd name="connsiteY86" fmla="*/ 1533080 h 18664957"/>
                      <a:gd name="connsiteX87" fmla="*/ 6798210 w 8665798"/>
                      <a:gd name="connsiteY87" fmla="*/ 472752 h 18664957"/>
                      <a:gd name="connsiteX88" fmla="*/ 6829378 w 8665798"/>
                      <a:gd name="connsiteY88" fmla="*/ 473996 h 18664957"/>
                      <a:gd name="connsiteX89" fmla="*/ 7111318 w 8665798"/>
                      <a:gd name="connsiteY89" fmla="*/ 786416 h 18664957"/>
                      <a:gd name="connsiteX90" fmla="*/ 7698058 w 8665798"/>
                      <a:gd name="connsiteY90" fmla="*/ 1540796 h 18664957"/>
                      <a:gd name="connsiteX91" fmla="*/ 7698058 w 8665798"/>
                      <a:gd name="connsiteY91" fmla="*/ 1853216 h 18664957"/>
                      <a:gd name="connsiteX92" fmla="*/ 8200978 w 8665798"/>
                      <a:gd name="connsiteY92" fmla="*/ 2310416 h 18664957"/>
                      <a:gd name="connsiteX93" fmla="*/ 8536258 w 8665798"/>
                      <a:gd name="connsiteY93" fmla="*/ 2394236 h 18664957"/>
                      <a:gd name="connsiteX94" fmla="*/ 8665798 w 8665798"/>
                      <a:gd name="connsiteY94" fmla="*/ 2782856 h 18664957"/>
                      <a:gd name="connsiteX95" fmla="*/ 8536258 w 8665798"/>
                      <a:gd name="connsiteY95" fmla="*/ 2958116 h 18664957"/>
                      <a:gd name="connsiteX96" fmla="*/ 8465773 w 8665798"/>
                      <a:gd name="connsiteY96" fmla="*/ 3104800 h 18664957"/>
                      <a:gd name="connsiteX97" fmla="*/ 8463302 w 8665798"/>
                      <a:gd name="connsiteY97" fmla="*/ 3113756 h 18664957"/>
                      <a:gd name="connsiteX98" fmla="*/ 8454668 w 8665798"/>
                      <a:gd name="connsiteY98" fmla="*/ 3105384 h 18664957"/>
                      <a:gd name="connsiteX99" fmla="*/ 8355384 w 8665798"/>
                      <a:gd name="connsiteY99" fmla="*/ 3045948 h 18664957"/>
                      <a:gd name="connsiteX100" fmla="*/ 8050584 w 8665798"/>
                      <a:gd name="connsiteY100" fmla="*/ 3318664 h 18664957"/>
                      <a:gd name="connsiteX101" fmla="*/ 8259132 w 8665798"/>
                      <a:gd name="connsiteY101" fmla="*/ 3559296 h 18664957"/>
                      <a:gd name="connsiteX102" fmla="*/ 8162879 w 8665798"/>
                      <a:gd name="connsiteY102" fmla="*/ 3944304 h 18664957"/>
                      <a:gd name="connsiteX103" fmla="*/ 6943679 w 8665798"/>
                      <a:gd name="connsiteY103" fmla="*/ 4634116 h 18664957"/>
                      <a:gd name="connsiteX104" fmla="*/ 6943679 w 8665798"/>
                      <a:gd name="connsiteY104" fmla="*/ 4425568 h 18664957"/>
                      <a:gd name="connsiteX105" fmla="*/ 7408900 w 8665798"/>
                      <a:gd name="connsiteY105" fmla="*/ 3671588 h 18664957"/>
                      <a:gd name="connsiteX106" fmla="*/ 7055974 w 8665798"/>
                      <a:gd name="connsiteY106" fmla="*/ 2805316 h 18664957"/>
                      <a:gd name="connsiteX107" fmla="*/ 7063926 w 8665798"/>
                      <a:gd name="connsiteY107" fmla="*/ 2762920 h 18664957"/>
                      <a:gd name="connsiteX108" fmla="*/ 7066857 w 8665798"/>
                      <a:gd name="connsiteY108" fmla="*/ 2755836 h 18664957"/>
                      <a:gd name="connsiteX109" fmla="*/ 6999043 w 8665798"/>
                      <a:gd name="connsiteY109" fmla="*/ 2759756 h 18664957"/>
                      <a:gd name="connsiteX110" fmla="*/ 6846047 w 8665798"/>
                      <a:gd name="connsiteY110" fmla="*/ 2739516 h 18664957"/>
                      <a:gd name="connsiteX111" fmla="*/ 6757941 w 8665798"/>
                      <a:gd name="connsiteY111" fmla="*/ 2594260 h 18664957"/>
                      <a:gd name="connsiteX112" fmla="*/ 6907959 w 8665798"/>
                      <a:gd name="connsiteY112" fmla="*/ 2465672 h 18664957"/>
                      <a:gd name="connsiteX113" fmla="*/ 7019878 w 8665798"/>
                      <a:gd name="connsiteY113" fmla="*/ 2456148 h 18664957"/>
                      <a:gd name="connsiteX114" fmla="*/ 7122272 w 8665798"/>
                      <a:gd name="connsiteY114" fmla="*/ 2539492 h 18664957"/>
                      <a:gd name="connsiteX115" fmla="*/ 7139722 w 8665798"/>
                      <a:gd name="connsiteY115" fmla="*/ 2584940 h 18664957"/>
                      <a:gd name="connsiteX116" fmla="*/ 7151703 w 8665798"/>
                      <a:gd name="connsiteY116" fmla="*/ 2629504 h 18664957"/>
                      <a:gd name="connsiteX117" fmla="*/ 7211492 w 8665798"/>
                      <a:gd name="connsiteY117" fmla="*/ 2572156 h 18664957"/>
                      <a:gd name="connsiteX118" fmla="*/ 7505153 w 8665798"/>
                      <a:gd name="connsiteY118" fmla="*/ 2291968 h 18664957"/>
                      <a:gd name="connsiteX119" fmla="*/ 6911595 w 8665798"/>
                      <a:gd name="connsiteY119" fmla="*/ 2115504 h 18664957"/>
                      <a:gd name="connsiteX120" fmla="*/ 6494500 w 8665798"/>
                      <a:gd name="connsiteY120" fmla="*/ 3158240 h 18664957"/>
                      <a:gd name="connsiteX121" fmla="*/ 6687005 w 8665798"/>
                      <a:gd name="connsiteY121" fmla="*/ 3591376 h 18664957"/>
                      <a:gd name="connsiteX122" fmla="*/ 6943679 w 8665798"/>
                      <a:gd name="connsiteY122" fmla="*/ 3815968 h 18664957"/>
                      <a:gd name="connsiteX123" fmla="*/ 6879511 w 8665798"/>
                      <a:gd name="connsiteY123" fmla="*/ 4024516 h 18664957"/>
                      <a:gd name="connsiteX124" fmla="*/ 6558668 w 8665798"/>
                      <a:gd name="connsiteY124" fmla="*/ 4136808 h 18664957"/>
                      <a:gd name="connsiteX125" fmla="*/ 6350121 w 8665798"/>
                      <a:gd name="connsiteY125" fmla="*/ 3783884 h 18664957"/>
                      <a:gd name="connsiteX126" fmla="*/ 5628226 w 8665798"/>
                      <a:gd name="connsiteY126" fmla="*/ 3783884 h 18664957"/>
                      <a:gd name="connsiteX127" fmla="*/ 5403637 w 8665798"/>
                      <a:gd name="connsiteY127" fmla="*/ 3222408 h 18664957"/>
                      <a:gd name="connsiteX128" fmla="*/ 5820732 w 8665798"/>
                      <a:gd name="connsiteY128" fmla="*/ 3174284 h 18664957"/>
                      <a:gd name="connsiteX129" fmla="*/ 5965111 w 8665798"/>
                      <a:gd name="connsiteY129" fmla="*/ 2564684 h 18664957"/>
                      <a:gd name="connsiteX130" fmla="*/ 5500391 w 8665798"/>
                      <a:gd name="connsiteY130" fmla="*/ 1889160 h 18664957"/>
                      <a:gd name="connsiteX131" fmla="*/ 5596142 w 8665798"/>
                      <a:gd name="connsiteY131" fmla="*/ 1489864 h 18664957"/>
                      <a:gd name="connsiteX132" fmla="*/ 5499890 w 8665798"/>
                      <a:gd name="connsiteY132" fmla="*/ 1152976 h 18664957"/>
                      <a:gd name="connsiteX133" fmla="*/ 5483847 w 8665798"/>
                      <a:gd name="connsiteY133" fmla="*/ 719840 h 18664957"/>
                      <a:gd name="connsiteX134" fmla="*/ 6013237 w 8665798"/>
                      <a:gd name="connsiteY134" fmla="*/ 639632 h 18664957"/>
                      <a:gd name="connsiteX135" fmla="*/ 6070277 w 8665798"/>
                      <a:gd name="connsiteY135" fmla="*/ 576340 h 18664957"/>
                      <a:gd name="connsiteX136" fmla="*/ 6079984 w 8665798"/>
                      <a:gd name="connsiteY136" fmla="*/ 561552 h 18664957"/>
                      <a:gd name="connsiteX137" fmla="*/ 6102656 w 8665798"/>
                      <a:gd name="connsiteY137" fmla="*/ 589096 h 18664957"/>
                      <a:gd name="connsiteX138" fmla="*/ 6151198 w 8665798"/>
                      <a:gd name="connsiteY138" fmla="*/ 626396 h 18664957"/>
                      <a:gd name="connsiteX139" fmla="*/ 6798210 w 8665798"/>
                      <a:gd name="connsiteY139" fmla="*/ 472752 h 18664957"/>
                      <a:gd name="connsiteX140" fmla="*/ 5406451 w 8665798"/>
                      <a:gd name="connsiteY140" fmla="*/ 291512 h 18664957"/>
                      <a:gd name="connsiteX141" fmla="*/ 5426028 w 8665798"/>
                      <a:gd name="connsiteY141" fmla="*/ 292384 h 18664957"/>
                      <a:gd name="connsiteX142" fmla="*/ 5508578 w 8665798"/>
                      <a:gd name="connsiteY142" fmla="*/ 540036 h 18664957"/>
                      <a:gd name="connsiteX143" fmla="*/ 5349828 w 8665798"/>
                      <a:gd name="connsiteY143" fmla="*/ 711488 h 18664957"/>
                      <a:gd name="connsiteX144" fmla="*/ 5248228 w 8665798"/>
                      <a:gd name="connsiteY144" fmla="*/ 444784 h 18664957"/>
                      <a:gd name="connsiteX145" fmla="*/ 5406451 w 8665798"/>
                      <a:gd name="connsiteY145" fmla="*/ 291512 h 18664957"/>
                      <a:gd name="connsiteX146" fmla="*/ 5705428 w 8665798"/>
                      <a:gd name="connsiteY146" fmla="*/ 288 h 18664957"/>
                      <a:gd name="connsiteX147" fmla="*/ 5762578 w 8665798"/>
                      <a:gd name="connsiteY147" fmla="*/ 95536 h 18664957"/>
                      <a:gd name="connsiteX148" fmla="*/ 5629228 w 8665798"/>
                      <a:gd name="connsiteY148" fmla="*/ 184436 h 18664957"/>
                      <a:gd name="connsiteX149" fmla="*/ 5629228 w 8665798"/>
                      <a:gd name="connsiteY149" fmla="*/ 70136 h 18664957"/>
                      <a:gd name="connsiteX150" fmla="*/ 5705428 w 8665798"/>
                      <a:gd name="connsiteY150" fmla="*/ 288 h 186649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</a:cxnLst>
                    <a:rect l="l" t="t" r="r" b="b"/>
                    <a:pathLst>
                      <a:path w="8665798" h="18664957">
                        <a:moveTo>
                          <a:pt x="100918" y="18472436"/>
                        </a:moveTo>
                        <a:cubicBezTo>
                          <a:pt x="132668" y="18487676"/>
                          <a:pt x="211408" y="18647696"/>
                          <a:pt x="192358" y="18662936"/>
                        </a:cubicBezTo>
                        <a:cubicBezTo>
                          <a:pt x="173308" y="18678176"/>
                          <a:pt x="17098" y="18603248"/>
                          <a:pt x="1858" y="18571496"/>
                        </a:cubicBezTo>
                        <a:cubicBezTo>
                          <a:pt x="-13382" y="18539744"/>
                          <a:pt x="69168" y="18457196"/>
                          <a:pt x="100918" y="18472436"/>
                        </a:cubicBezTo>
                        <a:close/>
                        <a:moveTo>
                          <a:pt x="883770" y="17205268"/>
                        </a:moveTo>
                        <a:cubicBezTo>
                          <a:pt x="913163" y="17205952"/>
                          <a:pt x="932043" y="17210148"/>
                          <a:pt x="934764" y="17218764"/>
                        </a:cubicBezTo>
                        <a:cubicBezTo>
                          <a:pt x="949278" y="17264728"/>
                          <a:pt x="564650" y="17608232"/>
                          <a:pt x="470307" y="17625164"/>
                        </a:cubicBezTo>
                        <a:cubicBezTo>
                          <a:pt x="375964" y="17642096"/>
                          <a:pt x="291297" y="17388096"/>
                          <a:pt x="368707" y="17320364"/>
                        </a:cubicBezTo>
                        <a:cubicBezTo>
                          <a:pt x="431603" y="17265332"/>
                          <a:pt x="756398" y="17202316"/>
                          <a:pt x="883770" y="17205268"/>
                        </a:cubicBezTo>
                        <a:close/>
                        <a:moveTo>
                          <a:pt x="1690527" y="15593280"/>
                        </a:moveTo>
                        <a:cubicBezTo>
                          <a:pt x="1715058" y="15594528"/>
                          <a:pt x="1735469" y="15599212"/>
                          <a:pt x="1747564" y="15607680"/>
                        </a:cubicBezTo>
                        <a:cubicBezTo>
                          <a:pt x="1795945" y="15641544"/>
                          <a:pt x="1725792" y="15777012"/>
                          <a:pt x="1762078" y="15868936"/>
                        </a:cubicBezTo>
                        <a:cubicBezTo>
                          <a:pt x="1798364" y="15960860"/>
                          <a:pt x="1974955" y="16035848"/>
                          <a:pt x="1950764" y="16130192"/>
                        </a:cubicBezTo>
                        <a:cubicBezTo>
                          <a:pt x="1926573" y="16224536"/>
                          <a:pt x="1696764" y="16418060"/>
                          <a:pt x="1616935" y="16434992"/>
                        </a:cubicBezTo>
                        <a:cubicBezTo>
                          <a:pt x="1537106" y="16451928"/>
                          <a:pt x="1495982" y="16304364"/>
                          <a:pt x="1471792" y="16231792"/>
                        </a:cubicBezTo>
                        <a:cubicBezTo>
                          <a:pt x="1447601" y="16159224"/>
                          <a:pt x="1471792" y="16093908"/>
                          <a:pt x="1471792" y="15999564"/>
                        </a:cubicBezTo>
                        <a:cubicBezTo>
                          <a:pt x="1471792" y="15999564"/>
                          <a:pt x="1425830" y="15731048"/>
                          <a:pt x="1471792" y="15665736"/>
                        </a:cubicBezTo>
                        <a:cubicBezTo>
                          <a:pt x="1506264" y="15616752"/>
                          <a:pt x="1616935" y="15589536"/>
                          <a:pt x="1690527" y="15593280"/>
                        </a:cubicBezTo>
                        <a:close/>
                        <a:moveTo>
                          <a:pt x="3895678" y="13430536"/>
                        </a:moveTo>
                        <a:cubicBezTo>
                          <a:pt x="3936802" y="13435376"/>
                          <a:pt x="3985183" y="13631316"/>
                          <a:pt x="3997278" y="13691792"/>
                        </a:cubicBezTo>
                        <a:cubicBezTo>
                          <a:pt x="4009373" y="13752268"/>
                          <a:pt x="4004535" y="13795812"/>
                          <a:pt x="3953735" y="13836936"/>
                        </a:cubicBezTo>
                        <a:cubicBezTo>
                          <a:pt x="3902935" y="13878060"/>
                          <a:pt x="3745697" y="13897412"/>
                          <a:pt x="3692478" y="13938536"/>
                        </a:cubicBezTo>
                        <a:cubicBezTo>
                          <a:pt x="3639259" y="13979660"/>
                          <a:pt x="3723926" y="14011108"/>
                          <a:pt x="3634421" y="14083680"/>
                        </a:cubicBezTo>
                        <a:cubicBezTo>
                          <a:pt x="3544916" y="14156248"/>
                          <a:pt x="3203830" y="14298976"/>
                          <a:pt x="3155449" y="14373964"/>
                        </a:cubicBezTo>
                        <a:cubicBezTo>
                          <a:pt x="3107068" y="14448956"/>
                          <a:pt x="3409449" y="14441696"/>
                          <a:pt x="3344135" y="14533624"/>
                        </a:cubicBezTo>
                        <a:cubicBezTo>
                          <a:pt x="3278821" y="14625544"/>
                          <a:pt x="2891773" y="14925508"/>
                          <a:pt x="2763564" y="14925508"/>
                        </a:cubicBezTo>
                        <a:cubicBezTo>
                          <a:pt x="2635355" y="14925508"/>
                          <a:pt x="2645031" y="14608612"/>
                          <a:pt x="2574878" y="14533624"/>
                        </a:cubicBezTo>
                        <a:cubicBezTo>
                          <a:pt x="2504725" y="14458632"/>
                          <a:pt x="2349906" y="14504592"/>
                          <a:pt x="2342649" y="14475564"/>
                        </a:cubicBezTo>
                        <a:cubicBezTo>
                          <a:pt x="2335392" y="14446536"/>
                          <a:pt x="2504725" y="14395736"/>
                          <a:pt x="2531335" y="14359448"/>
                        </a:cubicBezTo>
                        <a:cubicBezTo>
                          <a:pt x="2557945" y="14323164"/>
                          <a:pt x="2504726" y="14289296"/>
                          <a:pt x="2502307" y="14257848"/>
                        </a:cubicBezTo>
                        <a:cubicBezTo>
                          <a:pt x="2499888" y="14226404"/>
                          <a:pt x="2420059" y="14221564"/>
                          <a:pt x="2516821" y="14170764"/>
                        </a:cubicBezTo>
                        <a:cubicBezTo>
                          <a:pt x="2613583" y="14119964"/>
                          <a:pt x="2901449" y="14040136"/>
                          <a:pt x="3082878" y="13953048"/>
                        </a:cubicBezTo>
                        <a:cubicBezTo>
                          <a:pt x="3264306" y="13865964"/>
                          <a:pt x="3494116" y="13696632"/>
                          <a:pt x="3605392" y="13648248"/>
                        </a:cubicBezTo>
                        <a:cubicBezTo>
                          <a:pt x="3716668" y="13599868"/>
                          <a:pt x="3702154" y="13699052"/>
                          <a:pt x="3750535" y="13662764"/>
                        </a:cubicBezTo>
                        <a:cubicBezTo>
                          <a:pt x="3798916" y="13626480"/>
                          <a:pt x="3854554" y="13425696"/>
                          <a:pt x="3895678" y="13430536"/>
                        </a:cubicBezTo>
                        <a:close/>
                        <a:moveTo>
                          <a:pt x="6464706" y="6594308"/>
                        </a:moveTo>
                        <a:cubicBezTo>
                          <a:pt x="6588077" y="6599144"/>
                          <a:pt x="6871106" y="6802348"/>
                          <a:pt x="6943677" y="6913624"/>
                        </a:cubicBezTo>
                        <a:cubicBezTo>
                          <a:pt x="7016248" y="7024900"/>
                          <a:pt x="7021086" y="7172460"/>
                          <a:pt x="6900134" y="7261968"/>
                        </a:cubicBezTo>
                        <a:cubicBezTo>
                          <a:pt x="6779182" y="7351472"/>
                          <a:pt x="6351011" y="7501452"/>
                          <a:pt x="6217963" y="7450652"/>
                        </a:cubicBezTo>
                        <a:cubicBezTo>
                          <a:pt x="6084915" y="7399852"/>
                          <a:pt x="6104267" y="7051508"/>
                          <a:pt x="6101848" y="6957168"/>
                        </a:cubicBezTo>
                        <a:cubicBezTo>
                          <a:pt x="6099429" y="6862824"/>
                          <a:pt x="6142972" y="6945072"/>
                          <a:pt x="6203448" y="6884592"/>
                        </a:cubicBezTo>
                        <a:cubicBezTo>
                          <a:pt x="6263924" y="6824120"/>
                          <a:pt x="6341335" y="6589472"/>
                          <a:pt x="6464706" y="6594308"/>
                        </a:cubicBezTo>
                        <a:close/>
                        <a:moveTo>
                          <a:pt x="5358587" y="6520304"/>
                        </a:moveTo>
                        <a:cubicBezTo>
                          <a:pt x="5447422" y="6529600"/>
                          <a:pt x="5713593" y="6620616"/>
                          <a:pt x="5738992" y="6652364"/>
                        </a:cubicBezTo>
                        <a:cubicBezTo>
                          <a:pt x="5768020" y="6688652"/>
                          <a:pt x="5603525" y="6790252"/>
                          <a:pt x="5535792" y="6768480"/>
                        </a:cubicBezTo>
                        <a:cubicBezTo>
                          <a:pt x="5468059" y="6746708"/>
                          <a:pt x="5298725" y="6541088"/>
                          <a:pt x="5332592" y="6521736"/>
                        </a:cubicBezTo>
                        <a:cubicBezTo>
                          <a:pt x="5336825" y="6519316"/>
                          <a:pt x="5345897" y="6518976"/>
                          <a:pt x="5358587" y="6520304"/>
                        </a:cubicBezTo>
                        <a:close/>
                        <a:moveTo>
                          <a:pt x="8102808" y="5298212"/>
                        </a:moveTo>
                        <a:cubicBezTo>
                          <a:pt x="8163067" y="5318488"/>
                          <a:pt x="8202490" y="5538092"/>
                          <a:pt x="8191907" y="5679908"/>
                        </a:cubicBezTo>
                        <a:cubicBezTo>
                          <a:pt x="8179812" y="5841984"/>
                          <a:pt x="8075792" y="6180648"/>
                          <a:pt x="8017735" y="6318536"/>
                        </a:cubicBezTo>
                        <a:cubicBezTo>
                          <a:pt x="7959678" y="6456424"/>
                          <a:pt x="7860497" y="6415296"/>
                          <a:pt x="7843564" y="6507224"/>
                        </a:cubicBezTo>
                        <a:cubicBezTo>
                          <a:pt x="7826631" y="6599144"/>
                          <a:pt x="7959678" y="6785412"/>
                          <a:pt x="7916135" y="6870080"/>
                        </a:cubicBezTo>
                        <a:cubicBezTo>
                          <a:pt x="7872592" y="6954744"/>
                          <a:pt x="7652459" y="7056344"/>
                          <a:pt x="7582307" y="7015224"/>
                        </a:cubicBezTo>
                        <a:cubicBezTo>
                          <a:pt x="7512155" y="6974096"/>
                          <a:pt x="7458935" y="6753964"/>
                          <a:pt x="7495221" y="6623336"/>
                        </a:cubicBezTo>
                        <a:cubicBezTo>
                          <a:pt x="7531507" y="6492708"/>
                          <a:pt x="7758897" y="6340308"/>
                          <a:pt x="7800021" y="6231448"/>
                        </a:cubicBezTo>
                        <a:cubicBezTo>
                          <a:pt x="7841145" y="6122592"/>
                          <a:pt x="7696002" y="6125012"/>
                          <a:pt x="7741964" y="5970192"/>
                        </a:cubicBezTo>
                        <a:cubicBezTo>
                          <a:pt x="7787926" y="5815376"/>
                          <a:pt x="8000801" y="5350916"/>
                          <a:pt x="8075792" y="5302536"/>
                        </a:cubicBezTo>
                        <a:cubicBezTo>
                          <a:pt x="8085166" y="5296488"/>
                          <a:pt x="8094200" y="5295316"/>
                          <a:pt x="8102808" y="5298212"/>
                        </a:cubicBezTo>
                        <a:close/>
                        <a:moveTo>
                          <a:pt x="4219528" y="2032288"/>
                        </a:moveTo>
                        <a:cubicBezTo>
                          <a:pt x="4244531" y="2028712"/>
                          <a:pt x="4263978" y="2053716"/>
                          <a:pt x="4260009" y="2072768"/>
                        </a:cubicBezTo>
                        <a:cubicBezTo>
                          <a:pt x="4256040" y="2091816"/>
                          <a:pt x="4229053" y="2137064"/>
                          <a:pt x="4207622" y="2151348"/>
                        </a:cubicBezTo>
                        <a:cubicBezTo>
                          <a:pt x="4186191" y="2165636"/>
                          <a:pt x="4145313" y="2146188"/>
                          <a:pt x="4131422" y="2158492"/>
                        </a:cubicBezTo>
                        <a:cubicBezTo>
                          <a:pt x="4117531" y="2170796"/>
                          <a:pt x="4129437" y="2203340"/>
                          <a:pt x="4124278" y="2225168"/>
                        </a:cubicBezTo>
                        <a:cubicBezTo>
                          <a:pt x="4119119" y="2246996"/>
                          <a:pt x="4101260" y="2266440"/>
                          <a:pt x="4100466" y="2289460"/>
                        </a:cubicBezTo>
                        <a:cubicBezTo>
                          <a:pt x="4099672" y="2312480"/>
                          <a:pt x="4138169" y="2327560"/>
                          <a:pt x="4119516" y="2363280"/>
                        </a:cubicBezTo>
                        <a:cubicBezTo>
                          <a:pt x="4100863" y="2399000"/>
                          <a:pt x="4027441" y="2503376"/>
                          <a:pt x="3988547" y="2503776"/>
                        </a:cubicBezTo>
                        <a:cubicBezTo>
                          <a:pt x="3949653" y="2504172"/>
                          <a:pt x="3893694" y="2395032"/>
                          <a:pt x="3886153" y="2365660"/>
                        </a:cubicBezTo>
                        <a:cubicBezTo>
                          <a:pt x="3878612" y="2336292"/>
                          <a:pt x="3922269" y="2368836"/>
                          <a:pt x="3943303" y="2327560"/>
                        </a:cubicBezTo>
                        <a:cubicBezTo>
                          <a:pt x="3964337" y="2286288"/>
                          <a:pt x="3984578" y="2156904"/>
                          <a:pt x="4012359" y="2118012"/>
                        </a:cubicBezTo>
                        <a:cubicBezTo>
                          <a:pt x="4040140" y="2079116"/>
                          <a:pt x="4075463" y="2108488"/>
                          <a:pt x="4109991" y="2094200"/>
                        </a:cubicBezTo>
                        <a:cubicBezTo>
                          <a:pt x="4144519" y="2079912"/>
                          <a:pt x="4194525" y="2035856"/>
                          <a:pt x="4219528" y="2032288"/>
                        </a:cubicBezTo>
                        <a:close/>
                        <a:moveTo>
                          <a:pt x="4417172" y="1763204"/>
                        </a:moveTo>
                        <a:cubicBezTo>
                          <a:pt x="4431459" y="1763600"/>
                          <a:pt x="4456462" y="1794560"/>
                          <a:pt x="4450509" y="1822736"/>
                        </a:cubicBezTo>
                        <a:cubicBezTo>
                          <a:pt x="4444556" y="1850912"/>
                          <a:pt x="4407646" y="1949340"/>
                          <a:pt x="4393359" y="1948944"/>
                        </a:cubicBezTo>
                        <a:cubicBezTo>
                          <a:pt x="4379072" y="1948544"/>
                          <a:pt x="4360815" y="1851312"/>
                          <a:pt x="4364784" y="1820356"/>
                        </a:cubicBezTo>
                        <a:cubicBezTo>
                          <a:pt x="4368753" y="1789400"/>
                          <a:pt x="4402885" y="1762808"/>
                          <a:pt x="4417172" y="1763204"/>
                        </a:cubicBezTo>
                        <a:close/>
                        <a:moveTo>
                          <a:pt x="4495046" y="1533080"/>
                        </a:moveTo>
                        <a:cubicBezTo>
                          <a:pt x="4501235" y="1534332"/>
                          <a:pt x="4507759" y="1537084"/>
                          <a:pt x="4514803" y="1541748"/>
                        </a:cubicBezTo>
                        <a:cubicBezTo>
                          <a:pt x="4542981" y="1560400"/>
                          <a:pt x="4582668" y="1657636"/>
                          <a:pt x="4612434" y="1663192"/>
                        </a:cubicBezTo>
                        <a:cubicBezTo>
                          <a:pt x="4642200" y="1668748"/>
                          <a:pt x="4660456" y="1593344"/>
                          <a:pt x="4676728" y="1579848"/>
                        </a:cubicBezTo>
                        <a:cubicBezTo>
                          <a:pt x="4693000" y="1566356"/>
                          <a:pt x="4703716" y="1555244"/>
                          <a:pt x="4710066" y="1582232"/>
                        </a:cubicBezTo>
                        <a:cubicBezTo>
                          <a:pt x="4716416" y="1609216"/>
                          <a:pt x="4741022" y="1704468"/>
                          <a:pt x="4714828" y="1741776"/>
                        </a:cubicBezTo>
                        <a:cubicBezTo>
                          <a:pt x="4688634" y="1779080"/>
                          <a:pt x="4591400" y="1818368"/>
                          <a:pt x="4552903" y="1806068"/>
                        </a:cubicBezTo>
                        <a:cubicBezTo>
                          <a:pt x="4514406" y="1793764"/>
                          <a:pt x="4513613" y="1695736"/>
                          <a:pt x="4483847" y="1667956"/>
                        </a:cubicBezTo>
                        <a:cubicBezTo>
                          <a:pt x="4454081" y="1640176"/>
                          <a:pt x="4381056" y="1658828"/>
                          <a:pt x="4374309" y="1639380"/>
                        </a:cubicBezTo>
                        <a:cubicBezTo>
                          <a:pt x="4367562" y="1619932"/>
                          <a:pt x="4419950" y="1567544"/>
                          <a:pt x="4443366" y="1551272"/>
                        </a:cubicBezTo>
                        <a:cubicBezTo>
                          <a:pt x="4460928" y="1539068"/>
                          <a:pt x="4476480" y="1529320"/>
                          <a:pt x="4495046" y="1533080"/>
                        </a:cubicBezTo>
                        <a:close/>
                        <a:moveTo>
                          <a:pt x="6798210" y="472752"/>
                        </a:moveTo>
                        <a:cubicBezTo>
                          <a:pt x="6808979" y="471976"/>
                          <a:pt x="6819377" y="472328"/>
                          <a:pt x="6829378" y="473996"/>
                        </a:cubicBezTo>
                        <a:cubicBezTo>
                          <a:pt x="6989398" y="500664"/>
                          <a:pt x="6966538" y="608616"/>
                          <a:pt x="7111318" y="786416"/>
                        </a:cubicBezTo>
                        <a:cubicBezTo>
                          <a:pt x="7256098" y="964216"/>
                          <a:pt x="7600268" y="1362996"/>
                          <a:pt x="7698058" y="1540796"/>
                        </a:cubicBezTo>
                        <a:cubicBezTo>
                          <a:pt x="7795848" y="1718596"/>
                          <a:pt x="7614238" y="1724944"/>
                          <a:pt x="7698058" y="1853216"/>
                        </a:cubicBezTo>
                        <a:cubicBezTo>
                          <a:pt x="7781878" y="1981488"/>
                          <a:pt x="8061278" y="2220248"/>
                          <a:pt x="8200978" y="2310416"/>
                        </a:cubicBezTo>
                        <a:cubicBezTo>
                          <a:pt x="8340678" y="2400584"/>
                          <a:pt x="8458788" y="2315496"/>
                          <a:pt x="8536258" y="2394236"/>
                        </a:cubicBezTo>
                        <a:cubicBezTo>
                          <a:pt x="8613728" y="2472976"/>
                          <a:pt x="8665798" y="2688876"/>
                          <a:pt x="8665798" y="2782856"/>
                        </a:cubicBezTo>
                        <a:cubicBezTo>
                          <a:pt x="8665798" y="2876836"/>
                          <a:pt x="8574358" y="2869216"/>
                          <a:pt x="8536258" y="2958116"/>
                        </a:cubicBezTo>
                        <a:cubicBezTo>
                          <a:pt x="8517208" y="3002568"/>
                          <a:pt x="8487998" y="3048288"/>
                          <a:pt x="8465773" y="3104800"/>
                        </a:cubicBezTo>
                        <a:lnTo>
                          <a:pt x="8463302" y="3113756"/>
                        </a:lnTo>
                        <a:lnTo>
                          <a:pt x="8454668" y="3105384"/>
                        </a:lnTo>
                        <a:cubicBezTo>
                          <a:pt x="8418049" y="3072140"/>
                          <a:pt x="8384460" y="3049456"/>
                          <a:pt x="8355384" y="3045948"/>
                        </a:cubicBezTo>
                        <a:cubicBezTo>
                          <a:pt x="8200310" y="3027232"/>
                          <a:pt x="8066626" y="3233104"/>
                          <a:pt x="8050584" y="3318664"/>
                        </a:cubicBezTo>
                        <a:cubicBezTo>
                          <a:pt x="8034542" y="3404220"/>
                          <a:pt x="8240416" y="3455020"/>
                          <a:pt x="8259132" y="3559296"/>
                        </a:cubicBezTo>
                        <a:cubicBezTo>
                          <a:pt x="8277848" y="3663568"/>
                          <a:pt x="8382121" y="3765168"/>
                          <a:pt x="8162879" y="3944304"/>
                        </a:cubicBezTo>
                        <a:cubicBezTo>
                          <a:pt x="7943637" y="4123440"/>
                          <a:pt x="7146879" y="4553904"/>
                          <a:pt x="6943679" y="4634116"/>
                        </a:cubicBezTo>
                        <a:cubicBezTo>
                          <a:pt x="6740479" y="4714328"/>
                          <a:pt x="6866142" y="4585988"/>
                          <a:pt x="6943679" y="4425568"/>
                        </a:cubicBezTo>
                        <a:cubicBezTo>
                          <a:pt x="7021216" y="4265148"/>
                          <a:pt x="7390184" y="3941632"/>
                          <a:pt x="7408900" y="3671588"/>
                        </a:cubicBezTo>
                        <a:cubicBezTo>
                          <a:pt x="7427616" y="3401548"/>
                          <a:pt x="7039932" y="3035252"/>
                          <a:pt x="7055974" y="2805316"/>
                        </a:cubicBezTo>
                        <a:cubicBezTo>
                          <a:pt x="7056977" y="2790944"/>
                          <a:pt x="7059703" y="2776812"/>
                          <a:pt x="7063926" y="2762920"/>
                        </a:cubicBezTo>
                        <a:lnTo>
                          <a:pt x="7066857" y="2755836"/>
                        </a:lnTo>
                        <a:lnTo>
                          <a:pt x="6999043" y="2759756"/>
                        </a:lnTo>
                        <a:cubicBezTo>
                          <a:pt x="6939511" y="2759160"/>
                          <a:pt x="6877797" y="2751420"/>
                          <a:pt x="6846047" y="2739516"/>
                        </a:cubicBezTo>
                        <a:cubicBezTo>
                          <a:pt x="6782547" y="2715704"/>
                          <a:pt x="6747622" y="2639904"/>
                          <a:pt x="6757941" y="2594260"/>
                        </a:cubicBezTo>
                        <a:cubicBezTo>
                          <a:pt x="6768260" y="2548620"/>
                          <a:pt x="6864303" y="2488692"/>
                          <a:pt x="6907959" y="2465672"/>
                        </a:cubicBezTo>
                        <a:cubicBezTo>
                          <a:pt x="6951615" y="2442656"/>
                          <a:pt x="6984159" y="2443848"/>
                          <a:pt x="7019878" y="2456148"/>
                        </a:cubicBezTo>
                        <a:cubicBezTo>
                          <a:pt x="7055597" y="2468452"/>
                          <a:pt x="7102428" y="2493852"/>
                          <a:pt x="7122272" y="2539492"/>
                        </a:cubicBezTo>
                        <a:cubicBezTo>
                          <a:pt x="7127233" y="2550904"/>
                          <a:pt x="7133633" y="2566876"/>
                          <a:pt x="7139722" y="2584940"/>
                        </a:cubicBezTo>
                        <a:lnTo>
                          <a:pt x="7151703" y="2629504"/>
                        </a:lnTo>
                        <a:lnTo>
                          <a:pt x="7211492" y="2572156"/>
                        </a:lnTo>
                        <a:cubicBezTo>
                          <a:pt x="7347238" y="2456564"/>
                          <a:pt x="7520192" y="2363824"/>
                          <a:pt x="7505153" y="2291968"/>
                        </a:cubicBezTo>
                        <a:cubicBezTo>
                          <a:pt x="7481090" y="2177000"/>
                          <a:pt x="7080037" y="1971124"/>
                          <a:pt x="6911595" y="2115504"/>
                        </a:cubicBezTo>
                        <a:cubicBezTo>
                          <a:pt x="6743153" y="2259884"/>
                          <a:pt x="6531932" y="2912264"/>
                          <a:pt x="6494500" y="3158240"/>
                        </a:cubicBezTo>
                        <a:cubicBezTo>
                          <a:pt x="6457068" y="3404220"/>
                          <a:pt x="6612142" y="3481756"/>
                          <a:pt x="6687005" y="3591376"/>
                        </a:cubicBezTo>
                        <a:cubicBezTo>
                          <a:pt x="6761868" y="3701000"/>
                          <a:pt x="6911595" y="3743780"/>
                          <a:pt x="6943679" y="3815968"/>
                        </a:cubicBezTo>
                        <a:cubicBezTo>
                          <a:pt x="6975763" y="3888156"/>
                          <a:pt x="6943679" y="3971040"/>
                          <a:pt x="6879511" y="4024516"/>
                        </a:cubicBezTo>
                        <a:cubicBezTo>
                          <a:pt x="6815343" y="4077988"/>
                          <a:pt x="6646900" y="4176916"/>
                          <a:pt x="6558668" y="4136808"/>
                        </a:cubicBezTo>
                        <a:cubicBezTo>
                          <a:pt x="6470436" y="4096704"/>
                          <a:pt x="6505195" y="3842704"/>
                          <a:pt x="6350121" y="3783884"/>
                        </a:cubicBezTo>
                        <a:cubicBezTo>
                          <a:pt x="6195047" y="3725064"/>
                          <a:pt x="5785973" y="3877464"/>
                          <a:pt x="5628226" y="3783884"/>
                        </a:cubicBezTo>
                        <a:cubicBezTo>
                          <a:pt x="5470479" y="3690304"/>
                          <a:pt x="5371553" y="3324008"/>
                          <a:pt x="5403637" y="3222408"/>
                        </a:cubicBezTo>
                        <a:cubicBezTo>
                          <a:pt x="5435721" y="3120808"/>
                          <a:pt x="5727153" y="3283904"/>
                          <a:pt x="5820732" y="3174284"/>
                        </a:cubicBezTo>
                        <a:cubicBezTo>
                          <a:pt x="5914311" y="3064664"/>
                          <a:pt x="6018501" y="2778872"/>
                          <a:pt x="5965111" y="2564684"/>
                        </a:cubicBezTo>
                        <a:cubicBezTo>
                          <a:pt x="5911721" y="2350496"/>
                          <a:pt x="5561886" y="2068296"/>
                          <a:pt x="5500391" y="1889160"/>
                        </a:cubicBezTo>
                        <a:cubicBezTo>
                          <a:pt x="5438896" y="1710024"/>
                          <a:pt x="5596226" y="1612560"/>
                          <a:pt x="5596142" y="1489864"/>
                        </a:cubicBezTo>
                        <a:cubicBezTo>
                          <a:pt x="5596059" y="1367164"/>
                          <a:pt x="5518606" y="1281316"/>
                          <a:pt x="5499890" y="1152976"/>
                        </a:cubicBezTo>
                        <a:cubicBezTo>
                          <a:pt x="5481174" y="1024640"/>
                          <a:pt x="5398289" y="805400"/>
                          <a:pt x="5483847" y="719840"/>
                        </a:cubicBezTo>
                        <a:cubicBezTo>
                          <a:pt x="5569405" y="634284"/>
                          <a:pt x="5858163" y="775988"/>
                          <a:pt x="6013237" y="639632"/>
                        </a:cubicBezTo>
                        <a:cubicBezTo>
                          <a:pt x="6032621" y="622588"/>
                          <a:pt x="6051630" y="601156"/>
                          <a:pt x="6070277" y="576340"/>
                        </a:cubicBezTo>
                        <a:lnTo>
                          <a:pt x="6079984" y="561552"/>
                        </a:lnTo>
                        <a:lnTo>
                          <a:pt x="6102656" y="589096"/>
                        </a:lnTo>
                        <a:cubicBezTo>
                          <a:pt x="6118982" y="605548"/>
                          <a:pt x="6135164" y="618220"/>
                          <a:pt x="6151198" y="626396"/>
                        </a:cubicBezTo>
                        <a:cubicBezTo>
                          <a:pt x="6391704" y="749032"/>
                          <a:pt x="6636675" y="484340"/>
                          <a:pt x="6798210" y="472752"/>
                        </a:cubicBezTo>
                        <a:close/>
                        <a:moveTo>
                          <a:pt x="5406451" y="291512"/>
                        </a:moveTo>
                        <a:cubicBezTo>
                          <a:pt x="5413956" y="290200"/>
                          <a:pt x="5420604" y="290400"/>
                          <a:pt x="5426028" y="292384"/>
                        </a:cubicBezTo>
                        <a:cubicBezTo>
                          <a:pt x="5469420" y="308260"/>
                          <a:pt x="5524453" y="469128"/>
                          <a:pt x="5508578" y="540036"/>
                        </a:cubicBezTo>
                        <a:cubicBezTo>
                          <a:pt x="5492703" y="610944"/>
                          <a:pt x="5393220" y="727360"/>
                          <a:pt x="5349828" y="711488"/>
                        </a:cubicBezTo>
                        <a:cubicBezTo>
                          <a:pt x="5306436" y="695612"/>
                          <a:pt x="5235528" y="514636"/>
                          <a:pt x="5248228" y="444784"/>
                        </a:cubicBezTo>
                        <a:cubicBezTo>
                          <a:pt x="5259341" y="383668"/>
                          <a:pt x="5353912" y="300672"/>
                          <a:pt x="5406451" y="291512"/>
                        </a:cubicBezTo>
                        <a:close/>
                        <a:moveTo>
                          <a:pt x="5705428" y="288"/>
                        </a:moveTo>
                        <a:cubicBezTo>
                          <a:pt x="5727653" y="4520"/>
                          <a:pt x="5777395" y="69080"/>
                          <a:pt x="5762578" y="95536"/>
                        </a:cubicBezTo>
                        <a:cubicBezTo>
                          <a:pt x="5747761" y="121992"/>
                          <a:pt x="5651453" y="188668"/>
                          <a:pt x="5629228" y="184436"/>
                        </a:cubicBezTo>
                        <a:cubicBezTo>
                          <a:pt x="5607003" y="180204"/>
                          <a:pt x="5616528" y="100828"/>
                          <a:pt x="5629228" y="70136"/>
                        </a:cubicBezTo>
                        <a:cubicBezTo>
                          <a:pt x="5641928" y="39444"/>
                          <a:pt x="5683203" y="-3948"/>
                          <a:pt x="5705428" y="28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" name="フリーフォーム: 図形 16">
                    <a:extLst>
                      <a:ext uri="{FF2B5EF4-FFF2-40B4-BE49-F238E27FC236}">
                        <a16:creationId xmlns:a16="http://schemas.microsoft.com/office/drawing/2014/main" id="{38BC4A94-AB5C-DD4F-3C57-6011DE424F2D}"/>
                      </a:ext>
                    </a:extLst>
                  </p:cNvPr>
                  <p:cNvSpPr/>
                  <p:nvPr/>
                </p:nvSpPr>
                <p:spPr>
                  <a:xfrm>
                    <a:off x="7511361" y="32193702"/>
                    <a:ext cx="5355055" cy="7772373"/>
                  </a:xfrm>
                  <a:custGeom>
                    <a:avLst/>
                    <a:gdLst>
                      <a:gd name="connsiteX0" fmla="*/ 87952 w 5355055"/>
                      <a:gd name="connsiteY0" fmla="*/ 7049298 h 7772373"/>
                      <a:gd name="connsiteX1" fmla="*/ 165789 w 5355055"/>
                      <a:gd name="connsiteY1" fmla="*/ 7087398 h 7772373"/>
                      <a:gd name="connsiteX2" fmla="*/ 210239 w 5355055"/>
                      <a:gd name="connsiteY2" fmla="*/ 7157250 h 7772373"/>
                      <a:gd name="connsiteX3" fmla="*/ 483289 w 5355055"/>
                      <a:gd name="connsiteY3" fmla="*/ 7055650 h 7772373"/>
                      <a:gd name="connsiteX4" fmla="*/ 553139 w 5355055"/>
                      <a:gd name="connsiteY4" fmla="*/ 7074698 h 7772373"/>
                      <a:gd name="connsiteX5" fmla="*/ 686489 w 5355055"/>
                      <a:gd name="connsiteY5" fmla="*/ 7188998 h 7772373"/>
                      <a:gd name="connsiteX6" fmla="*/ 667439 w 5355055"/>
                      <a:gd name="connsiteY6" fmla="*/ 7277898 h 7772373"/>
                      <a:gd name="connsiteX7" fmla="*/ 794439 w 5355055"/>
                      <a:gd name="connsiteY7" fmla="*/ 7544598 h 7772373"/>
                      <a:gd name="connsiteX8" fmla="*/ 438839 w 5355055"/>
                      <a:gd name="connsiteY8" fmla="*/ 7506498 h 7772373"/>
                      <a:gd name="connsiteX9" fmla="*/ 527739 w 5355055"/>
                      <a:gd name="connsiteY9" fmla="*/ 7677946 h 7772373"/>
                      <a:gd name="connsiteX10" fmla="*/ 413439 w 5355055"/>
                      <a:gd name="connsiteY10" fmla="*/ 7747798 h 7772373"/>
                      <a:gd name="connsiteX11" fmla="*/ 324539 w 5355055"/>
                      <a:gd name="connsiteY11" fmla="*/ 7652546 h 7772373"/>
                      <a:gd name="connsiteX12" fmla="*/ 7039 w 5355055"/>
                      <a:gd name="connsiteY12" fmla="*/ 7652546 h 7772373"/>
                      <a:gd name="connsiteX13" fmla="*/ 102289 w 5355055"/>
                      <a:gd name="connsiteY13" fmla="*/ 7462050 h 7772373"/>
                      <a:gd name="connsiteX14" fmla="*/ 76889 w 5355055"/>
                      <a:gd name="connsiteY14" fmla="*/ 7379498 h 7772373"/>
                      <a:gd name="connsiteX15" fmla="*/ 83239 w 5355055"/>
                      <a:gd name="connsiteY15" fmla="*/ 7214398 h 7772373"/>
                      <a:gd name="connsiteX16" fmla="*/ 70539 w 5355055"/>
                      <a:gd name="connsiteY16" fmla="*/ 7055650 h 7772373"/>
                      <a:gd name="connsiteX17" fmla="*/ 87952 w 5355055"/>
                      <a:gd name="connsiteY17" fmla="*/ 7049298 h 7772373"/>
                      <a:gd name="connsiteX18" fmla="*/ 662279 w 5355055"/>
                      <a:gd name="connsiteY18" fmla="*/ 6801250 h 7772373"/>
                      <a:gd name="connsiteX19" fmla="*/ 718239 w 5355055"/>
                      <a:gd name="connsiteY19" fmla="*/ 6814346 h 7772373"/>
                      <a:gd name="connsiteX20" fmla="*/ 813489 w 5355055"/>
                      <a:gd name="connsiteY20" fmla="*/ 6896898 h 7772373"/>
                      <a:gd name="connsiteX21" fmla="*/ 832539 w 5355055"/>
                      <a:gd name="connsiteY21" fmla="*/ 6985798 h 7772373"/>
                      <a:gd name="connsiteX22" fmla="*/ 737289 w 5355055"/>
                      <a:gd name="connsiteY22" fmla="*/ 7106450 h 7772373"/>
                      <a:gd name="connsiteX23" fmla="*/ 635689 w 5355055"/>
                      <a:gd name="connsiteY23" fmla="*/ 7017546 h 7772373"/>
                      <a:gd name="connsiteX24" fmla="*/ 616639 w 5355055"/>
                      <a:gd name="connsiteY24" fmla="*/ 6820698 h 7772373"/>
                      <a:gd name="connsiteX25" fmla="*/ 662279 w 5355055"/>
                      <a:gd name="connsiteY25" fmla="*/ 6801250 h 7772373"/>
                      <a:gd name="connsiteX26" fmla="*/ 819839 w 5355055"/>
                      <a:gd name="connsiteY26" fmla="*/ 6668298 h 7772373"/>
                      <a:gd name="connsiteX27" fmla="*/ 934139 w 5355055"/>
                      <a:gd name="connsiteY27" fmla="*/ 6731798 h 7772373"/>
                      <a:gd name="connsiteX28" fmla="*/ 997639 w 5355055"/>
                      <a:gd name="connsiteY28" fmla="*/ 6674650 h 7772373"/>
                      <a:gd name="connsiteX29" fmla="*/ 1054789 w 5355055"/>
                      <a:gd name="connsiteY29" fmla="*/ 6744498 h 7772373"/>
                      <a:gd name="connsiteX30" fmla="*/ 965889 w 5355055"/>
                      <a:gd name="connsiteY30" fmla="*/ 6877850 h 7772373"/>
                      <a:gd name="connsiteX31" fmla="*/ 788089 w 5355055"/>
                      <a:gd name="connsiteY31" fmla="*/ 6719098 h 7772373"/>
                      <a:gd name="connsiteX32" fmla="*/ 819839 w 5355055"/>
                      <a:gd name="connsiteY32" fmla="*/ 6668298 h 7772373"/>
                      <a:gd name="connsiteX33" fmla="*/ 1464662 w 5355055"/>
                      <a:gd name="connsiteY33" fmla="*/ 5795918 h 7772373"/>
                      <a:gd name="connsiteX34" fmla="*/ 1511989 w 5355055"/>
                      <a:gd name="connsiteY34" fmla="*/ 5899946 h 7772373"/>
                      <a:gd name="connsiteX35" fmla="*/ 1423089 w 5355055"/>
                      <a:gd name="connsiteY35" fmla="*/ 6261898 h 7772373"/>
                      <a:gd name="connsiteX36" fmla="*/ 1651689 w 5355055"/>
                      <a:gd name="connsiteY36" fmla="*/ 6223798 h 7772373"/>
                      <a:gd name="connsiteX37" fmla="*/ 1651689 w 5355055"/>
                      <a:gd name="connsiteY37" fmla="*/ 6325398 h 7772373"/>
                      <a:gd name="connsiteX38" fmla="*/ 1454839 w 5355055"/>
                      <a:gd name="connsiteY38" fmla="*/ 6465098 h 7772373"/>
                      <a:gd name="connsiteX39" fmla="*/ 1327839 w 5355055"/>
                      <a:gd name="connsiteY39" fmla="*/ 6769898 h 7772373"/>
                      <a:gd name="connsiteX40" fmla="*/ 1289739 w 5355055"/>
                      <a:gd name="connsiteY40" fmla="*/ 6522250 h 7772373"/>
                      <a:gd name="connsiteX41" fmla="*/ 1150039 w 5355055"/>
                      <a:gd name="connsiteY41" fmla="*/ 6357146 h 7772373"/>
                      <a:gd name="connsiteX42" fmla="*/ 1251639 w 5355055"/>
                      <a:gd name="connsiteY42" fmla="*/ 6312698 h 7772373"/>
                      <a:gd name="connsiteX43" fmla="*/ 1302439 w 5355055"/>
                      <a:gd name="connsiteY43" fmla="*/ 6147598 h 7772373"/>
                      <a:gd name="connsiteX44" fmla="*/ 1359589 w 5355055"/>
                      <a:gd name="connsiteY44" fmla="*/ 6084098 h 7772373"/>
                      <a:gd name="connsiteX45" fmla="*/ 1442139 w 5355055"/>
                      <a:gd name="connsiteY45" fmla="*/ 5804698 h 7772373"/>
                      <a:gd name="connsiteX46" fmla="*/ 1464662 w 5355055"/>
                      <a:gd name="connsiteY46" fmla="*/ 5795918 h 7772373"/>
                      <a:gd name="connsiteX47" fmla="*/ 1531039 w 5355055"/>
                      <a:gd name="connsiteY47" fmla="*/ 5112546 h 7772373"/>
                      <a:gd name="connsiteX48" fmla="*/ 1588189 w 5355055"/>
                      <a:gd name="connsiteY48" fmla="*/ 5233198 h 7772373"/>
                      <a:gd name="connsiteX49" fmla="*/ 1480239 w 5355055"/>
                      <a:gd name="connsiteY49" fmla="*/ 5328450 h 7772373"/>
                      <a:gd name="connsiteX50" fmla="*/ 1404039 w 5355055"/>
                      <a:gd name="connsiteY50" fmla="*/ 5233198 h 7772373"/>
                      <a:gd name="connsiteX51" fmla="*/ 1531039 w 5355055"/>
                      <a:gd name="connsiteY51" fmla="*/ 5112546 h 7772373"/>
                      <a:gd name="connsiteX52" fmla="*/ 2719642 w 5355055"/>
                      <a:gd name="connsiteY52" fmla="*/ 4853730 h 7772373"/>
                      <a:gd name="connsiteX53" fmla="*/ 2731189 w 5355055"/>
                      <a:gd name="connsiteY53" fmla="*/ 4864898 h 7772373"/>
                      <a:gd name="connsiteX54" fmla="*/ 2674039 w 5355055"/>
                      <a:gd name="connsiteY54" fmla="*/ 5239546 h 7772373"/>
                      <a:gd name="connsiteX55" fmla="*/ 2312089 w 5355055"/>
                      <a:gd name="connsiteY55" fmla="*/ 5588798 h 7772373"/>
                      <a:gd name="connsiteX56" fmla="*/ 2337489 w 5355055"/>
                      <a:gd name="connsiteY56" fmla="*/ 5341146 h 7772373"/>
                      <a:gd name="connsiteX57" fmla="*/ 2394639 w 5355055"/>
                      <a:gd name="connsiteY57" fmla="*/ 5239546 h 7772373"/>
                      <a:gd name="connsiteX58" fmla="*/ 2439089 w 5355055"/>
                      <a:gd name="connsiteY58" fmla="*/ 5144298 h 7772373"/>
                      <a:gd name="connsiteX59" fmla="*/ 2458139 w 5355055"/>
                      <a:gd name="connsiteY59" fmla="*/ 4972850 h 7772373"/>
                      <a:gd name="connsiteX60" fmla="*/ 2553389 w 5355055"/>
                      <a:gd name="connsiteY60" fmla="*/ 4947450 h 7772373"/>
                      <a:gd name="connsiteX61" fmla="*/ 2719642 w 5355055"/>
                      <a:gd name="connsiteY61" fmla="*/ 4853730 h 7772373"/>
                      <a:gd name="connsiteX62" fmla="*/ 3046334 w 5355055"/>
                      <a:gd name="connsiteY62" fmla="*/ 4831298 h 7772373"/>
                      <a:gd name="connsiteX63" fmla="*/ 3467792 w 5355055"/>
                      <a:gd name="connsiteY63" fmla="*/ 4928398 h 7772373"/>
                      <a:gd name="connsiteX64" fmla="*/ 3540172 w 5355055"/>
                      <a:gd name="connsiteY64" fmla="*/ 4978958 h 7772373"/>
                      <a:gd name="connsiteX65" fmla="*/ 3540326 w 5355055"/>
                      <a:gd name="connsiteY65" fmla="*/ 4979186 h 7772373"/>
                      <a:gd name="connsiteX66" fmla="*/ 3504203 w 5355055"/>
                      <a:gd name="connsiteY66" fmla="*/ 5034706 h 7772373"/>
                      <a:gd name="connsiteX67" fmla="*/ 3436040 w 5355055"/>
                      <a:gd name="connsiteY67" fmla="*/ 5182398 h 7772373"/>
                      <a:gd name="connsiteX68" fmla="*/ 3626540 w 5355055"/>
                      <a:gd name="connsiteY68" fmla="*/ 5385598 h 7772373"/>
                      <a:gd name="connsiteX69" fmla="*/ 3645590 w 5355055"/>
                      <a:gd name="connsiteY69" fmla="*/ 5550698 h 7772373"/>
                      <a:gd name="connsiteX70" fmla="*/ 4007540 w 5355055"/>
                      <a:gd name="connsiteY70" fmla="*/ 5601498 h 7772373"/>
                      <a:gd name="connsiteX71" fmla="*/ 4077390 w 5355055"/>
                      <a:gd name="connsiteY71" fmla="*/ 5760250 h 7772373"/>
                      <a:gd name="connsiteX72" fmla="*/ 3969440 w 5355055"/>
                      <a:gd name="connsiteY72" fmla="*/ 5855498 h 7772373"/>
                      <a:gd name="connsiteX73" fmla="*/ 4223440 w 5355055"/>
                      <a:gd name="connsiteY73" fmla="*/ 6153946 h 7772373"/>
                      <a:gd name="connsiteX74" fmla="*/ 4509190 w 5355055"/>
                      <a:gd name="connsiteY74" fmla="*/ 6331746 h 7772373"/>
                      <a:gd name="connsiteX75" fmla="*/ 4793750 w 5355055"/>
                      <a:gd name="connsiteY75" fmla="*/ 6380562 h 7772373"/>
                      <a:gd name="connsiteX76" fmla="*/ 4904356 w 5355055"/>
                      <a:gd name="connsiteY76" fmla="*/ 6400190 h 7772373"/>
                      <a:gd name="connsiteX77" fmla="*/ 4902051 w 5355055"/>
                      <a:gd name="connsiteY77" fmla="*/ 6433438 h 7772373"/>
                      <a:gd name="connsiteX78" fmla="*/ 4728768 w 5355055"/>
                      <a:gd name="connsiteY78" fmla="*/ 6628194 h 7772373"/>
                      <a:gd name="connsiteX79" fmla="*/ 4825021 w 5355055"/>
                      <a:gd name="connsiteY79" fmla="*/ 6740486 h 7772373"/>
                      <a:gd name="connsiteX80" fmla="*/ 5162239 w 5355055"/>
                      <a:gd name="connsiteY80" fmla="*/ 6696038 h 7772373"/>
                      <a:gd name="connsiteX81" fmla="*/ 5354410 w 5355055"/>
                      <a:gd name="connsiteY81" fmla="*/ 6981118 h 7772373"/>
                      <a:gd name="connsiteX82" fmla="*/ 5210031 w 5355055"/>
                      <a:gd name="connsiteY82" fmla="*/ 7334046 h 7772373"/>
                      <a:gd name="connsiteX83" fmla="*/ 4841063 w 5355055"/>
                      <a:gd name="connsiteY83" fmla="*/ 7622802 h 7772373"/>
                      <a:gd name="connsiteX84" fmla="*/ 4568347 w 5355055"/>
                      <a:gd name="connsiteY84" fmla="*/ 7366130 h 7772373"/>
                      <a:gd name="connsiteX85" fmla="*/ 4792937 w 5355055"/>
                      <a:gd name="connsiteY85" fmla="*/ 7141538 h 7772373"/>
                      <a:gd name="connsiteX86" fmla="*/ 4632516 w 5355055"/>
                      <a:gd name="connsiteY86" fmla="*/ 7013202 h 7772373"/>
                      <a:gd name="connsiteX87" fmla="*/ 4099784 w 5355055"/>
                      <a:gd name="connsiteY87" fmla="*/ 7141206 h 7772373"/>
                      <a:gd name="connsiteX88" fmla="*/ 3507229 w 5355055"/>
                      <a:gd name="connsiteY88" fmla="*/ 7772194 h 7772373"/>
                      <a:gd name="connsiteX89" fmla="*/ 3637905 w 5355055"/>
                      <a:gd name="connsiteY89" fmla="*/ 7205710 h 7772373"/>
                      <a:gd name="connsiteX90" fmla="*/ 3301021 w 5355055"/>
                      <a:gd name="connsiteY90" fmla="*/ 6965078 h 7772373"/>
                      <a:gd name="connsiteX91" fmla="*/ 3124558 w 5355055"/>
                      <a:gd name="connsiteY91" fmla="*/ 6483814 h 7772373"/>
                      <a:gd name="connsiteX92" fmla="*/ 3220810 w 5355055"/>
                      <a:gd name="connsiteY92" fmla="*/ 5954426 h 7772373"/>
                      <a:gd name="connsiteX93" fmla="*/ 3349147 w 5355055"/>
                      <a:gd name="connsiteY93" fmla="*/ 5970466 h 7772373"/>
                      <a:gd name="connsiteX94" fmla="*/ 3461442 w 5355055"/>
                      <a:gd name="connsiteY94" fmla="*/ 6162970 h 7772373"/>
                      <a:gd name="connsiteX95" fmla="*/ 3557695 w 5355055"/>
                      <a:gd name="connsiteY95" fmla="*/ 6259226 h 7772373"/>
                      <a:gd name="connsiteX96" fmla="*/ 3557695 w 5355055"/>
                      <a:gd name="connsiteY96" fmla="*/ 6692362 h 7772373"/>
                      <a:gd name="connsiteX97" fmla="*/ 3686031 w 5355055"/>
                      <a:gd name="connsiteY97" fmla="*/ 6804658 h 7772373"/>
                      <a:gd name="connsiteX98" fmla="*/ 3846453 w 5355055"/>
                      <a:gd name="connsiteY98" fmla="*/ 6708402 h 7772373"/>
                      <a:gd name="connsiteX99" fmla="*/ 4087084 w 5355055"/>
                      <a:gd name="connsiteY99" fmla="*/ 6724446 h 7772373"/>
                      <a:gd name="connsiteX100" fmla="*/ 3990831 w 5355055"/>
                      <a:gd name="connsiteY100" fmla="*/ 6259226 h 7772373"/>
                      <a:gd name="connsiteX101" fmla="*/ 3669989 w 5355055"/>
                      <a:gd name="connsiteY101" fmla="*/ 5986510 h 7772373"/>
                      <a:gd name="connsiteX102" fmla="*/ 3589779 w 5355055"/>
                      <a:gd name="connsiteY102" fmla="*/ 5777962 h 7772373"/>
                      <a:gd name="connsiteX103" fmla="*/ 2884595 w 5355055"/>
                      <a:gd name="connsiteY103" fmla="*/ 5405650 h 7772373"/>
                      <a:gd name="connsiteX104" fmla="*/ 2941076 w 5355055"/>
                      <a:gd name="connsiteY104" fmla="*/ 4860218 h 7772373"/>
                      <a:gd name="connsiteX105" fmla="*/ 3046334 w 5355055"/>
                      <a:gd name="connsiteY105" fmla="*/ 4831298 h 7772373"/>
                      <a:gd name="connsiteX106" fmla="*/ 3338656 w 5355055"/>
                      <a:gd name="connsiteY106" fmla="*/ 3064378 h 7772373"/>
                      <a:gd name="connsiteX107" fmla="*/ 3480489 w 5355055"/>
                      <a:gd name="connsiteY107" fmla="*/ 3112298 h 7772373"/>
                      <a:gd name="connsiteX108" fmla="*/ 3480489 w 5355055"/>
                      <a:gd name="connsiteY108" fmla="*/ 3264698 h 7772373"/>
                      <a:gd name="connsiteX109" fmla="*/ 3607489 w 5355055"/>
                      <a:gd name="connsiteY109" fmla="*/ 3442498 h 7772373"/>
                      <a:gd name="connsiteX110" fmla="*/ 3226489 w 5355055"/>
                      <a:gd name="connsiteY110" fmla="*/ 3594898 h 7772373"/>
                      <a:gd name="connsiteX111" fmla="*/ 3226489 w 5355055"/>
                      <a:gd name="connsiteY111" fmla="*/ 3385346 h 7772373"/>
                      <a:gd name="connsiteX112" fmla="*/ 3150289 w 5355055"/>
                      <a:gd name="connsiteY112" fmla="*/ 3194850 h 7772373"/>
                      <a:gd name="connsiteX113" fmla="*/ 3289989 w 5355055"/>
                      <a:gd name="connsiteY113" fmla="*/ 3067850 h 7772373"/>
                      <a:gd name="connsiteX114" fmla="*/ 3338656 w 5355055"/>
                      <a:gd name="connsiteY114" fmla="*/ 3064378 h 7772373"/>
                      <a:gd name="connsiteX115" fmla="*/ 2547039 w 5355055"/>
                      <a:gd name="connsiteY115" fmla="*/ 798 h 7772373"/>
                      <a:gd name="connsiteX116" fmla="*/ 2489889 w 5355055"/>
                      <a:gd name="connsiteY116" fmla="*/ 534198 h 7772373"/>
                      <a:gd name="connsiteX117" fmla="*/ 2223189 w 5355055"/>
                      <a:gd name="connsiteY117" fmla="*/ 934248 h 7772373"/>
                      <a:gd name="connsiteX118" fmla="*/ 2280339 w 5355055"/>
                      <a:gd name="connsiteY118" fmla="*/ 1296198 h 7772373"/>
                      <a:gd name="connsiteX119" fmla="*/ 2204139 w 5355055"/>
                      <a:gd name="connsiteY119" fmla="*/ 1448598 h 7772373"/>
                      <a:gd name="connsiteX120" fmla="*/ 1899339 w 5355055"/>
                      <a:gd name="connsiteY120" fmla="*/ 2191546 h 7772373"/>
                      <a:gd name="connsiteX121" fmla="*/ 1708839 w 5355055"/>
                      <a:gd name="connsiteY121" fmla="*/ 2191546 h 7772373"/>
                      <a:gd name="connsiteX122" fmla="*/ 1708839 w 5355055"/>
                      <a:gd name="connsiteY122" fmla="*/ 1467650 h 7772373"/>
                      <a:gd name="connsiteX123" fmla="*/ 2146989 w 5355055"/>
                      <a:gd name="connsiteY123" fmla="*/ 1372398 h 7772373"/>
                      <a:gd name="connsiteX124" fmla="*/ 1994589 w 5355055"/>
                      <a:gd name="connsiteY124" fmla="*/ 991398 h 7772373"/>
                      <a:gd name="connsiteX125" fmla="*/ 2108889 w 5355055"/>
                      <a:gd name="connsiteY125" fmla="*/ 667548 h 7772373"/>
                      <a:gd name="connsiteX126" fmla="*/ 2051739 w 5355055"/>
                      <a:gd name="connsiteY126" fmla="*/ 419898 h 7772373"/>
                      <a:gd name="connsiteX127" fmla="*/ 2547039 w 5355055"/>
                      <a:gd name="connsiteY127" fmla="*/ 798 h 77723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</a:cxnLst>
                    <a:rect l="l" t="t" r="r" b="b"/>
                    <a:pathLst>
                      <a:path w="5355055" h="7772373">
                        <a:moveTo>
                          <a:pt x="87952" y="7049298"/>
                        </a:moveTo>
                        <a:cubicBezTo>
                          <a:pt x="111218" y="7051282"/>
                          <a:pt x="148327" y="7074698"/>
                          <a:pt x="165789" y="7087398"/>
                        </a:cubicBezTo>
                        <a:cubicBezTo>
                          <a:pt x="189072" y="7104330"/>
                          <a:pt x="157322" y="7162538"/>
                          <a:pt x="210239" y="7157250"/>
                        </a:cubicBezTo>
                        <a:cubicBezTo>
                          <a:pt x="263156" y="7151954"/>
                          <a:pt x="426139" y="7069406"/>
                          <a:pt x="483289" y="7055650"/>
                        </a:cubicBezTo>
                        <a:cubicBezTo>
                          <a:pt x="540439" y="7041890"/>
                          <a:pt x="522447" y="7051414"/>
                          <a:pt x="553139" y="7074698"/>
                        </a:cubicBezTo>
                        <a:cubicBezTo>
                          <a:pt x="583831" y="7097982"/>
                          <a:pt x="667439" y="7155130"/>
                          <a:pt x="686489" y="7188998"/>
                        </a:cubicBezTo>
                        <a:cubicBezTo>
                          <a:pt x="705539" y="7222866"/>
                          <a:pt x="649447" y="7218630"/>
                          <a:pt x="667439" y="7277898"/>
                        </a:cubicBezTo>
                        <a:cubicBezTo>
                          <a:pt x="685431" y="7337166"/>
                          <a:pt x="832539" y="7506498"/>
                          <a:pt x="794439" y="7544598"/>
                        </a:cubicBezTo>
                        <a:cubicBezTo>
                          <a:pt x="756339" y="7582698"/>
                          <a:pt x="483289" y="7484274"/>
                          <a:pt x="438839" y="7506498"/>
                        </a:cubicBezTo>
                        <a:cubicBezTo>
                          <a:pt x="394389" y="7528722"/>
                          <a:pt x="531972" y="7637730"/>
                          <a:pt x="527739" y="7677946"/>
                        </a:cubicBezTo>
                        <a:cubicBezTo>
                          <a:pt x="523506" y="7718166"/>
                          <a:pt x="447306" y="7752030"/>
                          <a:pt x="413439" y="7747798"/>
                        </a:cubicBezTo>
                        <a:cubicBezTo>
                          <a:pt x="379572" y="7743566"/>
                          <a:pt x="392272" y="7668422"/>
                          <a:pt x="324539" y="7652546"/>
                        </a:cubicBezTo>
                        <a:cubicBezTo>
                          <a:pt x="256806" y="7636674"/>
                          <a:pt x="44081" y="7684298"/>
                          <a:pt x="7039" y="7652546"/>
                        </a:cubicBezTo>
                        <a:cubicBezTo>
                          <a:pt x="-30003" y="7620798"/>
                          <a:pt x="90647" y="7507554"/>
                          <a:pt x="102289" y="7462050"/>
                        </a:cubicBezTo>
                        <a:cubicBezTo>
                          <a:pt x="113931" y="7416538"/>
                          <a:pt x="80064" y="7420774"/>
                          <a:pt x="76889" y="7379498"/>
                        </a:cubicBezTo>
                        <a:cubicBezTo>
                          <a:pt x="73714" y="7338222"/>
                          <a:pt x="84297" y="7268374"/>
                          <a:pt x="83239" y="7214398"/>
                        </a:cubicBezTo>
                        <a:cubicBezTo>
                          <a:pt x="82181" y="7160422"/>
                          <a:pt x="56781" y="7076814"/>
                          <a:pt x="70539" y="7055650"/>
                        </a:cubicBezTo>
                        <a:cubicBezTo>
                          <a:pt x="73978" y="7050358"/>
                          <a:pt x="80196" y="7048638"/>
                          <a:pt x="87952" y="7049298"/>
                        </a:cubicBezTo>
                        <a:close/>
                        <a:moveTo>
                          <a:pt x="662279" y="6801250"/>
                        </a:moveTo>
                        <a:cubicBezTo>
                          <a:pt x="682520" y="6802706"/>
                          <a:pt x="704480" y="6809582"/>
                          <a:pt x="718239" y="6814346"/>
                        </a:cubicBezTo>
                        <a:cubicBezTo>
                          <a:pt x="745756" y="6823874"/>
                          <a:pt x="794439" y="6868322"/>
                          <a:pt x="813489" y="6896898"/>
                        </a:cubicBezTo>
                        <a:cubicBezTo>
                          <a:pt x="832539" y="6925474"/>
                          <a:pt x="845239" y="6950874"/>
                          <a:pt x="832539" y="6985798"/>
                        </a:cubicBezTo>
                        <a:cubicBezTo>
                          <a:pt x="819839" y="7020722"/>
                          <a:pt x="770097" y="7101154"/>
                          <a:pt x="737289" y="7106450"/>
                        </a:cubicBezTo>
                        <a:cubicBezTo>
                          <a:pt x="704481" y="7111738"/>
                          <a:pt x="655797" y="7065174"/>
                          <a:pt x="635689" y="7017546"/>
                        </a:cubicBezTo>
                        <a:cubicBezTo>
                          <a:pt x="615581" y="6969922"/>
                          <a:pt x="602881" y="6854566"/>
                          <a:pt x="616639" y="6820698"/>
                        </a:cubicBezTo>
                        <a:cubicBezTo>
                          <a:pt x="623518" y="6803766"/>
                          <a:pt x="642039" y="6799794"/>
                          <a:pt x="662279" y="6801250"/>
                        </a:cubicBezTo>
                        <a:close/>
                        <a:moveTo>
                          <a:pt x="819839" y="6668298"/>
                        </a:moveTo>
                        <a:cubicBezTo>
                          <a:pt x="844181" y="6670414"/>
                          <a:pt x="904506" y="6730738"/>
                          <a:pt x="934139" y="6731798"/>
                        </a:cubicBezTo>
                        <a:cubicBezTo>
                          <a:pt x="963772" y="6732858"/>
                          <a:pt x="977531" y="6672530"/>
                          <a:pt x="997639" y="6674650"/>
                        </a:cubicBezTo>
                        <a:cubicBezTo>
                          <a:pt x="1017747" y="6676766"/>
                          <a:pt x="1063256" y="6713806"/>
                          <a:pt x="1054789" y="6744498"/>
                        </a:cubicBezTo>
                        <a:cubicBezTo>
                          <a:pt x="1046322" y="6775190"/>
                          <a:pt x="1010339" y="6882082"/>
                          <a:pt x="965889" y="6877850"/>
                        </a:cubicBezTo>
                        <a:cubicBezTo>
                          <a:pt x="921439" y="6873614"/>
                          <a:pt x="812431" y="6754022"/>
                          <a:pt x="788089" y="6719098"/>
                        </a:cubicBezTo>
                        <a:cubicBezTo>
                          <a:pt x="763747" y="6684174"/>
                          <a:pt x="795497" y="6666182"/>
                          <a:pt x="819839" y="6668298"/>
                        </a:cubicBezTo>
                        <a:close/>
                        <a:moveTo>
                          <a:pt x="1464662" y="5795918"/>
                        </a:moveTo>
                        <a:cubicBezTo>
                          <a:pt x="1489367" y="5800530"/>
                          <a:pt x="1516752" y="5842794"/>
                          <a:pt x="1511989" y="5899946"/>
                        </a:cubicBezTo>
                        <a:cubicBezTo>
                          <a:pt x="1505639" y="5976146"/>
                          <a:pt x="1399806" y="6207922"/>
                          <a:pt x="1423089" y="6261898"/>
                        </a:cubicBezTo>
                        <a:cubicBezTo>
                          <a:pt x="1446372" y="6315874"/>
                          <a:pt x="1613589" y="6213214"/>
                          <a:pt x="1651689" y="6223798"/>
                        </a:cubicBezTo>
                        <a:cubicBezTo>
                          <a:pt x="1689789" y="6234382"/>
                          <a:pt x="1684497" y="6285182"/>
                          <a:pt x="1651689" y="6325398"/>
                        </a:cubicBezTo>
                        <a:cubicBezTo>
                          <a:pt x="1618881" y="6365614"/>
                          <a:pt x="1508814" y="6391014"/>
                          <a:pt x="1454839" y="6465098"/>
                        </a:cubicBezTo>
                        <a:cubicBezTo>
                          <a:pt x="1400864" y="6539182"/>
                          <a:pt x="1355356" y="6760374"/>
                          <a:pt x="1327839" y="6769898"/>
                        </a:cubicBezTo>
                        <a:cubicBezTo>
                          <a:pt x="1300322" y="6779422"/>
                          <a:pt x="1319372" y="6591042"/>
                          <a:pt x="1289739" y="6522250"/>
                        </a:cubicBezTo>
                        <a:cubicBezTo>
                          <a:pt x="1260106" y="6453458"/>
                          <a:pt x="1156389" y="6392074"/>
                          <a:pt x="1150039" y="6357146"/>
                        </a:cubicBezTo>
                        <a:cubicBezTo>
                          <a:pt x="1143689" y="6322222"/>
                          <a:pt x="1226239" y="6347622"/>
                          <a:pt x="1251639" y="6312698"/>
                        </a:cubicBezTo>
                        <a:cubicBezTo>
                          <a:pt x="1277039" y="6277774"/>
                          <a:pt x="1284447" y="6185698"/>
                          <a:pt x="1302439" y="6147598"/>
                        </a:cubicBezTo>
                        <a:cubicBezTo>
                          <a:pt x="1320431" y="6109498"/>
                          <a:pt x="1336306" y="6141250"/>
                          <a:pt x="1359589" y="6084098"/>
                        </a:cubicBezTo>
                        <a:cubicBezTo>
                          <a:pt x="1382872" y="6026946"/>
                          <a:pt x="1416739" y="5835390"/>
                          <a:pt x="1442139" y="5804698"/>
                        </a:cubicBezTo>
                        <a:cubicBezTo>
                          <a:pt x="1448489" y="5797026"/>
                          <a:pt x="1456427" y="5794378"/>
                          <a:pt x="1464662" y="5795918"/>
                        </a:cubicBezTo>
                        <a:close/>
                        <a:moveTo>
                          <a:pt x="1531039" y="5112546"/>
                        </a:moveTo>
                        <a:cubicBezTo>
                          <a:pt x="1561731" y="5112546"/>
                          <a:pt x="1600889" y="5201450"/>
                          <a:pt x="1588189" y="5233198"/>
                        </a:cubicBezTo>
                        <a:cubicBezTo>
                          <a:pt x="1575489" y="5264946"/>
                          <a:pt x="1510931" y="5328450"/>
                          <a:pt x="1480239" y="5328450"/>
                        </a:cubicBezTo>
                        <a:cubicBezTo>
                          <a:pt x="1449547" y="5328450"/>
                          <a:pt x="1395572" y="5269182"/>
                          <a:pt x="1404039" y="5233198"/>
                        </a:cubicBezTo>
                        <a:cubicBezTo>
                          <a:pt x="1412506" y="5197214"/>
                          <a:pt x="1500347" y="5112546"/>
                          <a:pt x="1531039" y="5112546"/>
                        </a:cubicBezTo>
                        <a:close/>
                        <a:moveTo>
                          <a:pt x="2719642" y="4853730"/>
                        </a:moveTo>
                        <a:cubicBezTo>
                          <a:pt x="2724723" y="4855258"/>
                          <a:pt x="2728676" y="4858814"/>
                          <a:pt x="2731189" y="4864898"/>
                        </a:cubicBezTo>
                        <a:cubicBezTo>
                          <a:pt x="2751297" y="4913582"/>
                          <a:pt x="2748122" y="5115722"/>
                          <a:pt x="2674039" y="5239546"/>
                        </a:cubicBezTo>
                        <a:cubicBezTo>
                          <a:pt x="2599956" y="5363374"/>
                          <a:pt x="2368181" y="5571866"/>
                          <a:pt x="2312089" y="5588798"/>
                        </a:cubicBezTo>
                        <a:cubicBezTo>
                          <a:pt x="2255997" y="5605730"/>
                          <a:pt x="2323731" y="5399354"/>
                          <a:pt x="2337489" y="5341146"/>
                        </a:cubicBezTo>
                        <a:cubicBezTo>
                          <a:pt x="2351247" y="5282938"/>
                          <a:pt x="2377706" y="5272354"/>
                          <a:pt x="2394639" y="5239546"/>
                        </a:cubicBezTo>
                        <a:cubicBezTo>
                          <a:pt x="2411572" y="5206738"/>
                          <a:pt x="2428506" y="5188746"/>
                          <a:pt x="2439089" y="5144298"/>
                        </a:cubicBezTo>
                        <a:cubicBezTo>
                          <a:pt x="2449672" y="5099850"/>
                          <a:pt x="2439089" y="5005658"/>
                          <a:pt x="2458139" y="4972850"/>
                        </a:cubicBezTo>
                        <a:cubicBezTo>
                          <a:pt x="2477189" y="4940042"/>
                          <a:pt x="2507881" y="4965442"/>
                          <a:pt x="2553389" y="4947450"/>
                        </a:cubicBezTo>
                        <a:cubicBezTo>
                          <a:pt x="2593208" y="4931706"/>
                          <a:pt x="2684077" y="4843038"/>
                          <a:pt x="2719642" y="4853730"/>
                        </a:cubicBezTo>
                        <a:close/>
                        <a:moveTo>
                          <a:pt x="3046334" y="4831298"/>
                        </a:moveTo>
                        <a:cubicBezTo>
                          <a:pt x="3178062" y="4829262"/>
                          <a:pt x="3371539" y="4896314"/>
                          <a:pt x="3467792" y="4928398"/>
                        </a:cubicBezTo>
                        <a:cubicBezTo>
                          <a:pt x="3499876" y="4939094"/>
                          <a:pt x="3522731" y="4957670"/>
                          <a:pt x="3540172" y="4978958"/>
                        </a:cubicBezTo>
                        <a:lnTo>
                          <a:pt x="3540326" y="4979186"/>
                        </a:lnTo>
                        <a:lnTo>
                          <a:pt x="3504203" y="5034706"/>
                        </a:lnTo>
                        <a:cubicBezTo>
                          <a:pt x="3465855" y="5090970"/>
                          <a:pt x="3429293" y="5142710"/>
                          <a:pt x="3436040" y="5182398"/>
                        </a:cubicBezTo>
                        <a:cubicBezTo>
                          <a:pt x="3454032" y="5288230"/>
                          <a:pt x="3591615" y="5324214"/>
                          <a:pt x="3626540" y="5385598"/>
                        </a:cubicBezTo>
                        <a:cubicBezTo>
                          <a:pt x="3661465" y="5446982"/>
                          <a:pt x="3582090" y="5514714"/>
                          <a:pt x="3645590" y="5550698"/>
                        </a:cubicBezTo>
                        <a:cubicBezTo>
                          <a:pt x="3709090" y="5586682"/>
                          <a:pt x="3935573" y="5566574"/>
                          <a:pt x="4007540" y="5601498"/>
                        </a:cubicBezTo>
                        <a:cubicBezTo>
                          <a:pt x="4079507" y="5636422"/>
                          <a:pt x="4083740" y="5717914"/>
                          <a:pt x="4077390" y="5760250"/>
                        </a:cubicBezTo>
                        <a:cubicBezTo>
                          <a:pt x="4071040" y="5802582"/>
                          <a:pt x="3945098" y="5789882"/>
                          <a:pt x="3969440" y="5855498"/>
                        </a:cubicBezTo>
                        <a:cubicBezTo>
                          <a:pt x="3993782" y="5921114"/>
                          <a:pt x="4133482" y="6074574"/>
                          <a:pt x="4223440" y="6153946"/>
                        </a:cubicBezTo>
                        <a:cubicBezTo>
                          <a:pt x="4313398" y="6233322"/>
                          <a:pt x="4361023" y="6279890"/>
                          <a:pt x="4509190" y="6331746"/>
                        </a:cubicBezTo>
                        <a:cubicBezTo>
                          <a:pt x="4583274" y="6357674"/>
                          <a:pt x="4685667" y="6366142"/>
                          <a:pt x="4793750" y="6380562"/>
                        </a:cubicBezTo>
                        <a:lnTo>
                          <a:pt x="4904356" y="6400190"/>
                        </a:lnTo>
                        <a:lnTo>
                          <a:pt x="4902051" y="6433438"/>
                        </a:lnTo>
                        <a:cubicBezTo>
                          <a:pt x="4877074" y="6532294"/>
                          <a:pt x="4740465" y="6576722"/>
                          <a:pt x="4728768" y="6628194"/>
                        </a:cubicBezTo>
                        <a:cubicBezTo>
                          <a:pt x="4715400" y="6687014"/>
                          <a:pt x="4752776" y="6729178"/>
                          <a:pt x="4825021" y="6740486"/>
                        </a:cubicBezTo>
                        <a:cubicBezTo>
                          <a:pt x="4897266" y="6751794"/>
                          <a:pt x="5016858" y="6655930"/>
                          <a:pt x="5162239" y="6696038"/>
                        </a:cubicBezTo>
                        <a:cubicBezTo>
                          <a:pt x="5307620" y="6736142"/>
                          <a:pt x="5346445" y="6874786"/>
                          <a:pt x="5354410" y="6981118"/>
                        </a:cubicBezTo>
                        <a:cubicBezTo>
                          <a:pt x="5362375" y="7087454"/>
                          <a:pt x="5295589" y="7227098"/>
                          <a:pt x="5210031" y="7334046"/>
                        </a:cubicBezTo>
                        <a:cubicBezTo>
                          <a:pt x="5124473" y="7440994"/>
                          <a:pt x="4948010" y="7617458"/>
                          <a:pt x="4841063" y="7622802"/>
                        </a:cubicBezTo>
                        <a:cubicBezTo>
                          <a:pt x="4734116" y="7628150"/>
                          <a:pt x="4576368" y="7446342"/>
                          <a:pt x="4568347" y="7366130"/>
                        </a:cubicBezTo>
                        <a:cubicBezTo>
                          <a:pt x="4560326" y="7285922"/>
                          <a:pt x="4782242" y="7200362"/>
                          <a:pt x="4792937" y="7141538"/>
                        </a:cubicBezTo>
                        <a:cubicBezTo>
                          <a:pt x="4803632" y="7082718"/>
                          <a:pt x="4748041" y="7013258"/>
                          <a:pt x="4632516" y="7013202"/>
                        </a:cubicBezTo>
                        <a:cubicBezTo>
                          <a:pt x="4516991" y="7013146"/>
                          <a:pt x="4287332" y="7014706"/>
                          <a:pt x="4099784" y="7141206"/>
                        </a:cubicBezTo>
                        <a:cubicBezTo>
                          <a:pt x="3912236" y="7267706"/>
                          <a:pt x="3673109" y="7761446"/>
                          <a:pt x="3507229" y="7772194"/>
                        </a:cubicBezTo>
                        <a:cubicBezTo>
                          <a:pt x="3341349" y="7782946"/>
                          <a:pt x="3729423" y="7308478"/>
                          <a:pt x="3637905" y="7205710"/>
                        </a:cubicBezTo>
                        <a:cubicBezTo>
                          <a:pt x="3546387" y="7102938"/>
                          <a:pt x="3386579" y="7085394"/>
                          <a:pt x="3301021" y="6965078"/>
                        </a:cubicBezTo>
                        <a:cubicBezTo>
                          <a:pt x="3215463" y="6844762"/>
                          <a:pt x="3137926" y="6652258"/>
                          <a:pt x="3124558" y="6483814"/>
                        </a:cubicBezTo>
                        <a:cubicBezTo>
                          <a:pt x="3111190" y="6315370"/>
                          <a:pt x="3183379" y="6039982"/>
                          <a:pt x="3220810" y="5954426"/>
                        </a:cubicBezTo>
                        <a:cubicBezTo>
                          <a:pt x="3258241" y="5868866"/>
                          <a:pt x="3309042" y="5935706"/>
                          <a:pt x="3349147" y="5970466"/>
                        </a:cubicBezTo>
                        <a:cubicBezTo>
                          <a:pt x="3389252" y="6005226"/>
                          <a:pt x="3426684" y="6114846"/>
                          <a:pt x="3461442" y="6162970"/>
                        </a:cubicBezTo>
                        <a:cubicBezTo>
                          <a:pt x="3496200" y="6211098"/>
                          <a:pt x="3541653" y="6170994"/>
                          <a:pt x="3557695" y="6259226"/>
                        </a:cubicBezTo>
                        <a:cubicBezTo>
                          <a:pt x="3573737" y="6347458"/>
                          <a:pt x="3536306" y="6601458"/>
                          <a:pt x="3557695" y="6692362"/>
                        </a:cubicBezTo>
                        <a:cubicBezTo>
                          <a:pt x="3579084" y="6783266"/>
                          <a:pt x="3637905" y="6801982"/>
                          <a:pt x="3686031" y="6804658"/>
                        </a:cubicBezTo>
                        <a:cubicBezTo>
                          <a:pt x="3734157" y="6807330"/>
                          <a:pt x="3779611" y="6721770"/>
                          <a:pt x="3846453" y="6708402"/>
                        </a:cubicBezTo>
                        <a:cubicBezTo>
                          <a:pt x="3913295" y="6695034"/>
                          <a:pt x="4063021" y="6799306"/>
                          <a:pt x="4087084" y="6724446"/>
                        </a:cubicBezTo>
                        <a:cubicBezTo>
                          <a:pt x="4111147" y="6649582"/>
                          <a:pt x="4060347" y="6382214"/>
                          <a:pt x="3990831" y="6259226"/>
                        </a:cubicBezTo>
                        <a:cubicBezTo>
                          <a:pt x="3921315" y="6136234"/>
                          <a:pt x="3736831" y="6066722"/>
                          <a:pt x="3669989" y="5986510"/>
                        </a:cubicBezTo>
                        <a:cubicBezTo>
                          <a:pt x="3603147" y="5906298"/>
                          <a:pt x="3720678" y="5874770"/>
                          <a:pt x="3589779" y="5777962"/>
                        </a:cubicBezTo>
                        <a:cubicBezTo>
                          <a:pt x="3458880" y="5681150"/>
                          <a:pt x="2954612" y="5539558"/>
                          <a:pt x="2884595" y="5405650"/>
                        </a:cubicBezTo>
                        <a:cubicBezTo>
                          <a:pt x="2814578" y="5271746"/>
                          <a:pt x="2843877" y="4939762"/>
                          <a:pt x="2941076" y="4860218"/>
                        </a:cubicBezTo>
                        <a:cubicBezTo>
                          <a:pt x="2965376" y="4840334"/>
                          <a:pt x="3002424" y="4831978"/>
                          <a:pt x="3046334" y="4831298"/>
                        </a:cubicBezTo>
                        <a:close/>
                        <a:moveTo>
                          <a:pt x="3338656" y="3064378"/>
                        </a:moveTo>
                        <a:cubicBezTo>
                          <a:pt x="3392779" y="3067254"/>
                          <a:pt x="3457470" y="3087694"/>
                          <a:pt x="3480489" y="3112298"/>
                        </a:cubicBezTo>
                        <a:cubicBezTo>
                          <a:pt x="3511181" y="3145106"/>
                          <a:pt x="3459322" y="3209666"/>
                          <a:pt x="3480489" y="3264698"/>
                        </a:cubicBezTo>
                        <a:cubicBezTo>
                          <a:pt x="3501656" y="3319730"/>
                          <a:pt x="3649822" y="3387466"/>
                          <a:pt x="3607489" y="3442498"/>
                        </a:cubicBezTo>
                        <a:cubicBezTo>
                          <a:pt x="3565156" y="3497530"/>
                          <a:pt x="3289989" y="3604422"/>
                          <a:pt x="3226489" y="3594898"/>
                        </a:cubicBezTo>
                        <a:cubicBezTo>
                          <a:pt x="3162989" y="3585374"/>
                          <a:pt x="3239189" y="3452022"/>
                          <a:pt x="3226489" y="3385346"/>
                        </a:cubicBezTo>
                        <a:cubicBezTo>
                          <a:pt x="3213789" y="3318674"/>
                          <a:pt x="3139706" y="3247766"/>
                          <a:pt x="3150289" y="3194850"/>
                        </a:cubicBezTo>
                        <a:cubicBezTo>
                          <a:pt x="3160872" y="3141930"/>
                          <a:pt x="3234956" y="3081606"/>
                          <a:pt x="3289989" y="3067850"/>
                        </a:cubicBezTo>
                        <a:cubicBezTo>
                          <a:pt x="3303747" y="3064410"/>
                          <a:pt x="3320614" y="3063418"/>
                          <a:pt x="3338656" y="3064378"/>
                        </a:cubicBezTo>
                        <a:close/>
                        <a:moveTo>
                          <a:pt x="2547039" y="798"/>
                        </a:moveTo>
                        <a:cubicBezTo>
                          <a:pt x="2620064" y="19848"/>
                          <a:pt x="2540689" y="384974"/>
                          <a:pt x="2489889" y="534198"/>
                        </a:cubicBezTo>
                        <a:cubicBezTo>
                          <a:pt x="2439089" y="683422"/>
                          <a:pt x="2258114" y="807248"/>
                          <a:pt x="2223189" y="934248"/>
                        </a:cubicBezTo>
                        <a:cubicBezTo>
                          <a:pt x="2188264" y="1061248"/>
                          <a:pt x="2283514" y="1210474"/>
                          <a:pt x="2280339" y="1296198"/>
                        </a:cubicBezTo>
                        <a:cubicBezTo>
                          <a:pt x="2277164" y="1381922"/>
                          <a:pt x="2267639" y="1299374"/>
                          <a:pt x="2204139" y="1448598"/>
                        </a:cubicBezTo>
                        <a:cubicBezTo>
                          <a:pt x="2140639" y="1597822"/>
                          <a:pt x="1981889" y="2067722"/>
                          <a:pt x="1899339" y="2191546"/>
                        </a:cubicBezTo>
                        <a:cubicBezTo>
                          <a:pt x="1816789" y="2315374"/>
                          <a:pt x="1740589" y="2312198"/>
                          <a:pt x="1708839" y="2191546"/>
                        </a:cubicBezTo>
                        <a:cubicBezTo>
                          <a:pt x="1677089" y="2070898"/>
                          <a:pt x="1635814" y="1604174"/>
                          <a:pt x="1708839" y="1467650"/>
                        </a:cubicBezTo>
                        <a:cubicBezTo>
                          <a:pt x="1781864" y="1331122"/>
                          <a:pt x="2099364" y="1451774"/>
                          <a:pt x="2146989" y="1372398"/>
                        </a:cubicBezTo>
                        <a:cubicBezTo>
                          <a:pt x="2194614" y="1293022"/>
                          <a:pt x="2000939" y="1108874"/>
                          <a:pt x="1994589" y="991398"/>
                        </a:cubicBezTo>
                        <a:cubicBezTo>
                          <a:pt x="1988239" y="873922"/>
                          <a:pt x="2099364" y="762798"/>
                          <a:pt x="2108889" y="667548"/>
                        </a:cubicBezTo>
                        <a:cubicBezTo>
                          <a:pt x="2118414" y="572298"/>
                          <a:pt x="1978714" y="531022"/>
                          <a:pt x="2051739" y="419898"/>
                        </a:cubicBezTo>
                        <a:cubicBezTo>
                          <a:pt x="2124764" y="308774"/>
                          <a:pt x="2474014" y="-18252"/>
                          <a:pt x="2547039" y="7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" name="フリーフォーム: 図形 17">
                    <a:extLst>
                      <a:ext uri="{FF2B5EF4-FFF2-40B4-BE49-F238E27FC236}">
                        <a16:creationId xmlns:a16="http://schemas.microsoft.com/office/drawing/2014/main" id="{6B287EBE-E41A-9715-9564-ECA1119E924D}"/>
                      </a:ext>
                    </a:extLst>
                  </p:cNvPr>
                  <p:cNvSpPr/>
                  <p:nvPr/>
                </p:nvSpPr>
                <p:spPr>
                  <a:xfrm>
                    <a:off x="13837251" y="38992314"/>
                    <a:ext cx="3513559" cy="5406119"/>
                  </a:xfrm>
                  <a:custGeom>
                    <a:avLst/>
                    <a:gdLst>
                      <a:gd name="connsiteX0" fmla="*/ 3320609 w 3513559"/>
                      <a:gd name="connsiteY0" fmla="*/ 178 h 5406119"/>
                      <a:gd name="connsiteX1" fmla="*/ 3467769 w 3513559"/>
                      <a:gd name="connsiteY1" fmla="*/ 98286 h 5406119"/>
                      <a:gd name="connsiteX2" fmla="*/ 3513349 w 3513559"/>
                      <a:gd name="connsiteY2" fmla="*/ 418862 h 5406119"/>
                      <a:gd name="connsiteX3" fmla="*/ 3513559 w 3513559"/>
                      <a:gd name="connsiteY3" fmla="*/ 422990 h 5406119"/>
                      <a:gd name="connsiteX4" fmla="*/ 3447461 w 3513559"/>
                      <a:gd name="connsiteY4" fmla="*/ 501030 h 5406119"/>
                      <a:gd name="connsiteX5" fmla="*/ 3087173 w 3513559"/>
                      <a:gd name="connsiteY5" fmla="*/ 968570 h 5406119"/>
                      <a:gd name="connsiteX6" fmla="*/ 3103213 w 3513559"/>
                      <a:gd name="connsiteY6" fmla="*/ 1401706 h 5406119"/>
                      <a:gd name="connsiteX7" fmla="*/ 2349235 w 3513559"/>
                      <a:gd name="connsiteY7" fmla="*/ 3230506 h 5406119"/>
                      <a:gd name="connsiteX8" fmla="*/ 2413404 w 3513559"/>
                      <a:gd name="connsiteY8" fmla="*/ 3791982 h 5406119"/>
                      <a:gd name="connsiteX9" fmla="*/ 1916098 w 3513559"/>
                      <a:gd name="connsiteY9" fmla="*/ 5364106 h 5406119"/>
                      <a:gd name="connsiteX10" fmla="*/ 1427315 w 3513559"/>
                      <a:gd name="connsiteY10" fmla="*/ 5074974 h 5406119"/>
                      <a:gd name="connsiteX11" fmla="*/ 1398374 w 3513559"/>
                      <a:gd name="connsiteY11" fmla="*/ 5046906 h 5406119"/>
                      <a:gd name="connsiteX12" fmla="*/ 1400845 w 3513559"/>
                      <a:gd name="connsiteY12" fmla="*/ 5037950 h 5406119"/>
                      <a:gd name="connsiteX13" fmla="*/ 1471330 w 3513559"/>
                      <a:gd name="connsiteY13" fmla="*/ 4891266 h 5406119"/>
                      <a:gd name="connsiteX14" fmla="*/ 1600870 w 3513559"/>
                      <a:gd name="connsiteY14" fmla="*/ 4716006 h 5406119"/>
                      <a:gd name="connsiteX15" fmla="*/ 1471330 w 3513559"/>
                      <a:gd name="connsiteY15" fmla="*/ 4327386 h 5406119"/>
                      <a:gd name="connsiteX16" fmla="*/ 1136050 w 3513559"/>
                      <a:gd name="connsiteY16" fmla="*/ 4243566 h 5406119"/>
                      <a:gd name="connsiteX17" fmla="*/ 633130 w 3513559"/>
                      <a:gd name="connsiteY17" fmla="*/ 3786366 h 5406119"/>
                      <a:gd name="connsiteX18" fmla="*/ 633130 w 3513559"/>
                      <a:gd name="connsiteY18" fmla="*/ 3473946 h 5406119"/>
                      <a:gd name="connsiteX19" fmla="*/ 46390 w 3513559"/>
                      <a:gd name="connsiteY19" fmla="*/ 2719566 h 5406119"/>
                      <a:gd name="connsiteX20" fmla="*/ 0 w 3513559"/>
                      <a:gd name="connsiteY20" fmla="*/ 2657166 h 5406119"/>
                      <a:gd name="connsiteX21" fmla="*/ 20441 w 3513559"/>
                      <a:gd name="connsiteY21" fmla="*/ 2651782 h 5406119"/>
                      <a:gd name="connsiteX22" fmla="*/ 480729 w 3513559"/>
                      <a:gd name="connsiteY22" fmla="*/ 2635746 h 5406119"/>
                      <a:gd name="connsiteX23" fmla="*/ 716949 w 3513559"/>
                      <a:gd name="connsiteY23" fmla="*/ 2635746 h 5406119"/>
                      <a:gd name="connsiteX24" fmla="*/ 930309 w 3513559"/>
                      <a:gd name="connsiteY24" fmla="*/ 2460486 h 5406119"/>
                      <a:gd name="connsiteX25" fmla="*/ 1296069 w 3513559"/>
                      <a:gd name="connsiteY25" fmla="*/ 2483346 h 5406119"/>
                      <a:gd name="connsiteX26" fmla="*/ 1120809 w 3513559"/>
                      <a:gd name="connsiteY26" fmla="*/ 2186166 h 5406119"/>
                      <a:gd name="connsiteX27" fmla="*/ 1257969 w 3513559"/>
                      <a:gd name="connsiteY27" fmla="*/ 1919466 h 5406119"/>
                      <a:gd name="connsiteX28" fmla="*/ 1021749 w 3513559"/>
                      <a:gd name="connsiteY28" fmla="*/ 1599426 h 5406119"/>
                      <a:gd name="connsiteX29" fmla="*/ 1014129 w 3513559"/>
                      <a:gd name="connsiteY29" fmla="*/ 1020306 h 5406119"/>
                      <a:gd name="connsiteX30" fmla="*/ 1280829 w 3513559"/>
                      <a:gd name="connsiteY30" fmla="*/ 936486 h 5406119"/>
                      <a:gd name="connsiteX31" fmla="*/ 1547529 w 3513559"/>
                      <a:gd name="connsiteY31" fmla="*/ 448806 h 5406119"/>
                      <a:gd name="connsiteX32" fmla="*/ 1791369 w 3513559"/>
                      <a:gd name="connsiteY32" fmla="*/ 52566 h 5406119"/>
                      <a:gd name="connsiteX33" fmla="*/ 2065689 w 3513559"/>
                      <a:gd name="connsiteY33" fmla="*/ 128766 h 5406119"/>
                      <a:gd name="connsiteX34" fmla="*/ 2408589 w 3513559"/>
                      <a:gd name="connsiteY34" fmla="*/ 75426 h 5406119"/>
                      <a:gd name="connsiteX35" fmla="*/ 2545749 w 3513559"/>
                      <a:gd name="connsiteY35" fmla="*/ 273546 h 5406119"/>
                      <a:gd name="connsiteX36" fmla="*/ 3063909 w 3513559"/>
                      <a:gd name="connsiteY36" fmla="*/ 250686 h 5406119"/>
                      <a:gd name="connsiteX37" fmla="*/ 3170589 w 3513559"/>
                      <a:gd name="connsiteY37" fmla="*/ 29706 h 5406119"/>
                      <a:gd name="connsiteX38" fmla="*/ 3320609 w 3513559"/>
                      <a:gd name="connsiteY38" fmla="*/ 178 h 5406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513559" h="5406119">
                        <a:moveTo>
                          <a:pt x="3320609" y="178"/>
                        </a:moveTo>
                        <a:cubicBezTo>
                          <a:pt x="3378551" y="2402"/>
                          <a:pt x="3436019" y="25894"/>
                          <a:pt x="3467769" y="98286"/>
                        </a:cubicBezTo>
                        <a:cubicBezTo>
                          <a:pt x="3507457" y="188774"/>
                          <a:pt x="3504977" y="243542"/>
                          <a:pt x="3513349" y="418862"/>
                        </a:cubicBezTo>
                        <a:lnTo>
                          <a:pt x="3513559" y="422990"/>
                        </a:lnTo>
                        <a:lnTo>
                          <a:pt x="3447461" y="501030"/>
                        </a:lnTo>
                        <a:cubicBezTo>
                          <a:pt x="3289577" y="688086"/>
                          <a:pt x="3148333" y="860286"/>
                          <a:pt x="3087173" y="968570"/>
                        </a:cubicBezTo>
                        <a:cubicBezTo>
                          <a:pt x="2924077" y="1257326"/>
                          <a:pt x="3226205" y="1024718"/>
                          <a:pt x="3103213" y="1401706"/>
                        </a:cubicBezTo>
                        <a:cubicBezTo>
                          <a:pt x="2980225" y="1778698"/>
                          <a:pt x="2464203" y="2832126"/>
                          <a:pt x="2349235" y="3230506"/>
                        </a:cubicBezTo>
                        <a:cubicBezTo>
                          <a:pt x="2234267" y="3628886"/>
                          <a:pt x="2485593" y="3436382"/>
                          <a:pt x="2413404" y="3791982"/>
                        </a:cubicBezTo>
                        <a:cubicBezTo>
                          <a:pt x="2341215" y="4147582"/>
                          <a:pt x="2103256" y="5166254"/>
                          <a:pt x="1916098" y="5364106"/>
                        </a:cubicBezTo>
                        <a:cubicBezTo>
                          <a:pt x="1775730" y="5512494"/>
                          <a:pt x="1581219" y="5232262"/>
                          <a:pt x="1427315" y="5074974"/>
                        </a:cubicBezTo>
                        <a:lnTo>
                          <a:pt x="1398374" y="5046906"/>
                        </a:lnTo>
                        <a:lnTo>
                          <a:pt x="1400845" y="5037950"/>
                        </a:lnTo>
                        <a:cubicBezTo>
                          <a:pt x="1423070" y="4981438"/>
                          <a:pt x="1452280" y="4935718"/>
                          <a:pt x="1471330" y="4891266"/>
                        </a:cubicBezTo>
                        <a:cubicBezTo>
                          <a:pt x="1509430" y="4802366"/>
                          <a:pt x="1600870" y="4809986"/>
                          <a:pt x="1600870" y="4716006"/>
                        </a:cubicBezTo>
                        <a:cubicBezTo>
                          <a:pt x="1600870" y="4622026"/>
                          <a:pt x="1548800" y="4406126"/>
                          <a:pt x="1471330" y="4327386"/>
                        </a:cubicBezTo>
                        <a:cubicBezTo>
                          <a:pt x="1393860" y="4248646"/>
                          <a:pt x="1275750" y="4333734"/>
                          <a:pt x="1136050" y="4243566"/>
                        </a:cubicBezTo>
                        <a:cubicBezTo>
                          <a:pt x="996350" y="4153398"/>
                          <a:pt x="716950" y="3914638"/>
                          <a:pt x="633130" y="3786366"/>
                        </a:cubicBezTo>
                        <a:cubicBezTo>
                          <a:pt x="549310" y="3658094"/>
                          <a:pt x="730920" y="3651746"/>
                          <a:pt x="633130" y="3473946"/>
                        </a:cubicBezTo>
                        <a:cubicBezTo>
                          <a:pt x="535340" y="3296146"/>
                          <a:pt x="191170" y="2897366"/>
                          <a:pt x="46390" y="2719566"/>
                        </a:cubicBezTo>
                        <a:lnTo>
                          <a:pt x="0" y="2657166"/>
                        </a:lnTo>
                        <a:lnTo>
                          <a:pt x="20441" y="2651782"/>
                        </a:lnTo>
                        <a:cubicBezTo>
                          <a:pt x="181684" y="2624238"/>
                          <a:pt x="386273" y="2650830"/>
                          <a:pt x="480729" y="2635746"/>
                        </a:cubicBezTo>
                        <a:cubicBezTo>
                          <a:pt x="631859" y="2611614"/>
                          <a:pt x="642019" y="2664958"/>
                          <a:pt x="716949" y="2635746"/>
                        </a:cubicBezTo>
                        <a:cubicBezTo>
                          <a:pt x="791879" y="2606534"/>
                          <a:pt x="833789" y="2485886"/>
                          <a:pt x="930309" y="2460486"/>
                        </a:cubicBezTo>
                        <a:cubicBezTo>
                          <a:pt x="1026829" y="2435086"/>
                          <a:pt x="1264319" y="2529066"/>
                          <a:pt x="1296069" y="2483346"/>
                        </a:cubicBezTo>
                        <a:cubicBezTo>
                          <a:pt x="1327819" y="2437626"/>
                          <a:pt x="1127159" y="2280146"/>
                          <a:pt x="1120809" y="2186166"/>
                        </a:cubicBezTo>
                        <a:cubicBezTo>
                          <a:pt x="1114459" y="2092186"/>
                          <a:pt x="1274479" y="2017254"/>
                          <a:pt x="1257969" y="1919466"/>
                        </a:cubicBezTo>
                        <a:cubicBezTo>
                          <a:pt x="1241459" y="1821678"/>
                          <a:pt x="1062389" y="1749286"/>
                          <a:pt x="1021749" y="1599426"/>
                        </a:cubicBezTo>
                        <a:cubicBezTo>
                          <a:pt x="981109" y="1449566"/>
                          <a:pt x="970949" y="1130798"/>
                          <a:pt x="1014129" y="1020306"/>
                        </a:cubicBezTo>
                        <a:cubicBezTo>
                          <a:pt x="1057309" y="909814"/>
                          <a:pt x="1191929" y="1031734"/>
                          <a:pt x="1280829" y="936486"/>
                        </a:cubicBezTo>
                        <a:cubicBezTo>
                          <a:pt x="1369729" y="841238"/>
                          <a:pt x="1462439" y="596126"/>
                          <a:pt x="1547529" y="448806"/>
                        </a:cubicBezTo>
                        <a:cubicBezTo>
                          <a:pt x="1632619" y="301486"/>
                          <a:pt x="1705009" y="105906"/>
                          <a:pt x="1791369" y="52566"/>
                        </a:cubicBezTo>
                        <a:cubicBezTo>
                          <a:pt x="1877729" y="-774"/>
                          <a:pt x="1962819" y="124958"/>
                          <a:pt x="2065689" y="128766"/>
                        </a:cubicBezTo>
                        <a:cubicBezTo>
                          <a:pt x="2168559" y="132574"/>
                          <a:pt x="2328579" y="51294"/>
                          <a:pt x="2408589" y="75426"/>
                        </a:cubicBezTo>
                        <a:cubicBezTo>
                          <a:pt x="2488599" y="99558"/>
                          <a:pt x="2436529" y="244334"/>
                          <a:pt x="2545749" y="273546"/>
                        </a:cubicBezTo>
                        <a:cubicBezTo>
                          <a:pt x="2654969" y="302758"/>
                          <a:pt x="2959769" y="291326"/>
                          <a:pt x="3063909" y="250686"/>
                        </a:cubicBezTo>
                        <a:cubicBezTo>
                          <a:pt x="3168049" y="210046"/>
                          <a:pt x="3103279" y="55106"/>
                          <a:pt x="3170589" y="29706"/>
                        </a:cubicBezTo>
                        <a:cubicBezTo>
                          <a:pt x="3204245" y="17006"/>
                          <a:pt x="3262665" y="-2042"/>
                          <a:pt x="3320609" y="17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" name="フリーフォーム: 図形 18">
                    <a:extLst>
                      <a:ext uri="{FF2B5EF4-FFF2-40B4-BE49-F238E27FC236}">
                        <a16:creationId xmlns:a16="http://schemas.microsoft.com/office/drawing/2014/main" id="{42F932F7-C53A-D1F5-AF58-AD1B5441BF34}"/>
                      </a:ext>
                    </a:extLst>
                  </p:cNvPr>
                  <p:cNvSpPr/>
                  <p:nvPr/>
                </p:nvSpPr>
                <p:spPr>
                  <a:xfrm>
                    <a:off x="11563218" y="37726516"/>
                    <a:ext cx="4199308" cy="3922964"/>
                  </a:xfrm>
                  <a:custGeom>
                    <a:avLst/>
                    <a:gdLst>
                      <a:gd name="connsiteX0" fmla="*/ 619751 w 4199308"/>
                      <a:gd name="connsiteY0" fmla="*/ 2296644 h 3922964"/>
                      <a:gd name="connsiteX1" fmla="*/ 698630 w 4199308"/>
                      <a:gd name="connsiteY1" fmla="*/ 2310236 h 3922964"/>
                      <a:gd name="connsiteX2" fmla="*/ 736730 w 4199308"/>
                      <a:gd name="connsiteY2" fmla="*/ 2761084 h 3922964"/>
                      <a:gd name="connsiteX3" fmla="*/ 781180 w 4199308"/>
                      <a:gd name="connsiteY3" fmla="*/ 2957932 h 3922964"/>
                      <a:gd name="connsiteX4" fmla="*/ 400180 w 4199308"/>
                      <a:gd name="connsiteY4" fmla="*/ 3440532 h 3922964"/>
                      <a:gd name="connsiteX5" fmla="*/ 273180 w 4199308"/>
                      <a:gd name="connsiteY5" fmla="*/ 3618332 h 3922964"/>
                      <a:gd name="connsiteX6" fmla="*/ 130 w 4199308"/>
                      <a:gd name="connsiteY6" fmla="*/ 3472284 h 3922964"/>
                      <a:gd name="connsiteX7" fmla="*/ 235080 w 4199308"/>
                      <a:gd name="connsiteY7" fmla="*/ 3211932 h 3922964"/>
                      <a:gd name="connsiteX8" fmla="*/ 82680 w 4199308"/>
                      <a:gd name="connsiteY8" fmla="*/ 3084932 h 3922964"/>
                      <a:gd name="connsiteX9" fmla="*/ 298580 w 4199308"/>
                      <a:gd name="connsiteY9" fmla="*/ 2468984 h 3922964"/>
                      <a:gd name="connsiteX10" fmla="*/ 619751 w 4199308"/>
                      <a:gd name="connsiteY10" fmla="*/ 2296644 h 3922964"/>
                      <a:gd name="connsiteX11" fmla="*/ 1514753 w 4199308"/>
                      <a:gd name="connsiteY11" fmla="*/ 2250712 h 3922964"/>
                      <a:gd name="connsiteX12" fmla="*/ 1536831 w 4199308"/>
                      <a:gd name="connsiteY12" fmla="*/ 2253084 h 3922964"/>
                      <a:gd name="connsiteX13" fmla="*/ 1384431 w 4199308"/>
                      <a:gd name="connsiteY13" fmla="*/ 2907132 h 3922964"/>
                      <a:gd name="connsiteX14" fmla="*/ 984381 w 4199308"/>
                      <a:gd name="connsiteY14" fmla="*/ 2862684 h 3922964"/>
                      <a:gd name="connsiteX15" fmla="*/ 831981 w 4199308"/>
                      <a:gd name="connsiteY15" fmla="*/ 2684884 h 3922964"/>
                      <a:gd name="connsiteX16" fmla="*/ 1514753 w 4199308"/>
                      <a:gd name="connsiteY16" fmla="*/ 2250712 h 3922964"/>
                      <a:gd name="connsiteX17" fmla="*/ 3271424 w 4199308"/>
                      <a:gd name="connsiteY17" fmla="*/ 124 h 3922964"/>
                      <a:gd name="connsiteX18" fmla="*/ 3632332 w 4199308"/>
                      <a:gd name="connsiteY18" fmla="*/ 100436 h 3922964"/>
                      <a:gd name="connsiteX19" fmla="*/ 3975232 w 4199308"/>
                      <a:gd name="connsiteY19" fmla="*/ 703684 h 3922964"/>
                      <a:gd name="connsiteX20" fmla="*/ 4000632 w 4199308"/>
                      <a:gd name="connsiteY20" fmla="*/ 1135484 h 3922964"/>
                      <a:gd name="connsiteX21" fmla="*/ 4121927 w 4199308"/>
                      <a:gd name="connsiteY21" fmla="*/ 1275728 h 3922964"/>
                      <a:gd name="connsiteX22" fmla="*/ 4199308 w 4199308"/>
                      <a:gd name="connsiteY22" fmla="*/ 1336668 h 3922964"/>
                      <a:gd name="connsiteX23" fmla="*/ 4196371 w 4199308"/>
                      <a:gd name="connsiteY23" fmla="*/ 1335036 h 3922964"/>
                      <a:gd name="connsiteX24" fmla="*/ 4065402 w 4199308"/>
                      <a:gd name="connsiteY24" fmla="*/ 1318364 h 3922964"/>
                      <a:gd name="connsiteX25" fmla="*/ 3821562 w 4199308"/>
                      <a:gd name="connsiteY25" fmla="*/ 1714604 h 3922964"/>
                      <a:gd name="connsiteX26" fmla="*/ 3554862 w 4199308"/>
                      <a:gd name="connsiteY26" fmla="*/ 2202284 h 3922964"/>
                      <a:gd name="connsiteX27" fmla="*/ 3288162 w 4199308"/>
                      <a:gd name="connsiteY27" fmla="*/ 2286104 h 3922964"/>
                      <a:gd name="connsiteX28" fmla="*/ 3295782 w 4199308"/>
                      <a:gd name="connsiteY28" fmla="*/ 2865224 h 3922964"/>
                      <a:gd name="connsiteX29" fmla="*/ 3532002 w 4199308"/>
                      <a:gd name="connsiteY29" fmla="*/ 3185264 h 3922964"/>
                      <a:gd name="connsiteX30" fmla="*/ 3394842 w 4199308"/>
                      <a:gd name="connsiteY30" fmla="*/ 3451964 h 3922964"/>
                      <a:gd name="connsiteX31" fmla="*/ 3570102 w 4199308"/>
                      <a:gd name="connsiteY31" fmla="*/ 3749144 h 3922964"/>
                      <a:gd name="connsiteX32" fmla="*/ 3204342 w 4199308"/>
                      <a:gd name="connsiteY32" fmla="*/ 3726284 h 3922964"/>
                      <a:gd name="connsiteX33" fmla="*/ 2990982 w 4199308"/>
                      <a:gd name="connsiteY33" fmla="*/ 3901544 h 3922964"/>
                      <a:gd name="connsiteX34" fmla="*/ 2754762 w 4199308"/>
                      <a:gd name="connsiteY34" fmla="*/ 3901544 h 3922964"/>
                      <a:gd name="connsiteX35" fmla="*/ 2294474 w 4199308"/>
                      <a:gd name="connsiteY35" fmla="*/ 3917580 h 3922964"/>
                      <a:gd name="connsiteX36" fmla="*/ 2274033 w 4199308"/>
                      <a:gd name="connsiteY36" fmla="*/ 3922964 h 3922964"/>
                      <a:gd name="connsiteX37" fmla="*/ 2273304 w 4199308"/>
                      <a:gd name="connsiteY37" fmla="*/ 3921984 h 3922964"/>
                      <a:gd name="connsiteX38" fmla="*/ 2038483 w 4199308"/>
                      <a:gd name="connsiteY38" fmla="*/ 3672944 h 3922964"/>
                      <a:gd name="connsiteX39" fmla="*/ 1360303 w 4199308"/>
                      <a:gd name="connsiteY39" fmla="*/ 3825344 h 3922964"/>
                      <a:gd name="connsiteX40" fmla="*/ 1311761 w 4199308"/>
                      <a:gd name="connsiteY40" fmla="*/ 3788044 h 3922964"/>
                      <a:gd name="connsiteX41" fmla="*/ 1289089 w 4199308"/>
                      <a:gd name="connsiteY41" fmla="*/ 3760500 h 3922964"/>
                      <a:gd name="connsiteX42" fmla="*/ 1334261 w 4199308"/>
                      <a:gd name="connsiteY42" fmla="*/ 3691692 h 3922964"/>
                      <a:gd name="connsiteX43" fmla="*/ 1623395 w 4199308"/>
                      <a:gd name="connsiteY43" fmla="*/ 3100644 h 3922964"/>
                      <a:gd name="connsiteX44" fmla="*/ 1912152 w 4199308"/>
                      <a:gd name="connsiteY44" fmla="*/ 2731672 h 3922964"/>
                      <a:gd name="connsiteX45" fmla="*/ 1864026 w 4199308"/>
                      <a:gd name="connsiteY45" fmla="*/ 2491044 h 3922964"/>
                      <a:gd name="connsiteX46" fmla="*/ 2024447 w 4199308"/>
                      <a:gd name="connsiteY46" fmla="*/ 2089988 h 3922964"/>
                      <a:gd name="connsiteX47" fmla="*/ 1543184 w 4199308"/>
                      <a:gd name="connsiteY47" fmla="*/ 2041864 h 3922964"/>
                      <a:gd name="connsiteX48" fmla="*/ 1976321 w 4199308"/>
                      <a:gd name="connsiteY48" fmla="*/ 1672896 h 3922964"/>
                      <a:gd name="connsiteX49" fmla="*/ 2024447 w 4199308"/>
                      <a:gd name="connsiteY49" fmla="*/ 1448304 h 3922964"/>
                      <a:gd name="connsiteX50" fmla="*/ 1607352 w 4199308"/>
                      <a:gd name="connsiteY50" fmla="*/ 1079336 h 3922964"/>
                      <a:gd name="connsiteX51" fmla="*/ 1366721 w 4199308"/>
                      <a:gd name="connsiteY51" fmla="*/ 678284 h 3922964"/>
                      <a:gd name="connsiteX52" fmla="*/ 1361970 w 4199308"/>
                      <a:gd name="connsiteY52" fmla="*/ 655896 h 3922964"/>
                      <a:gd name="connsiteX53" fmla="*/ 1381505 w 4199308"/>
                      <a:gd name="connsiteY53" fmla="*/ 652884 h 3922964"/>
                      <a:gd name="connsiteX54" fmla="*/ 1720982 w 4199308"/>
                      <a:gd name="connsiteY54" fmla="*/ 652884 h 3922964"/>
                      <a:gd name="connsiteX55" fmla="*/ 1701932 w 4199308"/>
                      <a:gd name="connsiteY55" fmla="*/ 468732 h 3922964"/>
                      <a:gd name="connsiteX56" fmla="*/ 1873382 w 4199308"/>
                      <a:gd name="connsiteY56" fmla="*/ 265532 h 3922964"/>
                      <a:gd name="connsiteX57" fmla="*/ 2121032 w 4199308"/>
                      <a:gd name="connsiteY57" fmla="*/ 278236 h 3922964"/>
                      <a:gd name="connsiteX58" fmla="*/ 2209932 w 4199308"/>
                      <a:gd name="connsiteY58" fmla="*/ 81384 h 3922964"/>
                      <a:gd name="connsiteX59" fmla="*/ 2838582 w 4199308"/>
                      <a:gd name="connsiteY59" fmla="*/ 398884 h 3922964"/>
                      <a:gd name="connsiteX60" fmla="*/ 3124332 w 4199308"/>
                      <a:gd name="connsiteY60" fmla="*/ 595732 h 3922964"/>
                      <a:gd name="connsiteX61" fmla="*/ 3264032 w 4199308"/>
                      <a:gd name="connsiteY61" fmla="*/ 443332 h 3922964"/>
                      <a:gd name="connsiteX62" fmla="*/ 3168782 w 4199308"/>
                      <a:gd name="connsiteY62" fmla="*/ 151236 h 3922964"/>
                      <a:gd name="connsiteX63" fmla="*/ 3187832 w 4199308"/>
                      <a:gd name="connsiteY63" fmla="*/ 5184 h 3922964"/>
                      <a:gd name="connsiteX64" fmla="*/ 3271424 w 4199308"/>
                      <a:gd name="connsiteY64" fmla="*/ 124 h 39229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4199308" h="3922964">
                        <a:moveTo>
                          <a:pt x="619751" y="2296644"/>
                        </a:moveTo>
                        <a:cubicBezTo>
                          <a:pt x="652659" y="2293964"/>
                          <a:pt x="680374" y="2298064"/>
                          <a:pt x="698630" y="2310236"/>
                        </a:cubicBezTo>
                        <a:cubicBezTo>
                          <a:pt x="771655" y="2358916"/>
                          <a:pt x="722972" y="2653132"/>
                          <a:pt x="736730" y="2761084"/>
                        </a:cubicBezTo>
                        <a:cubicBezTo>
                          <a:pt x="750488" y="2869036"/>
                          <a:pt x="837272" y="2844692"/>
                          <a:pt x="781180" y="2957932"/>
                        </a:cubicBezTo>
                        <a:cubicBezTo>
                          <a:pt x="725088" y="3071176"/>
                          <a:pt x="484847" y="3330468"/>
                          <a:pt x="400180" y="3440532"/>
                        </a:cubicBezTo>
                        <a:cubicBezTo>
                          <a:pt x="315513" y="3550600"/>
                          <a:pt x="339855" y="3613044"/>
                          <a:pt x="273180" y="3618332"/>
                        </a:cubicBezTo>
                        <a:cubicBezTo>
                          <a:pt x="206505" y="3623628"/>
                          <a:pt x="6480" y="3540016"/>
                          <a:pt x="130" y="3472284"/>
                        </a:cubicBezTo>
                        <a:cubicBezTo>
                          <a:pt x="-6220" y="3404552"/>
                          <a:pt x="221322" y="3276492"/>
                          <a:pt x="235080" y="3211932"/>
                        </a:cubicBezTo>
                        <a:cubicBezTo>
                          <a:pt x="248838" y="3147376"/>
                          <a:pt x="72097" y="3208760"/>
                          <a:pt x="82680" y="3084932"/>
                        </a:cubicBezTo>
                        <a:cubicBezTo>
                          <a:pt x="93263" y="2961108"/>
                          <a:pt x="195922" y="2595984"/>
                          <a:pt x="298580" y="2468984"/>
                        </a:cubicBezTo>
                        <a:cubicBezTo>
                          <a:pt x="375574" y="2373736"/>
                          <a:pt x="521028" y="2304680"/>
                          <a:pt x="619751" y="2296644"/>
                        </a:cubicBezTo>
                        <a:close/>
                        <a:moveTo>
                          <a:pt x="1514753" y="2250712"/>
                        </a:moveTo>
                        <a:cubicBezTo>
                          <a:pt x="1523647" y="2250032"/>
                          <a:pt x="1531076" y="2250768"/>
                          <a:pt x="1536831" y="2253084"/>
                        </a:cubicBezTo>
                        <a:cubicBezTo>
                          <a:pt x="1628906" y="2290124"/>
                          <a:pt x="1478623" y="2807652"/>
                          <a:pt x="1384431" y="2907132"/>
                        </a:cubicBezTo>
                        <a:cubicBezTo>
                          <a:pt x="1290239" y="3006616"/>
                          <a:pt x="1076456" y="2899724"/>
                          <a:pt x="984381" y="2862684"/>
                        </a:cubicBezTo>
                        <a:cubicBezTo>
                          <a:pt x="892306" y="2825644"/>
                          <a:pt x="739906" y="2786484"/>
                          <a:pt x="831981" y="2684884"/>
                        </a:cubicBezTo>
                        <a:cubicBezTo>
                          <a:pt x="918301" y="2589632"/>
                          <a:pt x="1381343" y="2260912"/>
                          <a:pt x="1514753" y="2250712"/>
                        </a:cubicBezTo>
                        <a:close/>
                        <a:moveTo>
                          <a:pt x="3271424" y="124"/>
                        </a:moveTo>
                        <a:cubicBezTo>
                          <a:pt x="3376546" y="-1564"/>
                          <a:pt x="3533907" y="13120"/>
                          <a:pt x="3632332" y="100436"/>
                        </a:cubicBezTo>
                        <a:cubicBezTo>
                          <a:pt x="3763565" y="216852"/>
                          <a:pt x="3913849" y="531176"/>
                          <a:pt x="3975232" y="703684"/>
                        </a:cubicBezTo>
                        <a:cubicBezTo>
                          <a:pt x="4036615" y="876192"/>
                          <a:pt x="3910674" y="924876"/>
                          <a:pt x="4000632" y="1135484"/>
                        </a:cubicBezTo>
                        <a:cubicBezTo>
                          <a:pt x="4023122" y="1188136"/>
                          <a:pt x="4067836" y="1231528"/>
                          <a:pt x="4121927" y="1275728"/>
                        </a:cubicBezTo>
                        <a:lnTo>
                          <a:pt x="4199308" y="1336668"/>
                        </a:lnTo>
                        <a:lnTo>
                          <a:pt x="4196371" y="1335036"/>
                        </a:lnTo>
                        <a:cubicBezTo>
                          <a:pt x="4151444" y="1309792"/>
                          <a:pt x="4108582" y="1291692"/>
                          <a:pt x="4065402" y="1318364"/>
                        </a:cubicBezTo>
                        <a:cubicBezTo>
                          <a:pt x="3979042" y="1371704"/>
                          <a:pt x="3906652" y="1567284"/>
                          <a:pt x="3821562" y="1714604"/>
                        </a:cubicBezTo>
                        <a:cubicBezTo>
                          <a:pt x="3736472" y="1861924"/>
                          <a:pt x="3643762" y="2107036"/>
                          <a:pt x="3554862" y="2202284"/>
                        </a:cubicBezTo>
                        <a:cubicBezTo>
                          <a:pt x="3465962" y="2297532"/>
                          <a:pt x="3331342" y="2175612"/>
                          <a:pt x="3288162" y="2286104"/>
                        </a:cubicBezTo>
                        <a:cubicBezTo>
                          <a:pt x="3244982" y="2396596"/>
                          <a:pt x="3255142" y="2715364"/>
                          <a:pt x="3295782" y="2865224"/>
                        </a:cubicBezTo>
                        <a:cubicBezTo>
                          <a:pt x="3336422" y="3015084"/>
                          <a:pt x="3515492" y="3087476"/>
                          <a:pt x="3532002" y="3185264"/>
                        </a:cubicBezTo>
                        <a:cubicBezTo>
                          <a:pt x="3548512" y="3283052"/>
                          <a:pt x="3388492" y="3357984"/>
                          <a:pt x="3394842" y="3451964"/>
                        </a:cubicBezTo>
                        <a:cubicBezTo>
                          <a:pt x="3401192" y="3545944"/>
                          <a:pt x="3601852" y="3703424"/>
                          <a:pt x="3570102" y="3749144"/>
                        </a:cubicBezTo>
                        <a:cubicBezTo>
                          <a:pt x="3538352" y="3794864"/>
                          <a:pt x="3300862" y="3700884"/>
                          <a:pt x="3204342" y="3726284"/>
                        </a:cubicBezTo>
                        <a:cubicBezTo>
                          <a:pt x="3107822" y="3751684"/>
                          <a:pt x="3065912" y="3872332"/>
                          <a:pt x="2990982" y="3901544"/>
                        </a:cubicBezTo>
                        <a:cubicBezTo>
                          <a:pt x="2916052" y="3930756"/>
                          <a:pt x="2905892" y="3877412"/>
                          <a:pt x="2754762" y="3901544"/>
                        </a:cubicBezTo>
                        <a:cubicBezTo>
                          <a:pt x="2660306" y="3916628"/>
                          <a:pt x="2455717" y="3890036"/>
                          <a:pt x="2294474" y="3917580"/>
                        </a:cubicBezTo>
                        <a:lnTo>
                          <a:pt x="2274033" y="3922964"/>
                        </a:lnTo>
                        <a:lnTo>
                          <a:pt x="2273304" y="3921984"/>
                        </a:lnTo>
                        <a:cubicBezTo>
                          <a:pt x="2178500" y="3781848"/>
                          <a:pt x="2178500" y="3696280"/>
                          <a:pt x="2038483" y="3672944"/>
                        </a:cubicBezTo>
                        <a:cubicBezTo>
                          <a:pt x="1878463" y="3646276"/>
                          <a:pt x="1616843" y="3956156"/>
                          <a:pt x="1360303" y="3825344"/>
                        </a:cubicBezTo>
                        <a:cubicBezTo>
                          <a:pt x="1344269" y="3817168"/>
                          <a:pt x="1328087" y="3804496"/>
                          <a:pt x="1311761" y="3788044"/>
                        </a:cubicBezTo>
                        <a:lnTo>
                          <a:pt x="1289089" y="3760500"/>
                        </a:lnTo>
                        <a:lnTo>
                          <a:pt x="1334261" y="3691692"/>
                        </a:lnTo>
                        <a:cubicBezTo>
                          <a:pt x="1441919" y="3508212"/>
                          <a:pt x="1537169" y="3239004"/>
                          <a:pt x="1623395" y="3100644"/>
                        </a:cubicBezTo>
                        <a:cubicBezTo>
                          <a:pt x="1738363" y="2916156"/>
                          <a:pt x="1872047" y="2833272"/>
                          <a:pt x="1912152" y="2731672"/>
                        </a:cubicBezTo>
                        <a:cubicBezTo>
                          <a:pt x="1952257" y="2630072"/>
                          <a:pt x="1845310" y="2597988"/>
                          <a:pt x="1864026" y="2491044"/>
                        </a:cubicBezTo>
                        <a:cubicBezTo>
                          <a:pt x="1882742" y="2384096"/>
                          <a:pt x="2077921" y="2164852"/>
                          <a:pt x="2024447" y="2089988"/>
                        </a:cubicBezTo>
                        <a:cubicBezTo>
                          <a:pt x="1970973" y="2015124"/>
                          <a:pt x="1551205" y="2111380"/>
                          <a:pt x="1543184" y="2041864"/>
                        </a:cubicBezTo>
                        <a:cubicBezTo>
                          <a:pt x="1535163" y="1972348"/>
                          <a:pt x="1896111" y="1771820"/>
                          <a:pt x="1976321" y="1672896"/>
                        </a:cubicBezTo>
                        <a:cubicBezTo>
                          <a:pt x="2056531" y="1573968"/>
                          <a:pt x="2085942" y="1547232"/>
                          <a:pt x="2024447" y="1448304"/>
                        </a:cubicBezTo>
                        <a:cubicBezTo>
                          <a:pt x="1962952" y="1349380"/>
                          <a:pt x="1716973" y="1207676"/>
                          <a:pt x="1607352" y="1079336"/>
                        </a:cubicBezTo>
                        <a:cubicBezTo>
                          <a:pt x="1497731" y="951000"/>
                          <a:pt x="1398805" y="769188"/>
                          <a:pt x="1366721" y="678284"/>
                        </a:cubicBezTo>
                        <a:lnTo>
                          <a:pt x="1361970" y="655896"/>
                        </a:lnTo>
                        <a:lnTo>
                          <a:pt x="1381505" y="652884"/>
                        </a:lnTo>
                        <a:cubicBezTo>
                          <a:pt x="1494962" y="645144"/>
                          <a:pt x="1670182" y="679076"/>
                          <a:pt x="1720982" y="652884"/>
                        </a:cubicBezTo>
                        <a:cubicBezTo>
                          <a:pt x="1788715" y="617960"/>
                          <a:pt x="1676532" y="533292"/>
                          <a:pt x="1701932" y="468732"/>
                        </a:cubicBezTo>
                        <a:cubicBezTo>
                          <a:pt x="1727332" y="404176"/>
                          <a:pt x="1803532" y="297284"/>
                          <a:pt x="1873382" y="265532"/>
                        </a:cubicBezTo>
                        <a:cubicBezTo>
                          <a:pt x="1943232" y="233784"/>
                          <a:pt x="2064940" y="308924"/>
                          <a:pt x="2121032" y="278236"/>
                        </a:cubicBezTo>
                        <a:cubicBezTo>
                          <a:pt x="2177124" y="247540"/>
                          <a:pt x="2090340" y="61276"/>
                          <a:pt x="2209932" y="81384"/>
                        </a:cubicBezTo>
                        <a:cubicBezTo>
                          <a:pt x="2329524" y="101492"/>
                          <a:pt x="2686182" y="313160"/>
                          <a:pt x="2838582" y="398884"/>
                        </a:cubicBezTo>
                        <a:cubicBezTo>
                          <a:pt x="2990982" y="484608"/>
                          <a:pt x="3053424" y="588324"/>
                          <a:pt x="3124332" y="595732"/>
                        </a:cubicBezTo>
                        <a:cubicBezTo>
                          <a:pt x="3195240" y="603140"/>
                          <a:pt x="3256624" y="517416"/>
                          <a:pt x="3264032" y="443332"/>
                        </a:cubicBezTo>
                        <a:cubicBezTo>
                          <a:pt x="3271440" y="369252"/>
                          <a:pt x="3181482" y="224260"/>
                          <a:pt x="3168782" y="151236"/>
                        </a:cubicBezTo>
                        <a:cubicBezTo>
                          <a:pt x="3156082" y="78208"/>
                          <a:pt x="3110574" y="13652"/>
                          <a:pt x="3187832" y="5184"/>
                        </a:cubicBezTo>
                        <a:cubicBezTo>
                          <a:pt x="3207146" y="3068"/>
                          <a:pt x="3236383" y="684"/>
                          <a:pt x="3271424" y="12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" name="フリーフォーム: 図形 19">
                    <a:extLst>
                      <a:ext uri="{FF2B5EF4-FFF2-40B4-BE49-F238E27FC236}">
                        <a16:creationId xmlns:a16="http://schemas.microsoft.com/office/drawing/2014/main" id="{FC4F9B24-569F-750A-5948-D124F52587DE}"/>
                      </a:ext>
                    </a:extLst>
                  </p:cNvPr>
                  <p:cNvSpPr/>
                  <p:nvPr/>
                </p:nvSpPr>
                <p:spPr>
                  <a:xfrm>
                    <a:off x="14203950" y="35928363"/>
                    <a:ext cx="3728659" cy="3486941"/>
                  </a:xfrm>
                  <a:custGeom>
                    <a:avLst/>
                    <a:gdLst>
                      <a:gd name="connsiteX0" fmla="*/ 2323792 w 3728659"/>
                      <a:gd name="connsiteY0" fmla="*/ 45 h 3486941"/>
                      <a:gd name="connsiteX1" fmla="*/ 2704431 w 3728659"/>
                      <a:gd name="connsiteY1" fmla="*/ 182417 h 3486941"/>
                      <a:gd name="connsiteX2" fmla="*/ 2816727 w 3728659"/>
                      <a:gd name="connsiteY2" fmla="*/ 743889 h 3486941"/>
                      <a:gd name="connsiteX3" fmla="*/ 2511927 w 3728659"/>
                      <a:gd name="connsiteY3" fmla="*/ 1080773 h 3486941"/>
                      <a:gd name="connsiteX4" fmla="*/ 2078790 w 3728659"/>
                      <a:gd name="connsiteY4" fmla="*/ 1305365 h 3486941"/>
                      <a:gd name="connsiteX5" fmla="*/ 2159000 w 3728659"/>
                      <a:gd name="connsiteY5" fmla="*/ 1545997 h 3486941"/>
                      <a:gd name="connsiteX6" fmla="*/ 2576095 w 3728659"/>
                      <a:gd name="connsiteY6" fmla="*/ 1513909 h 3486941"/>
                      <a:gd name="connsiteX7" fmla="*/ 3265907 w 3728659"/>
                      <a:gd name="connsiteY7" fmla="*/ 1562037 h 3486941"/>
                      <a:gd name="connsiteX8" fmla="*/ 3041315 w 3728659"/>
                      <a:gd name="connsiteY8" fmla="*/ 1963089 h 3486941"/>
                      <a:gd name="connsiteX9" fmla="*/ 3201735 w 3728659"/>
                      <a:gd name="connsiteY9" fmla="*/ 2155597 h 3486941"/>
                      <a:gd name="connsiteX10" fmla="*/ 3554663 w 3728659"/>
                      <a:gd name="connsiteY10" fmla="*/ 2251849 h 3486941"/>
                      <a:gd name="connsiteX11" fmla="*/ 3314031 w 3728659"/>
                      <a:gd name="connsiteY11" fmla="*/ 2428309 h 3486941"/>
                      <a:gd name="connsiteX12" fmla="*/ 3715083 w 3728659"/>
                      <a:gd name="connsiteY12" fmla="*/ 2733109 h 3486941"/>
                      <a:gd name="connsiteX13" fmla="*/ 3241843 w 3728659"/>
                      <a:gd name="connsiteY13" fmla="*/ 3374797 h 3486941"/>
                      <a:gd name="connsiteX14" fmla="*/ 3146861 w 3728659"/>
                      <a:gd name="connsiteY14" fmla="*/ 3486941 h 3486941"/>
                      <a:gd name="connsiteX15" fmla="*/ 3146651 w 3728659"/>
                      <a:gd name="connsiteY15" fmla="*/ 3482813 h 3486941"/>
                      <a:gd name="connsiteX16" fmla="*/ 3101071 w 3728659"/>
                      <a:gd name="connsiteY16" fmla="*/ 3162237 h 3486941"/>
                      <a:gd name="connsiteX17" fmla="*/ 2803891 w 3728659"/>
                      <a:gd name="connsiteY17" fmla="*/ 3093657 h 3486941"/>
                      <a:gd name="connsiteX18" fmla="*/ 2697211 w 3728659"/>
                      <a:gd name="connsiteY18" fmla="*/ 3314637 h 3486941"/>
                      <a:gd name="connsiteX19" fmla="*/ 2179051 w 3728659"/>
                      <a:gd name="connsiteY19" fmla="*/ 3337497 h 3486941"/>
                      <a:gd name="connsiteX20" fmla="*/ 2041891 w 3728659"/>
                      <a:gd name="connsiteY20" fmla="*/ 3139377 h 3486941"/>
                      <a:gd name="connsiteX21" fmla="*/ 1698991 w 3728659"/>
                      <a:gd name="connsiteY21" fmla="*/ 3192717 h 3486941"/>
                      <a:gd name="connsiteX22" fmla="*/ 1624875 w 3728659"/>
                      <a:gd name="connsiteY22" fmla="*/ 3171701 h 3486941"/>
                      <a:gd name="connsiteX23" fmla="*/ 1558577 w 3728659"/>
                      <a:gd name="connsiteY23" fmla="*/ 3134821 h 3486941"/>
                      <a:gd name="connsiteX24" fmla="*/ 1481196 w 3728659"/>
                      <a:gd name="connsiteY24" fmla="*/ 3073881 h 3486941"/>
                      <a:gd name="connsiteX25" fmla="*/ 1359901 w 3728659"/>
                      <a:gd name="connsiteY25" fmla="*/ 2933637 h 3486941"/>
                      <a:gd name="connsiteX26" fmla="*/ 1334501 w 3728659"/>
                      <a:gd name="connsiteY26" fmla="*/ 2501837 h 3486941"/>
                      <a:gd name="connsiteX27" fmla="*/ 991601 w 3728659"/>
                      <a:gd name="connsiteY27" fmla="*/ 1898589 h 3486941"/>
                      <a:gd name="connsiteX28" fmla="*/ 547101 w 3728659"/>
                      <a:gd name="connsiteY28" fmla="*/ 1803337 h 3486941"/>
                      <a:gd name="connsiteX29" fmla="*/ 528051 w 3728659"/>
                      <a:gd name="connsiteY29" fmla="*/ 1949389 h 3486941"/>
                      <a:gd name="connsiteX30" fmla="*/ 623301 w 3728659"/>
                      <a:gd name="connsiteY30" fmla="*/ 2241485 h 3486941"/>
                      <a:gd name="connsiteX31" fmla="*/ 483601 w 3728659"/>
                      <a:gd name="connsiteY31" fmla="*/ 2393885 h 3486941"/>
                      <a:gd name="connsiteX32" fmla="*/ 197851 w 3728659"/>
                      <a:gd name="connsiteY32" fmla="*/ 2197037 h 3486941"/>
                      <a:gd name="connsiteX33" fmla="*/ 131988 w 3728659"/>
                      <a:gd name="connsiteY33" fmla="*/ 2159605 h 3486941"/>
                      <a:gd name="connsiteX34" fmla="*/ 73939 w 3728659"/>
                      <a:gd name="connsiteY34" fmla="*/ 2126513 h 3486941"/>
                      <a:gd name="connsiteX35" fmla="*/ 102204 w 3728659"/>
                      <a:gd name="connsiteY35" fmla="*/ 2080357 h 3486941"/>
                      <a:gd name="connsiteX36" fmla="*/ 191501 w 3728659"/>
                      <a:gd name="connsiteY36" fmla="*/ 1860485 h 3486941"/>
                      <a:gd name="connsiteX37" fmla="*/ 1001 w 3728659"/>
                      <a:gd name="connsiteY37" fmla="*/ 1669989 h 3486941"/>
                      <a:gd name="connsiteX38" fmla="*/ 115301 w 3728659"/>
                      <a:gd name="connsiteY38" fmla="*/ 1530285 h 3486941"/>
                      <a:gd name="connsiteX39" fmla="*/ 89901 w 3728659"/>
                      <a:gd name="connsiteY39" fmla="*/ 1193737 h 3486941"/>
                      <a:gd name="connsiteX40" fmla="*/ 185151 w 3728659"/>
                      <a:gd name="connsiteY40" fmla="*/ 1098485 h 3486941"/>
                      <a:gd name="connsiteX41" fmla="*/ 553451 w 3728659"/>
                      <a:gd name="connsiteY41" fmla="*/ 596837 h 3486941"/>
                      <a:gd name="connsiteX42" fmla="*/ 1086851 w 3728659"/>
                      <a:gd name="connsiteY42" fmla="*/ 622237 h 3486941"/>
                      <a:gd name="connsiteX43" fmla="*/ 1071429 w 3728659"/>
                      <a:gd name="connsiteY43" fmla="*/ 322701 h 3486941"/>
                      <a:gd name="connsiteX44" fmla="*/ 1063867 w 3728659"/>
                      <a:gd name="connsiteY44" fmla="*/ 287037 h 3486941"/>
                      <a:gd name="connsiteX45" fmla="*/ 1105109 w 3728659"/>
                      <a:gd name="connsiteY45" fmla="*/ 299473 h 3486941"/>
                      <a:gd name="connsiteX46" fmla="*/ 1918369 w 3728659"/>
                      <a:gd name="connsiteY46" fmla="*/ 358877 h 3486941"/>
                      <a:gd name="connsiteX47" fmla="*/ 2271295 w 3728659"/>
                      <a:gd name="connsiteY47" fmla="*/ 5953 h 3486941"/>
                      <a:gd name="connsiteX48" fmla="*/ 2323792 w 3728659"/>
                      <a:gd name="connsiteY48" fmla="*/ 45 h 34869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728659" h="3486941">
                        <a:moveTo>
                          <a:pt x="2323792" y="45"/>
                        </a:moveTo>
                        <a:cubicBezTo>
                          <a:pt x="2453231" y="-2111"/>
                          <a:pt x="2624891" y="74801"/>
                          <a:pt x="2704431" y="182417"/>
                        </a:cubicBezTo>
                        <a:cubicBezTo>
                          <a:pt x="2795335" y="305405"/>
                          <a:pt x="2848811" y="594165"/>
                          <a:pt x="2816727" y="743889"/>
                        </a:cubicBezTo>
                        <a:cubicBezTo>
                          <a:pt x="2784643" y="893617"/>
                          <a:pt x="2634915" y="987197"/>
                          <a:pt x="2511927" y="1080773"/>
                        </a:cubicBezTo>
                        <a:cubicBezTo>
                          <a:pt x="2388938" y="1174353"/>
                          <a:pt x="2137611" y="1227825"/>
                          <a:pt x="2078790" y="1305365"/>
                        </a:cubicBezTo>
                        <a:cubicBezTo>
                          <a:pt x="2019969" y="1382901"/>
                          <a:pt x="2076116" y="1511237"/>
                          <a:pt x="2159000" y="1545997"/>
                        </a:cubicBezTo>
                        <a:cubicBezTo>
                          <a:pt x="2241884" y="1580753"/>
                          <a:pt x="2391611" y="1511237"/>
                          <a:pt x="2576095" y="1513909"/>
                        </a:cubicBezTo>
                        <a:cubicBezTo>
                          <a:pt x="2760579" y="1516585"/>
                          <a:pt x="3188367" y="1487173"/>
                          <a:pt x="3265907" y="1562037"/>
                        </a:cubicBezTo>
                        <a:cubicBezTo>
                          <a:pt x="3343443" y="1636901"/>
                          <a:pt x="3052011" y="1864165"/>
                          <a:pt x="3041315" y="1963089"/>
                        </a:cubicBezTo>
                        <a:cubicBezTo>
                          <a:pt x="3030619" y="2062017"/>
                          <a:pt x="3116179" y="2107469"/>
                          <a:pt x="3201735" y="2155597"/>
                        </a:cubicBezTo>
                        <a:cubicBezTo>
                          <a:pt x="3287295" y="2203721"/>
                          <a:pt x="3535947" y="2206397"/>
                          <a:pt x="3554663" y="2251849"/>
                        </a:cubicBezTo>
                        <a:cubicBezTo>
                          <a:pt x="3573379" y="2297301"/>
                          <a:pt x="3287295" y="2348101"/>
                          <a:pt x="3314031" y="2428309"/>
                        </a:cubicBezTo>
                        <a:cubicBezTo>
                          <a:pt x="3340767" y="2508521"/>
                          <a:pt x="3814011" y="2465741"/>
                          <a:pt x="3715083" y="2733109"/>
                        </a:cubicBezTo>
                        <a:cubicBezTo>
                          <a:pt x="3665621" y="2866793"/>
                          <a:pt x="3457743" y="3119457"/>
                          <a:pt x="3241843" y="3374797"/>
                        </a:cubicBezTo>
                        <a:lnTo>
                          <a:pt x="3146861" y="3486941"/>
                        </a:lnTo>
                        <a:lnTo>
                          <a:pt x="3146651" y="3482813"/>
                        </a:lnTo>
                        <a:cubicBezTo>
                          <a:pt x="3138279" y="3307493"/>
                          <a:pt x="3140759" y="3252725"/>
                          <a:pt x="3101071" y="3162237"/>
                        </a:cubicBezTo>
                        <a:cubicBezTo>
                          <a:pt x="3037571" y="3017457"/>
                          <a:pt x="2871201" y="3068257"/>
                          <a:pt x="2803891" y="3093657"/>
                        </a:cubicBezTo>
                        <a:cubicBezTo>
                          <a:pt x="2736581" y="3119057"/>
                          <a:pt x="2801351" y="3273997"/>
                          <a:pt x="2697211" y="3314637"/>
                        </a:cubicBezTo>
                        <a:cubicBezTo>
                          <a:pt x="2593071" y="3355277"/>
                          <a:pt x="2288271" y="3366709"/>
                          <a:pt x="2179051" y="3337497"/>
                        </a:cubicBezTo>
                        <a:cubicBezTo>
                          <a:pt x="2069831" y="3308285"/>
                          <a:pt x="2121901" y="3163509"/>
                          <a:pt x="2041891" y="3139377"/>
                        </a:cubicBezTo>
                        <a:cubicBezTo>
                          <a:pt x="1961881" y="3115245"/>
                          <a:pt x="1801861" y="3196525"/>
                          <a:pt x="1698991" y="3192717"/>
                        </a:cubicBezTo>
                        <a:cubicBezTo>
                          <a:pt x="1673273" y="3191765"/>
                          <a:pt x="1648667" y="3183193"/>
                          <a:pt x="1624875" y="3171701"/>
                        </a:cubicBezTo>
                        <a:lnTo>
                          <a:pt x="1558577" y="3134821"/>
                        </a:lnTo>
                        <a:lnTo>
                          <a:pt x="1481196" y="3073881"/>
                        </a:lnTo>
                        <a:cubicBezTo>
                          <a:pt x="1427105" y="3029681"/>
                          <a:pt x="1382391" y="2986289"/>
                          <a:pt x="1359901" y="2933637"/>
                        </a:cubicBezTo>
                        <a:cubicBezTo>
                          <a:pt x="1269943" y="2723029"/>
                          <a:pt x="1395884" y="2674345"/>
                          <a:pt x="1334501" y="2501837"/>
                        </a:cubicBezTo>
                        <a:cubicBezTo>
                          <a:pt x="1273118" y="2329329"/>
                          <a:pt x="1122834" y="2015005"/>
                          <a:pt x="991601" y="1898589"/>
                        </a:cubicBezTo>
                        <a:cubicBezTo>
                          <a:pt x="860368" y="1782169"/>
                          <a:pt x="624359" y="1794869"/>
                          <a:pt x="547101" y="1803337"/>
                        </a:cubicBezTo>
                        <a:cubicBezTo>
                          <a:pt x="469843" y="1811805"/>
                          <a:pt x="515351" y="1876361"/>
                          <a:pt x="528051" y="1949389"/>
                        </a:cubicBezTo>
                        <a:cubicBezTo>
                          <a:pt x="540751" y="2022413"/>
                          <a:pt x="630709" y="2167405"/>
                          <a:pt x="623301" y="2241485"/>
                        </a:cubicBezTo>
                        <a:cubicBezTo>
                          <a:pt x="615893" y="2315569"/>
                          <a:pt x="554509" y="2401293"/>
                          <a:pt x="483601" y="2393885"/>
                        </a:cubicBezTo>
                        <a:cubicBezTo>
                          <a:pt x="412693" y="2386477"/>
                          <a:pt x="350251" y="2282761"/>
                          <a:pt x="197851" y="2197037"/>
                        </a:cubicBezTo>
                        <a:cubicBezTo>
                          <a:pt x="178801" y="2186321"/>
                          <a:pt x="156559" y="2173637"/>
                          <a:pt x="131988" y="2159605"/>
                        </a:cubicBezTo>
                        <a:lnTo>
                          <a:pt x="73939" y="2126513"/>
                        </a:lnTo>
                        <a:lnTo>
                          <a:pt x="102204" y="2080357"/>
                        </a:lnTo>
                        <a:cubicBezTo>
                          <a:pt x="149697" y="1996485"/>
                          <a:pt x="187797" y="1913405"/>
                          <a:pt x="191501" y="1860485"/>
                        </a:cubicBezTo>
                        <a:cubicBezTo>
                          <a:pt x="198909" y="1754653"/>
                          <a:pt x="13701" y="1725021"/>
                          <a:pt x="1001" y="1669989"/>
                        </a:cubicBezTo>
                        <a:cubicBezTo>
                          <a:pt x="-11699" y="1614953"/>
                          <a:pt x="100484" y="1609661"/>
                          <a:pt x="115301" y="1530285"/>
                        </a:cubicBezTo>
                        <a:cubicBezTo>
                          <a:pt x="130118" y="1450913"/>
                          <a:pt x="78259" y="1265705"/>
                          <a:pt x="89901" y="1193737"/>
                        </a:cubicBezTo>
                        <a:cubicBezTo>
                          <a:pt x="101543" y="1121769"/>
                          <a:pt x="107893" y="1197969"/>
                          <a:pt x="185151" y="1098485"/>
                        </a:cubicBezTo>
                        <a:cubicBezTo>
                          <a:pt x="262409" y="999005"/>
                          <a:pt x="403168" y="676213"/>
                          <a:pt x="553451" y="596837"/>
                        </a:cubicBezTo>
                        <a:cubicBezTo>
                          <a:pt x="703734" y="517461"/>
                          <a:pt x="995834" y="768285"/>
                          <a:pt x="1086851" y="622237"/>
                        </a:cubicBezTo>
                        <a:cubicBezTo>
                          <a:pt x="1120982" y="567469"/>
                          <a:pt x="1099601" y="453617"/>
                          <a:pt x="1071429" y="322701"/>
                        </a:cubicBezTo>
                        <a:lnTo>
                          <a:pt x="1063867" y="287037"/>
                        </a:lnTo>
                        <a:lnTo>
                          <a:pt x="1105109" y="299473"/>
                        </a:lnTo>
                        <a:cubicBezTo>
                          <a:pt x="1376948" y="367401"/>
                          <a:pt x="1743911" y="384949"/>
                          <a:pt x="1918369" y="358877"/>
                        </a:cubicBezTo>
                        <a:cubicBezTo>
                          <a:pt x="2150979" y="324121"/>
                          <a:pt x="2140285" y="35365"/>
                          <a:pt x="2271295" y="5953"/>
                        </a:cubicBezTo>
                        <a:cubicBezTo>
                          <a:pt x="2287671" y="2277"/>
                          <a:pt x="2305301" y="353"/>
                          <a:pt x="2323792" y="4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" name="フリーフォーム: 図形 20">
                    <a:extLst>
                      <a:ext uri="{FF2B5EF4-FFF2-40B4-BE49-F238E27FC236}">
                        <a16:creationId xmlns:a16="http://schemas.microsoft.com/office/drawing/2014/main" id="{EC516AB2-6EDA-894C-9ECB-F94301B2CFB3}"/>
                      </a:ext>
                    </a:extLst>
                  </p:cNvPr>
                  <p:cNvSpPr/>
                  <p:nvPr/>
                </p:nvSpPr>
                <p:spPr>
                  <a:xfrm>
                    <a:off x="10946590" y="36440639"/>
                    <a:ext cx="2442804" cy="2153253"/>
                  </a:xfrm>
                  <a:custGeom>
                    <a:avLst/>
                    <a:gdLst>
                      <a:gd name="connsiteX0" fmla="*/ 314469 w 2442804"/>
                      <a:gd name="connsiteY0" fmla="*/ 5 h 2153253"/>
                      <a:gd name="connsiteX1" fmla="*/ 587686 w 2442804"/>
                      <a:gd name="connsiteY1" fmla="*/ 55149 h 2153253"/>
                      <a:gd name="connsiteX2" fmla="*/ 699980 w 2442804"/>
                      <a:gd name="connsiteY2" fmla="*/ 295781 h 2153253"/>
                      <a:gd name="connsiteX3" fmla="*/ 864897 w 2442804"/>
                      <a:gd name="connsiteY3" fmla="*/ 245633 h 2153253"/>
                      <a:gd name="connsiteX4" fmla="*/ 889884 w 2442804"/>
                      <a:gd name="connsiteY4" fmla="*/ 233605 h 2153253"/>
                      <a:gd name="connsiteX5" fmla="*/ 915620 w 2442804"/>
                      <a:gd name="connsiteY5" fmla="*/ 256057 h 2153253"/>
                      <a:gd name="connsiteX6" fmla="*/ 953310 w 2442804"/>
                      <a:gd name="connsiteY6" fmla="*/ 281409 h 2153253"/>
                      <a:gd name="connsiteX7" fmla="*/ 1461310 w 2442804"/>
                      <a:gd name="connsiteY7" fmla="*/ 224261 h 2153253"/>
                      <a:gd name="connsiteX8" fmla="*/ 2007410 w 2442804"/>
                      <a:gd name="connsiteY8" fmla="*/ 465561 h 2153253"/>
                      <a:gd name="connsiteX9" fmla="*/ 2312210 w 2442804"/>
                      <a:gd name="connsiteY9" fmla="*/ 332209 h 2153253"/>
                      <a:gd name="connsiteX10" fmla="*/ 2439210 w 2442804"/>
                      <a:gd name="connsiteY10" fmla="*/ 649713 h 2153253"/>
                      <a:gd name="connsiteX11" fmla="*/ 2185210 w 2442804"/>
                      <a:gd name="connsiteY11" fmla="*/ 827513 h 2153253"/>
                      <a:gd name="connsiteX12" fmla="*/ 1823260 w 2442804"/>
                      <a:gd name="connsiteY12" fmla="*/ 1208513 h 2153253"/>
                      <a:gd name="connsiteX13" fmla="*/ 1897147 w 2442804"/>
                      <a:gd name="connsiteY13" fmla="*/ 1542973 h 2153253"/>
                      <a:gd name="connsiteX14" fmla="*/ 1903303 w 2442804"/>
                      <a:gd name="connsiteY14" fmla="*/ 1567089 h 2153253"/>
                      <a:gd name="connsiteX15" fmla="*/ 1891608 w 2442804"/>
                      <a:gd name="connsiteY15" fmla="*/ 1547945 h 2153253"/>
                      <a:gd name="connsiteX16" fmla="*/ 1838970 w 2442804"/>
                      <a:gd name="connsiteY16" fmla="*/ 1482897 h 2153253"/>
                      <a:gd name="connsiteX17" fmla="*/ 1662507 w 2442804"/>
                      <a:gd name="connsiteY17" fmla="*/ 1482897 h 2153253"/>
                      <a:gd name="connsiteX18" fmla="*/ 1470001 w 2442804"/>
                      <a:gd name="connsiteY18" fmla="*/ 1338521 h 2153253"/>
                      <a:gd name="connsiteX19" fmla="*/ 1212994 w 2442804"/>
                      <a:gd name="connsiteY19" fmla="*/ 1588173 h 2153253"/>
                      <a:gd name="connsiteX20" fmla="*/ 1470001 w 2442804"/>
                      <a:gd name="connsiteY20" fmla="*/ 2140625 h 2153253"/>
                      <a:gd name="connsiteX21" fmla="*/ 1469126 w 2442804"/>
                      <a:gd name="connsiteY21" fmla="*/ 2153253 h 2153253"/>
                      <a:gd name="connsiteX22" fmla="*/ 1358520 w 2442804"/>
                      <a:gd name="connsiteY22" fmla="*/ 2133625 h 2153253"/>
                      <a:gd name="connsiteX23" fmla="*/ 1073960 w 2442804"/>
                      <a:gd name="connsiteY23" fmla="*/ 2084809 h 2153253"/>
                      <a:gd name="connsiteX24" fmla="*/ 788210 w 2442804"/>
                      <a:gd name="connsiteY24" fmla="*/ 1907009 h 2153253"/>
                      <a:gd name="connsiteX25" fmla="*/ 534210 w 2442804"/>
                      <a:gd name="connsiteY25" fmla="*/ 1608561 h 2153253"/>
                      <a:gd name="connsiteX26" fmla="*/ 642160 w 2442804"/>
                      <a:gd name="connsiteY26" fmla="*/ 1513313 h 2153253"/>
                      <a:gd name="connsiteX27" fmla="*/ 572310 w 2442804"/>
                      <a:gd name="connsiteY27" fmla="*/ 1354561 h 2153253"/>
                      <a:gd name="connsiteX28" fmla="*/ 210360 w 2442804"/>
                      <a:gd name="connsiteY28" fmla="*/ 1303761 h 2153253"/>
                      <a:gd name="connsiteX29" fmla="*/ 191310 w 2442804"/>
                      <a:gd name="connsiteY29" fmla="*/ 1138661 h 2153253"/>
                      <a:gd name="connsiteX30" fmla="*/ 810 w 2442804"/>
                      <a:gd name="connsiteY30" fmla="*/ 935461 h 2153253"/>
                      <a:gd name="connsiteX31" fmla="*/ 68973 w 2442804"/>
                      <a:gd name="connsiteY31" fmla="*/ 787769 h 2153253"/>
                      <a:gd name="connsiteX32" fmla="*/ 105096 w 2442804"/>
                      <a:gd name="connsiteY32" fmla="*/ 732249 h 2153253"/>
                      <a:gd name="connsiteX33" fmla="*/ 127519 w 2442804"/>
                      <a:gd name="connsiteY33" fmla="*/ 765341 h 2153253"/>
                      <a:gd name="connsiteX34" fmla="*/ 218717 w 2442804"/>
                      <a:gd name="connsiteY34" fmla="*/ 857257 h 2153253"/>
                      <a:gd name="connsiteX35" fmla="*/ 266844 w 2442804"/>
                      <a:gd name="connsiteY35" fmla="*/ 504329 h 2153253"/>
                      <a:gd name="connsiteX36" fmla="*/ 186633 w 2442804"/>
                      <a:gd name="connsiteY36" fmla="*/ 39109 h 2153253"/>
                      <a:gd name="connsiteX37" fmla="*/ 314469 w 2442804"/>
                      <a:gd name="connsiteY37" fmla="*/ 5 h 21532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2442804" h="2153253">
                        <a:moveTo>
                          <a:pt x="314469" y="5"/>
                        </a:moveTo>
                        <a:cubicBezTo>
                          <a:pt x="411808" y="-415"/>
                          <a:pt x="534212" y="28413"/>
                          <a:pt x="587686" y="55149"/>
                        </a:cubicBezTo>
                        <a:cubicBezTo>
                          <a:pt x="673244" y="97929"/>
                          <a:pt x="606401" y="293109"/>
                          <a:pt x="699980" y="295781"/>
                        </a:cubicBezTo>
                        <a:cubicBezTo>
                          <a:pt x="735072" y="296785"/>
                          <a:pt x="797235" y="275981"/>
                          <a:pt x="864897" y="245633"/>
                        </a:cubicBezTo>
                        <a:lnTo>
                          <a:pt x="889884" y="233605"/>
                        </a:lnTo>
                        <a:lnTo>
                          <a:pt x="915620" y="256057"/>
                        </a:lnTo>
                        <a:cubicBezTo>
                          <a:pt x="928249" y="265885"/>
                          <a:pt x="940808" y="274397"/>
                          <a:pt x="953310" y="281409"/>
                        </a:cubicBezTo>
                        <a:cubicBezTo>
                          <a:pt x="1153335" y="393593"/>
                          <a:pt x="1285627" y="193569"/>
                          <a:pt x="1461310" y="224261"/>
                        </a:cubicBezTo>
                        <a:cubicBezTo>
                          <a:pt x="1636993" y="254953"/>
                          <a:pt x="1865593" y="447569"/>
                          <a:pt x="2007410" y="465561"/>
                        </a:cubicBezTo>
                        <a:cubicBezTo>
                          <a:pt x="2149227" y="483553"/>
                          <a:pt x="2240243" y="301521"/>
                          <a:pt x="2312210" y="332209"/>
                        </a:cubicBezTo>
                        <a:cubicBezTo>
                          <a:pt x="2384177" y="362905"/>
                          <a:pt x="2460377" y="567161"/>
                          <a:pt x="2439210" y="649713"/>
                        </a:cubicBezTo>
                        <a:cubicBezTo>
                          <a:pt x="2418043" y="732261"/>
                          <a:pt x="2287868" y="734377"/>
                          <a:pt x="2185210" y="827513"/>
                        </a:cubicBezTo>
                        <a:cubicBezTo>
                          <a:pt x="2082552" y="920645"/>
                          <a:pt x="1868768" y="1051877"/>
                          <a:pt x="1823260" y="1208513"/>
                        </a:cubicBezTo>
                        <a:cubicBezTo>
                          <a:pt x="1794818" y="1306409"/>
                          <a:pt x="1858979" y="1421253"/>
                          <a:pt x="1897147" y="1542973"/>
                        </a:cubicBezTo>
                        <a:lnTo>
                          <a:pt x="1903303" y="1567089"/>
                        </a:lnTo>
                        <a:lnTo>
                          <a:pt x="1891608" y="1547945"/>
                        </a:lnTo>
                        <a:cubicBezTo>
                          <a:pt x="1872558" y="1519993"/>
                          <a:pt x="1854344" y="1496933"/>
                          <a:pt x="1838970" y="1482897"/>
                        </a:cubicBezTo>
                        <a:cubicBezTo>
                          <a:pt x="1777475" y="1426753"/>
                          <a:pt x="1724002" y="1506961"/>
                          <a:pt x="1662507" y="1482897"/>
                        </a:cubicBezTo>
                        <a:cubicBezTo>
                          <a:pt x="1601012" y="1458833"/>
                          <a:pt x="1544920" y="1320973"/>
                          <a:pt x="1470001" y="1338521"/>
                        </a:cubicBezTo>
                        <a:cubicBezTo>
                          <a:pt x="1395082" y="1356065"/>
                          <a:pt x="1212994" y="1454489"/>
                          <a:pt x="1212994" y="1588173"/>
                        </a:cubicBezTo>
                        <a:cubicBezTo>
                          <a:pt x="1212994" y="1721857"/>
                          <a:pt x="1456577" y="2008445"/>
                          <a:pt x="1470001" y="2140625"/>
                        </a:cubicBezTo>
                        <a:lnTo>
                          <a:pt x="1469126" y="2153253"/>
                        </a:lnTo>
                        <a:lnTo>
                          <a:pt x="1358520" y="2133625"/>
                        </a:lnTo>
                        <a:cubicBezTo>
                          <a:pt x="1250437" y="2119205"/>
                          <a:pt x="1148044" y="2110737"/>
                          <a:pt x="1073960" y="2084809"/>
                        </a:cubicBezTo>
                        <a:cubicBezTo>
                          <a:pt x="925793" y="2032953"/>
                          <a:pt x="878168" y="1986385"/>
                          <a:pt x="788210" y="1907009"/>
                        </a:cubicBezTo>
                        <a:cubicBezTo>
                          <a:pt x="698252" y="1827637"/>
                          <a:pt x="558552" y="1674177"/>
                          <a:pt x="534210" y="1608561"/>
                        </a:cubicBezTo>
                        <a:cubicBezTo>
                          <a:pt x="509868" y="1542945"/>
                          <a:pt x="635810" y="1555645"/>
                          <a:pt x="642160" y="1513313"/>
                        </a:cubicBezTo>
                        <a:cubicBezTo>
                          <a:pt x="648510" y="1470977"/>
                          <a:pt x="644277" y="1389485"/>
                          <a:pt x="572310" y="1354561"/>
                        </a:cubicBezTo>
                        <a:cubicBezTo>
                          <a:pt x="500343" y="1319637"/>
                          <a:pt x="273860" y="1339745"/>
                          <a:pt x="210360" y="1303761"/>
                        </a:cubicBezTo>
                        <a:cubicBezTo>
                          <a:pt x="146860" y="1267777"/>
                          <a:pt x="226235" y="1200045"/>
                          <a:pt x="191310" y="1138661"/>
                        </a:cubicBezTo>
                        <a:cubicBezTo>
                          <a:pt x="156385" y="1077277"/>
                          <a:pt x="18802" y="1041293"/>
                          <a:pt x="810" y="935461"/>
                        </a:cubicBezTo>
                        <a:cubicBezTo>
                          <a:pt x="-5937" y="895773"/>
                          <a:pt x="30625" y="844033"/>
                          <a:pt x="68973" y="787769"/>
                        </a:cubicBezTo>
                        <a:lnTo>
                          <a:pt x="105096" y="732249"/>
                        </a:lnTo>
                        <a:lnTo>
                          <a:pt x="127519" y="765341"/>
                        </a:lnTo>
                        <a:cubicBezTo>
                          <a:pt x="159969" y="822113"/>
                          <a:pt x="170500" y="879677"/>
                          <a:pt x="218717" y="857257"/>
                        </a:cubicBezTo>
                        <a:cubicBezTo>
                          <a:pt x="295864" y="821385"/>
                          <a:pt x="272191" y="640689"/>
                          <a:pt x="266844" y="504329"/>
                        </a:cubicBezTo>
                        <a:cubicBezTo>
                          <a:pt x="261497" y="367969"/>
                          <a:pt x="133159" y="113969"/>
                          <a:pt x="186633" y="39109"/>
                        </a:cubicBezTo>
                        <a:cubicBezTo>
                          <a:pt x="206686" y="11033"/>
                          <a:pt x="256065" y="257"/>
                          <a:pt x="314469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" name="フリーフォーム: 図形 21">
                    <a:extLst>
                      <a:ext uri="{FF2B5EF4-FFF2-40B4-BE49-F238E27FC236}">
                        <a16:creationId xmlns:a16="http://schemas.microsoft.com/office/drawing/2014/main" id="{2CA85E05-EDE1-CC0F-EAFF-9369ACB01A3E}"/>
                      </a:ext>
                    </a:extLst>
                  </p:cNvPr>
                  <p:cNvSpPr/>
                  <p:nvPr/>
                </p:nvSpPr>
                <p:spPr>
                  <a:xfrm>
                    <a:off x="11836474" y="34987521"/>
                    <a:ext cx="3471882" cy="3401979"/>
                  </a:xfrm>
                  <a:custGeom>
                    <a:avLst/>
                    <a:gdLst>
                      <a:gd name="connsiteX0" fmla="*/ 2874139 w 3471882"/>
                      <a:gd name="connsiteY0" fmla="*/ 311 h 3401979"/>
                      <a:gd name="connsiteX1" fmla="*/ 2874139 w 3471882"/>
                      <a:gd name="connsiteY1" fmla="*/ 481575 h 3401979"/>
                      <a:gd name="connsiteX2" fmla="*/ 3243107 w 3471882"/>
                      <a:gd name="connsiteY2" fmla="*/ 1155343 h 3401979"/>
                      <a:gd name="connsiteX3" fmla="*/ 3345924 w 3471882"/>
                      <a:gd name="connsiteY3" fmla="*/ 1202119 h 3401979"/>
                      <a:gd name="connsiteX4" fmla="*/ 3431342 w 3471882"/>
                      <a:gd name="connsiteY4" fmla="*/ 1227879 h 3401979"/>
                      <a:gd name="connsiteX5" fmla="*/ 3438904 w 3471882"/>
                      <a:gd name="connsiteY5" fmla="*/ 1263543 h 3401979"/>
                      <a:gd name="connsiteX6" fmla="*/ 3454326 w 3471882"/>
                      <a:gd name="connsiteY6" fmla="*/ 1563079 h 3401979"/>
                      <a:gd name="connsiteX7" fmla="*/ 2920926 w 3471882"/>
                      <a:gd name="connsiteY7" fmla="*/ 1537679 h 3401979"/>
                      <a:gd name="connsiteX8" fmla="*/ 2552626 w 3471882"/>
                      <a:gd name="connsiteY8" fmla="*/ 2039327 h 3401979"/>
                      <a:gd name="connsiteX9" fmla="*/ 2457376 w 3471882"/>
                      <a:gd name="connsiteY9" fmla="*/ 2134579 h 3401979"/>
                      <a:gd name="connsiteX10" fmla="*/ 2482776 w 3471882"/>
                      <a:gd name="connsiteY10" fmla="*/ 2471127 h 3401979"/>
                      <a:gd name="connsiteX11" fmla="*/ 2368476 w 3471882"/>
                      <a:gd name="connsiteY11" fmla="*/ 2610831 h 3401979"/>
                      <a:gd name="connsiteX12" fmla="*/ 2558976 w 3471882"/>
                      <a:gd name="connsiteY12" fmla="*/ 2801327 h 3401979"/>
                      <a:gd name="connsiteX13" fmla="*/ 2469679 w 3471882"/>
                      <a:gd name="connsiteY13" fmla="*/ 3021199 h 3401979"/>
                      <a:gd name="connsiteX14" fmla="*/ 2441414 w 3471882"/>
                      <a:gd name="connsiteY14" fmla="*/ 3067355 h 3401979"/>
                      <a:gd name="connsiteX15" fmla="*/ 2419623 w 3471882"/>
                      <a:gd name="connsiteY15" fmla="*/ 3054935 h 3401979"/>
                      <a:gd name="connsiteX16" fmla="*/ 1936676 w 3471882"/>
                      <a:gd name="connsiteY16" fmla="*/ 2820379 h 3401979"/>
                      <a:gd name="connsiteX17" fmla="*/ 1847776 w 3471882"/>
                      <a:gd name="connsiteY17" fmla="*/ 3017231 h 3401979"/>
                      <a:gd name="connsiteX18" fmla="*/ 1600126 w 3471882"/>
                      <a:gd name="connsiteY18" fmla="*/ 3004527 h 3401979"/>
                      <a:gd name="connsiteX19" fmla="*/ 1428676 w 3471882"/>
                      <a:gd name="connsiteY19" fmla="*/ 3207727 h 3401979"/>
                      <a:gd name="connsiteX20" fmla="*/ 1447726 w 3471882"/>
                      <a:gd name="connsiteY20" fmla="*/ 3391879 h 3401979"/>
                      <a:gd name="connsiteX21" fmla="*/ 1108249 w 3471882"/>
                      <a:gd name="connsiteY21" fmla="*/ 3391879 h 3401979"/>
                      <a:gd name="connsiteX22" fmla="*/ 1088714 w 3471882"/>
                      <a:gd name="connsiteY22" fmla="*/ 3394891 h 3401979"/>
                      <a:gd name="connsiteX23" fmla="*/ 1087308 w 3471882"/>
                      <a:gd name="connsiteY23" fmla="*/ 3388267 h 3401979"/>
                      <a:gd name="connsiteX24" fmla="*/ 1141591 w 3471882"/>
                      <a:gd name="connsiteY24" fmla="*/ 3272899 h 3401979"/>
                      <a:gd name="connsiteX25" fmla="*/ 1059376 w 3471882"/>
                      <a:gd name="connsiteY25" fmla="*/ 3095435 h 3401979"/>
                      <a:gd name="connsiteX26" fmla="*/ 1013419 w 3471882"/>
                      <a:gd name="connsiteY26" fmla="*/ 3020207 h 3401979"/>
                      <a:gd name="connsiteX27" fmla="*/ 1007263 w 3471882"/>
                      <a:gd name="connsiteY27" fmla="*/ 2996091 h 3401979"/>
                      <a:gd name="connsiteX28" fmla="*/ 933376 w 3471882"/>
                      <a:gd name="connsiteY28" fmla="*/ 2661631 h 3401979"/>
                      <a:gd name="connsiteX29" fmla="*/ 1295326 w 3471882"/>
                      <a:gd name="connsiteY29" fmla="*/ 2280631 h 3401979"/>
                      <a:gd name="connsiteX30" fmla="*/ 1549326 w 3471882"/>
                      <a:gd name="connsiteY30" fmla="*/ 2102831 h 3401979"/>
                      <a:gd name="connsiteX31" fmla="*/ 1422326 w 3471882"/>
                      <a:gd name="connsiteY31" fmla="*/ 1785327 h 3401979"/>
                      <a:gd name="connsiteX32" fmla="*/ 1117526 w 3471882"/>
                      <a:gd name="connsiteY32" fmla="*/ 1918679 h 3401979"/>
                      <a:gd name="connsiteX33" fmla="*/ 571426 w 3471882"/>
                      <a:gd name="connsiteY33" fmla="*/ 1677379 h 3401979"/>
                      <a:gd name="connsiteX34" fmla="*/ 63426 w 3471882"/>
                      <a:gd name="connsiteY34" fmla="*/ 1734527 h 3401979"/>
                      <a:gd name="connsiteX35" fmla="*/ 25736 w 3471882"/>
                      <a:gd name="connsiteY35" fmla="*/ 1709175 h 3401979"/>
                      <a:gd name="connsiteX36" fmla="*/ 0 w 3471882"/>
                      <a:gd name="connsiteY36" fmla="*/ 1686723 h 3401979"/>
                      <a:gd name="connsiteX37" fmla="*/ 43709 w 3471882"/>
                      <a:gd name="connsiteY37" fmla="*/ 1665683 h 3401979"/>
                      <a:gd name="connsiteX38" fmla="*/ 259275 w 3471882"/>
                      <a:gd name="connsiteY38" fmla="*/ 1524311 h 3401979"/>
                      <a:gd name="connsiteX39" fmla="*/ 227191 w 3471882"/>
                      <a:gd name="connsiteY39" fmla="*/ 1299719 h 3401979"/>
                      <a:gd name="connsiteX40" fmla="*/ 515949 w 3471882"/>
                      <a:gd name="connsiteY40" fmla="*/ 1075131 h 3401979"/>
                      <a:gd name="connsiteX41" fmla="*/ 1125549 w 3471882"/>
                      <a:gd name="connsiteY41" fmla="*/ 1203467 h 3401979"/>
                      <a:gd name="connsiteX42" fmla="*/ 1253886 w 3471882"/>
                      <a:gd name="connsiteY42" fmla="*/ 417407 h 3401979"/>
                      <a:gd name="connsiteX43" fmla="*/ 2023907 w 3471882"/>
                      <a:gd name="connsiteY43" fmla="*/ 16351 h 3401979"/>
                      <a:gd name="connsiteX44" fmla="*/ 2537254 w 3471882"/>
                      <a:gd name="connsiteY44" fmla="*/ 144691 h 3401979"/>
                      <a:gd name="connsiteX45" fmla="*/ 2874139 w 3471882"/>
                      <a:gd name="connsiteY45" fmla="*/ 311 h 3401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</a:cxnLst>
                    <a:rect l="l" t="t" r="r" b="b"/>
                    <a:pathLst>
                      <a:path w="3471882" h="3401979">
                        <a:moveTo>
                          <a:pt x="2874139" y="311"/>
                        </a:moveTo>
                        <a:cubicBezTo>
                          <a:pt x="3090707" y="8331"/>
                          <a:pt x="2809970" y="294415"/>
                          <a:pt x="2874139" y="481575"/>
                        </a:cubicBezTo>
                        <a:cubicBezTo>
                          <a:pt x="2938308" y="668731"/>
                          <a:pt x="3007823" y="1018983"/>
                          <a:pt x="3243107" y="1155343"/>
                        </a:cubicBezTo>
                        <a:cubicBezTo>
                          <a:pt x="3272518" y="1172387"/>
                          <a:pt x="3307234" y="1187971"/>
                          <a:pt x="3345924" y="1202119"/>
                        </a:cubicBezTo>
                        <a:lnTo>
                          <a:pt x="3431342" y="1227879"/>
                        </a:lnTo>
                        <a:lnTo>
                          <a:pt x="3438904" y="1263543"/>
                        </a:lnTo>
                        <a:cubicBezTo>
                          <a:pt x="3467076" y="1394459"/>
                          <a:pt x="3488457" y="1508311"/>
                          <a:pt x="3454326" y="1563079"/>
                        </a:cubicBezTo>
                        <a:cubicBezTo>
                          <a:pt x="3363309" y="1709127"/>
                          <a:pt x="3071209" y="1458303"/>
                          <a:pt x="2920926" y="1537679"/>
                        </a:cubicBezTo>
                        <a:cubicBezTo>
                          <a:pt x="2770643" y="1617055"/>
                          <a:pt x="2629884" y="1939847"/>
                          <a:pt x="2552626" y="2039327"/>
                        </a:cubicBezTo>
                        <a:cubicBezTo>
                          <a:pt x="2475368" y="2138811"/>
                          <a:pt x="2469018" y="2062611"/>
                          <a:pt x="2457376" y="2134579"/>
                        </a:cubicBezTo>
                        <a:cubicBezTo>
                          <a:pt x="2445734" y="2206547"/>
                          <a:pt x="2497593" y="2391755"/>
                          <a:pt x="2482776" y="2471127"/>
                        </a:cubicBezTo>
                        <a:cubicBezTo>
                          <a:pt x="2467959" y="2550503"/>
                          <a:pt x="2355776" y="2555795"/>
                          <a:pt x="2368476" y="2610831"/>
                        </a:cubicBezTo>
                        <a:cubicBezTo>
                          <a:pt x="2381176" y="2665863"/>
                          <a:pt x="2566384" y="2695495"/>
                          <a:pt x="2558976" y="2801327"/>
                        </a:cubicBezTo>
                        <a:cubicBezTo>
                          <a:pt x="2555272" y="2854247"/>
                          <a:pt x="2517172" y="2937327"/>
                          <a:pt x="2469679" y="3021199"/>
                        </a:cubicBezTo>
                        <a:lnTo>
                          <a:pt x="2441414" y="3067355"/>
                        </a:lnTo>
                        <a:lnTo>
                          <a:pt x="2419623" y="3054935"/>
                        </a:lnTo>
                        <a:cubicBezTo>
                          <a:pt x="2249414" y="2958295"/>
                          <a:pt x="2026370" y="2835459"/>
                          <a:pt x="1936676" y="2820379"/>
                        </a:cubicBezTo>
                        <a:cubicBezTo>
                          <a:pt x="1817084" y="2800271"/>
                          <a:pt x="1903868" y="2986535"/>
                          <a:pt x="1847776" y="3017231"/>
                        </a:cubicBezTo>
                        <a:cubicBezTo>
                          <a:pt x="1791684" y="3047919"/>
                          <a:pt x="1669976" y="2972779"/>
                          <a:pt x="1600126" y="3004527"/>
                        </a:cubicBezTo>
                        <a:cubicBezTo>
                          <a:pt x="1530276" y="3036279"/>
                          <a:pt x="1454076" y="3143171"/>
                          <a:pt x="1428676" y="3207727"/>
                        </a:cubicBezTo>
                        <a:cubicBezTo>
                          <a:pt x="1403276" y="3272287"/>
                          <a:pt x="1515459" y="3356955"/>
                          <a:pt x="1447726" y="3391879"/>
                        </a:cubicBezTo>
                        <a:cubicBezTo>
                          <a:pt x="1396926" y="3418071"/>
                          <a:pt x="1221706" y="3384139"/>
                          <a:pt x="1108249" y="3391879"/>
                        </a:cubicBezTo>
                        <a:lnTo>
                          <a:pt x="1088714" y="3394891"/>
                        </a:lnTo>
                        <a:lnTo>
                          <a:pt x="1087308" y="3388267"/>
                        </a:lnTo>
                        <a:cubicBezTo>
                          <a:pt x="1085444" y="3331387"/>
                          <a:pt x="1162646" y="3343083"/>
                          <a:pt x="1141591" y="3272899"/>
                        </a:cubicBezTo>
                        <a:cubicBezTo>
                          <a:pt x="1129560" y="3232795"/>
                          <a:pt x="1096807" y="3162611"/>
                          <a:pt x="1059376" y="3095435"/>
                        </a:cubicBezTo>
                        <a:lnTo>
                          <a:pt x="1013419" y="3020207"/>
                        </a:lnTo>
                        <a:lnTo>
                          <a:pt x="1007263" y="2996091"/>
                        </a:lnTo>
                        <a:cubicBezTo>
                          <a:pt x="969095" y="2874371"/>
                          <a:pt x="904934" y="2759527"/>
                          <a:pt x="933376" y="2661631"/>
                        </a:cubicBezTo>
                        <a:cubicBezTo>
                          <a:pt x="978884" y="2504995"/>
                          <a:pt x="1192668" y="2373763"/>
                          <a:pt x="1295326" y="2280631"/>
                        </a:cubicBezTo>
                        <a:cubicBezTo>
                          <a:pt x="1397984" y="2187495"/>
                          <a:pt x="1528159" y="2185379"/>
                          <a:pt x="1549326" y="2102831"/>
                        </a:cubicBezTo>
                        <a:cubicBezTo>
                          <a:pt x="1570493" y="2020279"/>
                          <a:pt x="1494293" y="1816023"/>
                          <a:pt x="1422326" y="1785327"/>
                        </a:cubicBezTo>
                        <a:cubicBezTo>
                          <a:pt x="1350359" y="1754639"/>
                          <a:pt x="1259343" y="1936671"/>
                          <a:pt x="1117526" y="1918679"/>
                        </a:cubicBezTo>
                        <a:cubicBezTo>
                          <a:pt x="975709" y="1900687"/>
                          <a:pt x="747109" y="1708071"/>
                          <a:pt x="571426" y="1677379"/>
                        </a:cubicBezTo>
                        <a:cubicBezTo>
                          <a:pt x="395743" y="1646687"/>
                          <a:pt x="263451" y="1846711"/>
                          <a:pt x="63426" y="1734527"/>
                        </a:cubicBezTo>
                        <a:cubicBezTo>
                          <a:pt x="50924" y="1727515"/>
                          <a:pt x="38365" y="1719003"/>
                          <a:pt x="25736" y="1709175"/>
                        </a:cubicBezTo>
                        <a:lnTo>
                          <a:pt x="0" y="1686723"/>
                        </a:lnTo>
                        <a:lnTo>
                          <a:pt x="43709" y="1665683"/>
                        </a:lnTo>
                        <a:cubicBezTo>
                          <a:pt x="135617" y="1618559"/>
                          <a:pt x="224517" y="1561743"/>
                          <a:pt x="259275" y="1524311"/>
                        </a:cubicBezTo>
                        <a:cubicBezTo>
                          <a:pt x="328791" y="1449447"/>
                          <a:pt x="184412" y="1374583"/>
                          <a:pt x="227191" y="1299719"/>
                        </a:cubicBezTo>
                        <a:cubicBezTo>
                          <a:pt x="269970" y="1224859"/>
                          <a:pt x="366223" y="1091175"/>
                          <a:pt x="515949" y="1075131"/>
                        </a:cubicBezTo>
                        <a:cubicBezTo>
                          <a:pt x="665675" y="1059091"/>
                          <a:pt x="1002559" y="1313087"/>
                          <a:pt x="1125549" y="1203467"/>
                        </a:cubicBezTo>
                        <a:cubicBezTo>
                          <a:pt x="1248538" y="1093847"/>
                          <a:pt x="1104160" y="615255"/>
                          <a:pt x="1253886" y="417407"/>
                        </a:cubicBezTo>
                        <a:cubicBezTo>
                          <a:pt x="1403612" y="219551"/>
                          <a:pt x="1810012" y="61807"/>
                          <a:pt x="2023907" y="16351"/>
                        </a:cubicBezTo>
                        <a:cubicBezTo>
                          <a:pt x="2237802" y="-29101"/>
                          <a:pt x="2395549" y="147363"/>
                          <a:pt x="2537254" y="144691"/>
                        </a:cubicBezTo>
                        <a:cubicBezTo>
                          <a:pt x="2678959" y="142015"/>
                          <a:pt x="2657571" y="-7709"/>
                          <a:pt x="2874139" y="31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" name="フリーフォーム: 図形 22">
                    <a:extLst>
                      <a:ext uri="{FF2B5EF4-FFF2-40B4-BE49-F238E27FC236}">
                        <a16:creationId xmlns:a16="http://schemas.microsoft.com/office/drawing/2014/main" id="{E3EC765C-4A3A-A5A1-3480-39D5D2DA683A}"/>
                      </a:ext>
                    </a:extLst>
                  </p:cNvPr>
                  <p:cNvSpPr/>
                  <p:nvPr/>
                </p:nvSpPr>
                <p:spPr>
                  <a:xfrm>
                    <a:off x="14302445" y="32258496"/>
                    <a:ext cx="4307172" cy="3095255"/>
                  </a:xfrm>
                  <a:custGeom>
                    <a:avLst/>
                    <a:gdLst>
                      <a:gd name="connsiteX0" fmla="*/ 2440720 w 4307172"/>
                      <a:gd name="connsiteY0" fmla="*/ 1 h 3095255"/>
                      <a:gd name="connsiteX1" fmla="*/ 2627051 w 4307172"/>
                      <a:gd name="connsiteY1" fmla="*/ 42269 h 3095255"/>
                      <a:gd name="connsiteX2" fmla="*/ 2641001 w 4307172"/>
                      <a:gd name="connsiteY2" fmla="*/ 39803 h 3095255"/>
                      <a:gd name="connsiteX3" fmla="*/ 2641279 w 4307172"/>
                      <a:gd name="connsiteY3" fmla="*/ 40781 h 3095255"/>
                      <a:gd name="connsiteX4" fmla="*/ 2705395 w 4307172"/>
                      <a:gd name="connsiteY4" fmla="*/ 294145 h 3095255"/>
                      <a:gd name="connsiteX5" fmla="*/ 2522515 w 4307172"/>
                      <a:gd name="connsiteY5" fmla="*/ 598945 h 3095255"/>
                      <a:gd name="connsiteX6" fmla="*/ 2644435 w 4307172"/>
                      <a:gd name="connsiteY6" fmla="*/ 880885 h 3095255"/>
                      <a:gd name="connsiteX7" fmla="*/ 2880655 w 4307172"/>
                      <a:gd name="connsiteY7" fmla="*/ 903745 h 3095255"/>
                      <a:gd name="connsiteX8" fmla="*/ 2842555 w 4307172"/>
                      <a:gd name="connsiteY8" fmla="*/ 1223785 h 3095255"/>
                      <a:gd name="connsiteX9" fmla="*/ 3375955 w 4307172"/>
                      <a:gd name="connsiteY9" fmla="*/ 1383805 h 3095255"/>
                      <a:gd name="connsiteX10" fmla="*/ 3665515 w 4307172"/>
                      <a:gd name="connsiteY10" fmla="*/ 736105 h 3095255"/>
                      <a:gd name="connsiteX11" fmla="*/ 3970315 w 4307172"/>
                      <a:gd name="connsiteY11" fmla="*/ 1589545 h 3095255"/>
                      <a:gd name="connsiteX12" fmla="*/ 4271655 w 4307172"/>
                      <a:gd name="connsiteY12" fmla="*/ 1720401 h 3095255"/>
                      <a:gd name="connsiteX13" fmla="*/ 4273275 w 4307172"/>
                      <a:gd name="connsiteY13" fmla="*/ 1720729 h 3095255"/>
                      <a:gd name="connsiteX14" fmla="*/ 4280831 w 4307172"/>
                      <a:gd name="connsiteY14" fmla="*/ 1745753 h 3095255"/>
                      <a:gd name="connsiteX15" fmla="*/ 4299879 w 4307172"/>
                      <a:gd name="connsiteY15" fmla="*/ 2021981 h 3095255"/>
                      <a:gd name="connsiteX16" fmla="*/ 4157005 w 4307172"/>
                      <a:gd name="connsiteY16" fmla="*/ 2069605 h 3095255"/>
                      <a:gd name="connsiteX17" fmla="*/ 4109379 w 4307172"/>
                      <a:gd name="connsiteY17" fmla="*/ 2555381 h 3095255"/>
                      <a:gd name="connsiteX18" fmla="*/ 3890305 w 4307172"/>
                      <a:gd name="connsiteY18" fmla="*/ 2688729 h 3095255"/>
                      <a:gd name="connsiteX19" fmla="*/ 3947455 w 4307172"/>
                      <a:gd name="connsiteY19" fmla="*/ 3079257 h 3095255"/>
                      <a:gd name="connsiteX20" fmla="*/ 3690279 w 4307172"/>
                      <a:gd name="connsiteY20" fmla="*/ 2945905 h 3095255"/>
                      <a:gd name="connsiteX21" fmla="*/ 2766355 w 4307172"/>
                      <a:gd name="connsiteY21" fmla="*/ 2279153 h 3095255"/>
                      <a:gd name="connsiteX22" fmla="*/ 2118658 w 4307172"/>
                      <a:gd name="connsiteY22" fmla="*/ 2441081 h 3095255"/>
                      <a:gd name="connsiteX23" fmla="*/ 1918633 w 4307172"/>
                      <a:gd name="connsiteY23" fmla="*/ 2441081 h 3095255"/>
                      <a:gd name="connsiteX24" fmla="*/ 1813857 w 4307172"/>
                      <a:gd name="connsiteY24" fmla="*/ 2517281 h 3095255"/>
                      <a:gd name="connsiteX25" fmla="*/ 1699557 w 4307172"/>
                      <a:gd name="connsiteY25" fmla="*/ 2450605 h 3095255"/>
                      <a:gd name="connsiteX26" fmla="*/ 1204257 w 4307172"/>
                      <a:gd name="connsiteY26" fmla="*/ 2812553 h 3095255"/>
                      <a:gd name="connsiteX27" fmla="*/ 918506 w 4307172"/>
                      <a:gd name="connsiteY27" fmla="*/ 2507753 h 3095255"/>
                      <a:gd name="connsiteX28" fmla="*/ 566081 w 4307172"/>
                      <a:gd name="connsiteY28" fmla="*/ 2364881 h 3095255"/>
                      <a:gd name="connsiteX29" fmla="*/ 213657 w 4307172"/>
                      <a:gd name="connsiteY29" fmla="*/ 2707781 h 3095255"/>
                      <a:gd name="connsiteX30" fmla="*/ 175557 w 4307172"/>
                      <a:gd name="connsiteY30" fmla="*/ 2307729 h 3095255"/>
                      <a:gd name="connsiteX31" fmla="*/ 32682 w 4307172"/>
                      <a:gd name="connsiteY31" fmla="*/ 2088657 h 3095255"/>
                      <a:gd name="connsiteX32" fmla="*/ 223181 w 4307172"/>
                      <a:gd name="connsiteY32" fmla="*/ 1812429 h 3095255"/>
                      <a:gd name="connsiteX33" fmla="*/ 23156 w 4307172"/>
                      <a:gd name="connsiteY33" fmla="*/ 1421905 h 3095255"/>
                      <a:gd name="connsiteX34" fmla="*/ 89832 w 4307172"/>
                      <a:gd name="connsiteY34" fmla="*/ 1231405 h 3095255"/>
                      <a:gd name="connsiteX35" fmla="*/ 785156 w 4307172"/>
                      <a:gd name="connsiteY35" fmla="*/ 964705 h 3095255"/>
                      <a:gd name="connsiteX36" fmla="*/ 956607 w 4307172"/>
                      <a:gd name="connsiteY36" fmla="*/ 1079005 h 3095255"/>
                      <a:gd name="connsiteX37" fmla="*/ 1785281 w 4307172"/>
                      <a:gd name="connsiteY37" fmla="*/ 888505 h 3095255"/>
                      <a:gd name="connsiteX38" fmla="*/ 2337733 w 4307172"/>
                      <a:gd name="connsiteY38" fmla="*/ 50305 h 3095255"/>
                      <a:gd name="connsiteX39" fmla="*/ 2440720 w 4307172"/>
                      <a:gd name="connsiteY39" fmla="*/ 1 h 3095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4307172" h="3095255">
                        <a:moveTo>
                          <a:pt x="2440720" y="1"/>
                        </a:moveTo>
                        <a:cubicBezTo>
                          <a:pt x="2498861" y="199"/>
                          <a:pt x="2544303" y="50007"/>
                          <a:pt x="2627051" y="42269"/>
                        </a:cubicBezTo>
                        <a:lnTo>
                          <a:pt x="2641001" y="39803"/>
                        </a:lnTo>
                        <a:lnTo>
                          <a:pt x="2641279" y="40781"/>
                        </a:lnTo>
                        <a:cubicBezTo>
                          <a:pt x="2669279" y="145713"/>
                          <a:pt x="2690155" y="236361"/>
                          <a:pt x="2705395" y="294145"/>
                        </a:cubicBezTo>
                        <a:cubicBezTo>
                          <a:pt x="2766355" y="525285"/>
                          <a:pt x="2532675" y="501155"/>
                          <a:pt x="2522515" y="598945"/>
                        </a:cubicBezTo>
                        <a:cubicBezTo>
                          <a:pt x="2512355" y="696735"/>
                          <a:pt x="2584745" y="830085"/>
                          <a:pt x="2644435" y="880885"/>
                        </a:cubicBezTo>
                        <a:cubicBezTo>
                          <a:pt x="2704125" y="931685"/>
                          <a:pt x="2847635" y="846595"/>
                          <a:pt x="2880655" y="903745"/>
                        </a:cubicBezTo>
                        <a:cubicBezTo>
                          <a:pt x="2913675" y="960895"/>
                          <a:pt x="2760005" y="1143775"/>
                          <a:pt x="2842555" y="1223785"/>
                        </a:cubicBezTo>
                        <a:cubicBezTo>
                          <a:pt x="2925105" y="1303793"/>
                          <a:pt x="3238795" y="1465085"/>
                          <a:pt x="3375955" y="1383805"/>
                        </a:cubicBezTo>
                        <a:cubicBezTo>
                          <a:pt x="3513115" y="1302525"/>
                          <a:pt x="3566455" y="701815"/>
                          <a:pt x="3665515" y="736105"/>
                        </a:cubicBezTo>
                        <a:cubicBezTo>
                          <a:pt x="3764575" y="770395"/>
                          <a:pt x="3842045" y="1414285"/>
                          <a:pt x="3970315" y="1589545"/>
                        </a:cubicBezTo>
                        <a:cubicBezTo>
                          <a:pt x="4050483" y="1699081"/>
                          <a:pt x="4167363" y="1703945"/>
                          <a:pt x="4271655" y="1720401"/>
                        </a:cubicBezTo>
                        <a:lnTo>
                          <a:pt x="4273275" y="1720729"/>
                        </a:lnTo>
                        <a:lnTo>
                          <a:pt x="4280831" y="1745753"/>
                        </a:lnTo>
                        <a:cubicBezTo>
                          <a:pt x="4291943" y="1825129"/>
                          <a:pt x="4320517" y="1968005"/>
                          <a:pt x="4299879" y="2021981"/>
                        </a:cubicBezTo>
                        <a:cubicBezTo>
                          <a:pt x="4279243" y="2075953"/>
                          <a:pt x="4188755" y="1980705"/>
                          <a:pt x="4157005" y="2069605"/>
                        </a:cubicBezTo>
                        <a:cubicBezTo>
                          <a:pt x="4125255" y="2158505"/>
                          <a:pt x="4153831" y="2452193"/>
                          <a:pt x="4109379" y="2555381"/>
                        </a:cubicBezTo>
                        <a:cubicBezTo>
                          <a:pt x="4064931" y="2658569"/>
                          <a:pt x="3917291" y="2601417"/>
                          <a:pt x="3890305" y="2688729"/>
                        </a:cubicBezTo>
                        <a:cubicBezTo>
                          <a:pt x="3863317" y="2776041"/>
                          <a:pt x="3980791" y="3036393"/>
                          <a:pt x="3947455" y="3079257"/>
                        </a:cubicBezTo>
                        <a:cubicBezTo>
                          <a:pt x="3914119" y="3122117"/>
                          <a:pt x="3887131" y="3079257"/>
                          <a:pt x="3690279" y="2945905"/>
                        </a:cubicBezTo>
                        <a:cubicBezTo>
                          <a:pt x="3493431" y="2812553"/>
                          <a:pt x="3028291" y="2363293"/>
                          <a:pt x="2766355" y="2279153"/>
                        </a:cubicBezTo>
                        <a:cubicBezTo>
                          <a:pt x="2504419" y="2195017"/>
                          <a:pt x="2259944" y="2414093"/>
                          <a:pt x="2118658" y="2441081"/>
                        </a:cubicBezTo>
                        <a:cubicBezTo>
                          <a:pt x="1977370" y="2468065"/>
                          <a:pt x="1969433" y="2428381"/>
                          <a:pt x="1918633" y="2441081"/>
                        </a:cubicBezTo>
                        <a:cubicBezTo>
                          <a:pt x="1867832" y="2453781"/>
                          <a:pt x="1850367" y="2515693"/>
                          <a:pt x="1813857" y="2517281"/>
                        </a:cubicBezTo>
                        <a:cubicBezTo>
                          <a:pt x="1777345" y="2518865"/>
                          <a:pt x="1801157" y="2401393"/>
                          <a:pt x="1699557" y="2450605"/>
                        </a:cubicBezTo>
                        <a:cubicBezTo>
                          <a:pt x="1597957" y="2499817"/>
                          <a:pt x="1334430" y="2803029"/>
                          <a:pt x="1204257" y="2812553"/>
                        </a:cubicBezTo>
                        <a:cubicBezTo>
                          <a:pt x="1074082" y="2822081"/>
                          <a:pt x="1024868" y="2582369"/>
                          <a:pt x="918506" y="2507753"/>
                        </a:cubicBezTo>
                        <a:cubicBezTo>
                          <a:pt x="812145" y="2433145"/>
                          <a:pt x="683555" y="2331545"/>
                          <a:pt x="566081" y="2364881"/>
                        </a:cubicBezTo>
                        <a:cubicBezTo>
                          <a:pt x="448608" y="2398217"/>
                          <a:pt x="278743" y="2717305"/>
                          <a:pt x="213657" y="2707781"/>
                        </a:cubicBezTo>
                        <a:cubicBezTo>
                          <a:pt x="148570" y="2698257"/>
                          <a:pt x="205720" y="2410917"/>
                          <a:pt x="175557" y="2307729"/>
                        </a:cubicBezTo>
                        <a:cubicBezTo>
                          <a:pt x="145394" y="2204545"/>
                          <a:pt x="24746" y="2171205"/>
                          <a:pt x="32682" y="2088657"/>
                        </a:cubicBezTo>
                        <a:cubicBezTo>
                          <a:pt x="40620" y="2006105"/>
                          <a:pt x="224771" y="1923553"/>
                          <a:pt x="223181" y="1812429"/>
                        </a:cubicBezTo>
                        <a:cubicBezTo>
                          <a:pt x="221594" y="1701305"/>
                          <a:pt x="45382" y="1518745"/>
                          <a:pt x="23156" y="1421905"/>
                        </a:cubicBezTo>
                        <a:cubicBezTo>
                          <a:pt x="934" y="1325065"/>
                          <a:pt x="-37168" y="1307605"/>
                          <a:pt x="89832" y="1231405"/>
                        </a:cubicBezTo>
                        <a:cubicBezTo>
                          <a:pt x="216832" y="1155205"/>
                          <a:pt x="640693" y="990105"/>
                          <a:pt x="785156" y="964705"/>
                        </a:cubicBezTo>
                        <a:cubicBezTo>
                          <a:pt x="929620" y="939305"/>
                          <a:pt x="789921" y="1091705"/>
                          <a:pt x="956607" y="1079005"/>
                        </a:cubicBezTo>
                        <a:cubicBezTo>
                          <a:pt x="1123294" y="1066305"/>
                          <a:pt x="1555098" y="1059955"/>
                          <a:pt x="1785281" y="888505"/>
                        </a:cubicBezTo>
                        <a:cubicBezTo>
                          <a:pt x="2015470" y="717055"/>
                          <a:pt x="2171046" y="202705"/>
                          <a:pt x="2337733" y="50305"/>
                        </a:cubicBezTo>
                        <a:cubicBezTo>
                          <a:pt x="2379404" y="12205"/>
                          <a:pt x="2411649" y="-99"/>
                          <a:pt x="2440720" y="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" name="フリーフォーム: 図形 23">
                    <a:extLst>
                      <a:ext uri="{FF2B5EF4-FFF2-40B4-BE49-F238E27FC236}">
                        <a16:creationId xmlns:a16="http://schemas.microsoft.com/office/drawing/2014/main" id="{CAFE695A-BBE8-F084-4A4E-B4B4967818BB}"/>
                      </a:ext>
                    </a:extLst>
                  </p:cNvPr>
                  <p:cNvSpPr/>
                  <p:nvPr/>
                </p:nvSpPr>
                <p:spPr>
                  <a:xfrm>
                    <a:off x="17949968" y="30650199"/>
                    <a:ext cx="4454633" cy="3361389"/>
                  </a:xfrm>
                  <a:custGeom>
                    <a:avLst/>
                    <a:gdLst>
                      <a:gd name="connsiteX0" fmla="*/ 2805305 w 4454633"/>
                      <a:gd name="connsiteY0" fmla="*/ 598 h 3361389"/>
                      <a:gd name="connsiteX1" fmla="*/ 3355553 w 4454633"/>
                      <a:gd name="connsiteY1" fmla="*/ 119362 h 3361389"/>
                      <a:gd name="connsiteX2" fmla="*/ 3637493 w 4454633"/>
                      <a:gd name="connsiteY2" fmla="*/ 134602 h 3361389"/>
                      <a:gd name="connsiteX3" fmla="*/ 3980393 w 4454633"/>
                      <a:gd name="connsiteY3" fmla="*/ 454642 h 3361389"/>
                      <a:gd name="connsiteX4" fmla="*/ 3881333 w 4454633"/>
                      <a:gd name="connsiteY4" fmla="*/ 820402 h 3361389"/>
                      <a:gd name="connsiteX5" fmla="*/ 4125173 w 4454633"/>
                      <a:gd name="connsiteY5" fmla="*/ 1308082 h 3361389"/>
                      <a:gd name="connsiteX6" fmla="*/ 4132793 w 4454633"/>
                      <a:gd name="connsiteY6" fmla="*/ 1772902 h 3361389"/>
                      <a:gd name="connsiteX7" fmla="*/ 4300433 w 4454633"/>
                      <a:gd name="connsiteY7" fmla="*/ 2169142 h 3361389"/>
                      <a:gd name="connsiteX8" fmla="*/ 4444261 w 4454633"/>
                      <a:gd name="connsiteY8" fmla="*/ 2432984 h 3361389"/>
                      <a:gd name="connsiteX9" fmla="*/ 4454633 w 4454633"/>
                      <a:gd name="connsiteY9" fmla="*/ 2471194 h 3361389"/>
                      <a:gd name="connsiteX10" fmla="*/ 4437765 w 4454633"/>
                      <a:gd name="connsiteY10" fmla="*/ 2473062 h 3361389"/>
                      <a:gd name="connsiteX11" fmla="*/ 4271857 w 4454633"/>
                      <a:gd name="connsiteY11" fmla="*/ 2411078 h 3361389"/>
                      <a:gd name="connsiteX12" fmla="*/ 4014683 w 4454633"/>
                      <a:gd name="connsiteY12" fmla="*/ 2734926 h 3361389"/>
                      <a:gd name="connsiteX13" fmla="*/ 3700357 w 4454633"/>
                      <a:gd name="connsiteY13" fmla="*/ 2563478 h 3361389"/>
                      <a:gd name="connsiteX14" fmla="*/ 3357457 w 4454633"/>
                      <a:gd name="connsiteY14" fmla="*/ 2639678 h 3361389"/>
                      <a:gd name="connsiteX15" fmla="*/ 3166957 w 4454633"/>
                      <a:gd name="connsiteY15" fmla="*/ 2830178 h 3361389"/>
                      <a:gd name="connsiteX16" fmla="*/ 2976457 w 4454633"/>
                      <a:gd name="connsiteY16" fmla="*/ 2839702 h 3361389"/>
                      <a:gd name="connsiteX17" fmla="*/ 2528783 w 4454633"/>
                      <a:gd name="connsiteY17" fmla="*/ 3001626 h 3361389"/>
                      <a:gd name="connsiteX18" fmla="*/ 2319233 w 4454633"/>
                      <a:gd name="connsiteY18" fmla="*/ 3001626 h 3361389"/>
                      <a:gd name="connsiteX19" fmla="*/ 2014433 w 4454633"/>
                      <a:gd name="connsiteY19" fmla="*/ 3315954 h 3361389"/>
                      <a:gd name="connsiteX20" fmla="*/ 1500083 w 4454633"/>
                      <a:gd name="connsiteY20" fmla="*/ 3315954 h 3361389"/>
                      <a:gd name="connsiteX21" fmla="*/ 1385783 w 4454633"/>
                      <a:gd name="connsiteY21" fmla="*/ 2906378 h 3361389"/>
                      <a:gd name="connsiteX22" fmla="*/ 1080983 w 4454633"/>
                      <a:gd name="connsiteY22" fmla="*/ 2782552 h 3361389"/>
                      <a:gd name="connsiteX23" fmla="*/ 585683 w 4454633"/>
                      <a:gd name="connsiteY23" fmla="*/ 3154026 h 3361389"/>
                      <a:gd name="connsiteX24" fmla="*/ 625013 w 4454633"/>
                      <a:gd name="connsiteY24" fmla="*/ 3326574 h 3361389"/>
                      <a:gd name="connsiteX25" fmla="*/ 625753 w 4454633"/>
                      <a:gd name="connsiteY25" fmla="*/ 3329026 h 3361389"/>
                      <a:gd name="connsiteX26" fmla="*/ 624133 w 4454633"/>
                      <a:gd name="connsiteY26" fmla="*/ 3328698 h 3361389"/>
                      <a:gd name="connsiteX27" fmla="*/ 322793 w 4454633"/>
                      <a:gd name="connsiteY27" fmla="*/ 3197842 h 3361389"/>
                      <a:gd name="connsiteX28" fmla="*/ 17993 w 4454633"/>
                      <a:gd name="connsiteY28" fmla="*/ 2344402 h 3361389"/>
                      <a:gd name="connsiteX29" fmla="*/ 16753 w 4454633"/>
                      <a:gd name="connsiteY29" fmla="*/ 2344452 h 3361389"/>
                      <a:gd name="connsiteX30" fmla="*/ 1325 w 4454633"/>
                      <a:gd name="connsiteY30" fmla="*/ 2237484 h 3361389"/>
                      <a:gd name="connsiteX31" fmla="*/ 10373 w 4454633"/>
                      <a:gd name="connsiteY31" fmla="*/ 2131042 h 3361389"/>
                      <a:gd name="connsiteX32" fmla="*/ 277073 w 4454633"/>
                      <a:gd name="connsiteY32" fmla="*/ 1864342 h 3361389"/>
                      <a:gd name="connsiteX33" fmla="*/ 551393 w 4454633"/>
                      <a:gd name="connsiteY33" fmla="*/ 1239502 h 3361389"/>
                      <a:gd name="connsiteX34" fmla="*/ 1389593 w 4454633"/>
                      <a:gd name="connsiteY34" fmla="*/ 1193782 h 3361389"/>
                      <a:gd name="connsiteX35" fmla="*/ 2060153 w 4454633"/>
                      <a:gd name="connsiteY35" fmla="*/ 888982 h 3361389"/>
                      <a:gd name="connsiteX36" fmla="*/ 1877273 w 4454633"/>
                      <a:gd name="connsiteY36" fmla="*/ 675622 h 3361389"/>
                      <a:gd name="connsiteX37" fmla="*/ 2608793 w 4454633"/>
                      <a:gd name="connsiteY37" fmla="*/ 27922 h 3361389"/>
                      <a:gd name="connsiteX38" fmla="*/ 2805305 w 4454633"/>
                      <a:gd name="connsiteY38" fmla="*/ 598 h 33613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4454633" h="3361389">
                        <a:moveTo>
                          <a:pt x="2805305" y="598"/>
                        </a:moveTo>
                        <a:cubicBezTo>
                          <a:pt x="3009795" y="9110"/>
                          <a:pt x="3226965" y="106026"/>
                          <a:pt x="3355553" y="119362"/>
                        </a:cubicBezTo>
                        <a:cubicBezTo>
                          <a:pt x="3527003" y="137142"/>
                          <a:pt x="3533353" y="78722"/>
                          <a:pt x="3637493" y="134602"/>
                        </a:cubicBezTo>
                        <a:cubicBezTo>
                          <a:pt x="3741633" y="190482"/>
                          <a:pt x="3939753" y="340342"/>
                          <a:pt x="3980393" y="454642"/>
                        </a:cubicBezTo>
                        <a:cubicBezTo>
                          <a:pt x="4021033" y="568942"/>
                          <a:pt x="3857203" y="678162"/>
                          <a:pt x="3881333" y="820402"/>
                        </a:cubicBezTo>
                        <a:cubicBezTo>
                          <a:pt x="3905463" y="962642"/>
                          <a:pt x="4083263" y="1149332"/>
                          <a:pt x="4125173" y="1308082"/>
                        </a:cubicBezTo>
                        <a:cubicBezTo>
                          <a:pt x="4167083" y="1466832"/>
                          <a:pt x="4103583" y="1629392"/>
                          <a:pt x="4132793" y="1772902"/>
                        </a:cubicBezTo>
                        <a:cubicBezTo>
                          <a:pt x="4162003" y="1916412"/>
                          <a:pt x="4271223" y="2002772"/>
                          <a:pt x="4300433" y="2169142"/>
                        </a:cubicBezTo>
                        <a:cubicBezTo>
                          <a:pt x="4315037" y="2252326"/>
                          <a:pt x="4402985" y="2336464"/>
                          <a:pt x="4444261" y="2432984"/>
                        </a:cubicBezTo>
                        <a:lnTo>
                          <a:pt x="4454633" y="2471194"/>
                        </a:lnTo>
                        <a:lnTo>
                          <a:pt x="4437765" y="2473062"/>
                        </a:lnTo>
                        <a:cubicBezTo>
                          <a:pt x="4348429" y="2469418"/>
                          <a:pt x="4339921" y="2372182"/>
                          <a:pt x="4271857" y="2411078"/>
                        </a:cubicBezTo>
                        <a:cubicBezTo>
                          <a:pt x="4194069" y="2455526"/>
                          <a:pt x="4109933" y="2709526"/>
                          <a:pt x="4014683" y="2734926"/>
                        </a:cubicBezTo>
                        <a:cubicBezTo>
                          <a:pt x="3919433" y="2760326"/>
                          <a:pt x="3809895" y="2579352"/>
                          <a:pt x="3700357" y="2563478"/>
                        </a:cubicBezTo>
                        <a:cubicBezTo>
                          <a:pt x="3590821" y="2547602"/>
                          <a:pt x="3446357" y="2595226"/>
                          <a:pt x="3357457" y="2639678"/>
                        </a:cubicBezTo>
                        <a:cubicBezTo>
                          <a:pt x="3268557" y="2684126"/>
                          <a:pt x="3230457" y="2796840"/>
                          <a:pt x="3166957" y="2830178"/>
                        </a:cubicBezTo>
                        <a:cubicBezTo>
                          <a:pt x="3103457" y="2863514"/>
                          <a:pt x="3082821" y="2811126"/>
                          <a:pt x="2976457" y="2839702"/>
                        </a:cubicBezTo>
                        <a:cubicBezTo>
                          <a:pt x="2870095" y="2868278"/>
                          <a:pt x="2638321" y="2974642"/>
                          <a:pt x="2528783" y="3001626"/>
                        </a:cubicBezTo>
                        <a:cubicBezTo>
                          <a:pt x="2419245" y="3028614"/>
                          <a:pt x="2404957" y="2949242"/>
                          <a:pt x="2319233" y="3001626"/>
                        </a:cubicBezTo>
                        <a:cubicBezTo>
                          <a:pt x="2233509" y="3054014"/>
                          <a:pt x="2150957" y="3263566"/>
                          <a:pt x="2014433" y="3315954"/>
                        </a:cubicBezTo>
                        <a:cubicBezTo>
                          <a:pt x="1877909" y="3368338"/>
                          <a:pt x="1604857" y="3384214"/>
                          <a:pt x="1500083" y="3315954"/>
                        </a:cubicBezTo>
                        <a:cubicBezTo>
                          <a:pt x="1395309" y="3247690"/>
                          <a:pt x="1455633" y="2995278"/>
                          <a:pt x="1385783" y="2906378"/>
                        </a:cubicBezTo>
                        <a:cubicBezTo>
                          <a:pt x="1315933" y="2817478"/>
                          <a:pt x="1214333" y="2741278"/>
                          <a:pt x="1080983" y="2782552"/>
                        </a:cubicBezTo>
                        <a:cubicBezTo>
                          <a:pt x="947633" y="2823826"/>
                          <a:pt x="660295" y="3058778"/>
                          <a:pt x="585683" y="3154026"/>
                        </a:cubicBezTo>
                        <a:cubicBezTo>
                          <a:pt x="520397" y="3237370"/>
                          <a:pt x="597317" y="3267238"/>
                          <a:pt x="625013" y="3326574"/>
                        </a:cubicBezTo>
                        <a:lnTo>
                          <a:pt x="625753" y="3329026"/>
                        </a:lnTo>
                        <a:lnTo>
                          <a:pt x="624133" y="3328698"/>
                        </a:lnTo>
                        <a:cubicBezTo>
                          <a:pt x="519841" y="3312242"/>
                          <a:pt x="402961" y="3307378"/>
                          <a:pt x="322793" y="3197842"/>
                        </a:cubicBezTo>
                        <a:cubicBezTo>
                          <a:pt x="194523" y="3022582"/>
                          <a:pt x="117053" y="2378692"/>
                          <a:pt x="17993" y="2344402"/>
                        </a:cubicBezTo>
                        <a:lnTo>
                          <a:pt x="16753" y="2344452"/>
                        </a:lnTo>
                        <a:lnTo>
                          <a:pt x="1325" y="2237484"/>
                        </a:lnTo>
                        <a:cubicBezTo>
                          <a:pt x="-1613" y="2199464"/>
                          <a:pt x="-105" y="2164062"/>
                          <a:pt x="10373" y="2131042"/>
                        </a:cubicBezTo>
                        <a:cubicBezTo>
                          <a:pt x="52283" y="1998962"/>
                          <a:pt x="186903" y="2012932"/>
                          <a:pt x="277073" y="1864342"/>
                        </a:cubicBezTo>
                        <a:cubicBezTo>
                          <a:pt x="367243" y="1715752"/>
                          <a:pt x="365973" y="1351262"/>
                          <a:pt x="551393" y="1239502"/>
                        </a:cubicBezTo>
                        <a:cubicBezTo>
                          <a:pt x="736813" y="1127742"/>
                          <a:pt x="1138133" y="1252202"/>
                          <a:pt x="1389593" y="1193782"/>
                        </a:cubicBezTo>
                        <a:cubicBezTo>
                          <a:pt x="1641053" y="1135362"/>
                          <a:pt x="1978873" y="975342"/>
                          <a:pt x="2060153" y="888982"/>
                        </a:cubicBezTo>
                        <a:cubicBezTo>
                          <a:pt x="2141433" y="802622"/>
                          <a:pt x="1785833" y="819132"/>
                          <a:pt x="1877273" y="675622"/>
                        </a:cubicBezTo>
                        <a:cubicBezTo>
                          <a:pt x="1968713" y="532112"/>
                          <a:pt x="2362413" y="120632"/>
                          <a:pt x="2608793" y="27922"/>
                        </a:cubicBezTo>
                        <a:cubicBezTo>
                          <a:pt x="2670389" y="4744"/>
                          <a:pt x="2737143" y="-2240"/>
                          <a:pt x="2805305" y="5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" name="フリーフォーム: 図形 24">
                    <a:extLst>
                      <a:ext uri="{FF2B5EF4-FFF2-40B4-BE49-F238E27FC236}">
                        <a16:creationId xmlns:a16="http://schemas.microsoft.com/office/drawing/2014/main" id="{20AF0330-12B2-B6C7-6BA6-C954F1764ECD}"/>
                      </a:ext>
                    </a:extLst>
                  </p:cNvPr>
                  <p:cNvSpPr/>
                  <p:nvPr/>
                </p:nvSpPr>
                <p:spPr>
                  <a:xfrm>
                    <a:off x="16823998" y="26009292"/>
                    <a:ext cx="5208859" cy="7655290"/>
                  </a:xfrm>
                  <a:custGeom>
                    <a:avLst/>
                    <a:gdLst>
                      <a:gd name="connsiteX0" fmla="*/ 4350394 w 5208859"/>
                      <a:gd name="connsiteY0" fmla="*/ 2780756 h 7655290"/>
                      <a:gd name="connsiteX1" fmla="*/ 4512002 w 5208859"/>
                      <a:gd name="connsiteY1" fmla="*/ 2889558 h 7655290"/>
                      <a:gd name="connsiteX2" fmla="*/ 5026352 w 5208859"/>
                      <a:gd name="connsiteY2" fmla="*/ 2899084 h 7655290"/>
                      <a:gd name="connsiteX3" fmla="*/ 5033940 w 5208859"/>
                      <a:gd name="connsiteY3" fmla="*/ 2914108 h 7655290"/>
                      <a:gd name="connsiteX4" fmla="*/ 4922708 w 5208859"/>
                      <a:gd name="connsiteY4" fmla="*/ 2942004 h 7655290"/>
                      <a:gd name="connsiteX5" fmla="*/ 4740602 w 5208859"/>
                      <a:gd name="connsiteY5" fmla="*/ 3015288 h 7655290"/>
                      <a:gd name="connsiteX6" fmla="*/ 4847282 w 5208859"/>
                      <a:gd name="connsiteY6" fmla="*/ 3365808 h 7655290"/>
                      <a:gd name="connsiteX7" fmla="*/ 4976822 w 5208859"/>
                      <a:gd name="connsiteY7" fmla="*/ 3594408 h 7655290"/>
                      <a:gd name="connsiteX8" fmla="*/ 4542482 w 5208859"/>
                      <a:gd name="connsiteY8" fmla="*/ 4181148 h 7655290"/>
                      <a:gd name="connsiteX9" fmla="*/ 4611062 w 5208859"/>
                      <a:gd name="connsiteY9" fmla="*/ 4417368 h 7655290"/>
                      <a:gd name="connsiteX10" fmla="*/ 4564108 w 5208859"/>
                      <a:gd name="connsiteY10" fmla="*/ 4736400 h 7655290"/>
                      <a:gd name="connsiteX11" fmla="*/ 4546232 w 5208859"/>
                      <a:gd name="connsiteY11" fmla="*/ 4763488 h 7655290"/>
                      <a:gd name="connsiteX12" fmla="*/ 4538590 w 5208859"/>
                      <a:gd name="connsiteY12" fmla="*/ 4763736 h 7655290"/>
                      <a:gd name="connsiteX13" fmla="*/ 4481522 w 5208859"/>
                      <a:gd name="connsiteY13" fmla="*/ 4760268 h 7655290"/>
                      <a:gd name="connsiteX14" fmla="*/ 3734762 w 5208859"/>
                      <a:gd name="connsiteY14" fmla="*/ 4668828 h 7655290"/>
                      <a:gd name="connsiteX15" fmla="*/ 3003242 w 5208859"/>
                      <a:gd name="connsiteY15" fmla="*/ 5316528 h 7655290"/>
                      <a:gd name="connsiteX16" fmla="*/ 3186122 w 5208859"/>
                      <a:gd name="connsiteY16" fmla="*/ 5529888 h 7655290"/>
                      <a:gd name="connsiteX17" fmla="*/ 2515562 w 5208859"/>
                      <a:gd name="connsiteY17" fmla="*/ 5834688 h 7655290"/>
                      <a:gd name="connsiteX18" fmla="*/ 1677362 w 5208859"/>
                      <a:gd name="connsiteY18" fmla="*/ 5880408 h 7655290"/>
                      <a:gd name="connsiteX19" fmla="*/ 1403042 w 5208859"/>
                      <a:gd name="connsiteY19" fmla="*/ 6505248 h 7655290"/>
                      <a:gd name="connsiteX20" fmla="*/ 1136342 w 5208859"/>
                      <a:gd name="connsiteY20" fmla="*/ 6771948 h 7655290"/>
                      <a:gd name="connsiteX21" fmla="*/ 1127294 w 5208859"/>
                      <a:gd name="connsiteY21" fmla="*/ 6878390 h 7655290"/>
                      <a:gd name="connsiteX22" fmla="*/ 1142722 w 5208859"/>
                      <a:gd name="connsiteY22" fmla="*/ 6985358 h 7655290"/>
                      <a:gd name="connsiteX23" fmla="*/ 1125892 w 5208859"/>
                      <a:gd name="connsiteY23" fmla="*/ 6986038 h 7655290"/>
                      <a:gd name="connsiteX24" fmla="*/ 854402 w 5208859"/>
                      <a:gd name="connsiteY24" fmla="*/ 7633008 h 7655290"/>
                      <a:gd name="connsiteX25" fmla="*/ 321002 w 5208859"/>
                      <a:gd name="connsiteY25" fmla="*/ 7472988 h 7655290"/>
                      <a:gd name="connsiteX26" fmla="*/ 359102 w 5208859"/>
                      <a:gd name="connsiteY26" fmla="*/ 7152948 h 7655290"/>
                      <a:gd name="connsiteX27" fmla="*/ 122882 w 5208859"/>
                      <a:gd name="connsiteY27" fmla="*/ 7130088 h 7655290"/>
                      <a:gd name="connsiteX28" fmla="*/ 962 w 5208859"/>
                      <a:gd name="connsiteY28" fmla="*/ 6848148 h 7655290"/>
                      <a:gd name="connsiteX29" fmla="*/ 183842 w 5208859"/>
                      <a:gd name="connsiteY29" fmla="*/ 6543348 h 7655290"/>
                      <a:gd name="connsiteX30" fmla="*/ 119726 w 5208859"/>
                      <a:gd name="connsiteY30" fmla="*/ 6289984 h 7655290"/>
                      <a:gd name="connsiteX31" fmla="*/ 119448 w 5208859"/>
                      <a:gd name="connsiteY31" fmla="*/ 6289006 h 7655290"/>
                      <a:gd name="connsiteX32" fmla="*/ 138376 w 5208859"/>
                      <a:gd name="connsiteY32" fmla="*/ 6285662 h 7655290"/>
                      <a:gd name="connsiteX33" fmla="*/ 263852 w 5208859"/>
                      <a:gd name="connsiteY33" fmla="*/ 6223308 h 7655290"/>
                      <a:gd name="connsiteX34" fmla="*/ 1406852 w 5208859"/>
                      <a:gd name="connsiteY34" fmla="*/ 5194608 h 7655290"/>
                      <a:gd name="connsiteX35" fmla="*/ 2664152 w 5208859"/>
                      <a:gd name="connsiteY35" fmla="*/ 4061132 h 7655290"/>
                      <a:gd name="connsiteX36" fmla="*/ 3073726 w 5208859"/>
                      <a:gd name="connsiteY36" fmla="*/ 3651558 h 7655290"/>
                      <a:gd name="connsiteX37" fmla="*/ 2988002 w 5208859"/>
                      <a:gd name="connsiteY37" fmla="*/ 3422958 h 7655290"/>
                      <a:gd name="connsiteX38" fmla="*/ 3978602 w 5208859"/>
                      <a:gd name="connsiteY38" fmla="*/ 3051484 h 7655290"/>
                      <a:gd name="connsiteX39" fmla="*/ 4321502 w 5208859"/>
                      <a:gd name="connsiteY39" fmla="*/ 2784784 h 7655290"/>
                      <a:gd name="connsiteX40" fmla="*/ 4350394 w 5208859"/>
                      <a:gd name="connsiteY40" fmla="*/ 2780756 h 7655290"/>
                      <a:gd name="connsiteX41" fmla="*/ 4128820 w 5208859"/>
                      <a:gd name="connsiteY41" fmla="*/ 1145442 h 7655290"/>
                      <a:gd name="connsiteX42" fmla="*/ 4143702 w 5208859"/>
                      <a:gd name="connsiteY42" fmla="*/ 1149658 h 7655290"/>
                      <a:gd name="connsiteX43" fmla="*/ 4200852 w 5208859"/>
                      <a:gd name="connsiteY43" fmla="*/ 1225858 h 7655290"/>
                      <a:gd name="connsiteX44" fmla="*/ 4092902 w 5208859"/>
                      <a:gd name="connsiteY44" fmla="*/ 1270308 h 7655290"/>
                      <a:gd name="connsiteX45" fmla="*/ 4086552 w 5208859"/>
                      <a:gd name="connsiteY45" fmla="*/ 1175058 h 7655290"/>
                      <a:gd name="connsiteX46" fmla="*/ 4128820 w 5208859"/>
                      <a:gd name="connsiteY46" fmla="*/ 1145442 h 7655290"/>
                      <a:gd name="connsiteX47" fmla="*/ 4264352 w 5208859"/>
                      <a:gd name="connsiteY47" fmla="*/ 724208 h 7655290"/>
                      <a:gd name="connsiteX48" fmla="*/ 4340552 w 5208859"/>
                      <a:gd name="connsiteY48" fmla="*/ 813108 h 7655290"/>
                      <a:gd name="connsiteX49" fmla="*/ 4480252 w 5208859"/>
                      <a:gd name="connsiteY49" fmla="*/ 844858 h 7655290"/>
                      <a:gd name="connsiteX50" fmla="*/ 4315152 w 5208859"/>
                      <a:gd name="connsiteY50" fmla="*/ 1117908 h 7655290"/>
                      <a:gd name="connsiteX51" fmla="*/ 4251652 w 5208859"/>
                      <a:gd name="connsiteY51" fmla="*/ 946458 h 7655290"/>
                      <a:gd name="connsiteX52" fmla="*/ 4143702 w 5208859"/>
                      <a:gd name="connsiteY52" fmla="*/ 1035358 h 7655290"/>
                      <a:gd name="connsiteX53" fmla="*/ 4042102 w 5208859"/>
                      <a:gd name="connsiteY53" fmla="*/ 965508 h 7655290"/>
                      <a:gd name="connsiteX54" fmla="*/ 4042102 w 5208859"/>
                      <a:gd name="connsiteY54" fmla="*/ 1130608 h 7655290"/>
                      <a:gd name="connsiteX55" fmla="*/ 3915102 w 5208859"/>
                      <a:gd name="connsiteY55" fmla="*/ 1003608 h 7655290"/>
                      <a:gd name="connsiteX56" fmla="*/ 3959552 w 5208859"/>
                      <a:gd name="connsiteY56" fmla="*/ 870258 h 7655290"/>
                      <a:gd name="connsiteX57" fmla="*/ 4061152 w 5208859"/>
                      <a:gd name="connsiteY57" fmla="*/ 832158 h 7655290"/>
                      <a:gd name="connsiteX58" fmla="*/ 4073852 w 5208859"/>
                      <a:gd name="connsiteY58" fmla="*/ 762308 h 7655290"/>
                      <a:gd name="connsiteX59" fmla="*/ 4188152 w 5208859"/>
                      <a:gd name="connsiteY59" fmla="*/ 762308 h 7655290"/>
                      <a:gd name="connsiteX60" fmla="*/ 4264352 w 5208859"/>
                      <a:gd name="connsiteY60" fmla="*/ 724208 h 7655290"/>
                      <a:gd name="connsiteX61" fmla="*/ 4889374 w 5208859"/>
                      <a:gd name="connsiteY61" fmla="*/ 308 h 7655290"/>
                      <a:gd name="connsiteX62" fmla="*/ 5208688 w 5208859"/>
                      <a:gd name="connsiteY62" fmla="*/ 319622 h 7655290"/>
                      <a:gd name="connsiteX63" fmla="*/ 4874858 w 5208859"/>
                      <a:gd name="connsiteY63" fmla="*/ 624422 h 7655290"/>
                      <a:gd name="connsiteX64" fmla="*/ 4599088 w 5208859"/>
                      <a:gd name="connsiteY64" fmla="*/ 377680 h 7655290"/>
                      <a:gd name="connsiteX65" fmla="*/ 4889374 w 5208859"/>
                      <a:gd name="connsiteY65" fmla="*/ 308 h 76552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5208859" h="7655290">
                        <a:moveTo>
                          <a:pt x="4350394" y="2780756"/>
                        </a:moveTo>
                        <a:cubicBezTo>
                          <a:pt x="4408516" y="2784510"/>
                          <a:pt x="4409210" y="2872890"/>
                          <a:pt x="4512002" y="2889558"/>
                        </a:cubicBezTo>
                        <a:cubicBezTo>
                          <a:pt x="4629478" y="2908608"/>
                          <a:pt x="4972378" y="2864158"/>
                          <a:pt x="5026352" y="2899084"/>
                        </a:cubicBezTo>
                        <a:lnTo>
                          <a:pt x="5033940" y="2914108"/>
                        </a:lnTo>
                        <a:lnTo>
                          <a:pt x="4922708" y="2942004"/>
                        </a:lnTo>
                        <a:cubicBezTo>
                          <a:pt x="4838392" y="2965282"/>
                          <a:pt x="4770764" y="2989570"/>
                          <a:pt x="4740602" y="3015288"/>
                        </a:cubicBezTo>
                        <a:cubicBezTo>
                          <a:pt x="4619952" y="3118158"/>
                          <a:pt x="4807912" y="3269288"/>
                          <a:pt x="4847282" y="3365808"/>
                        </a:cubicBezTo>
                        <a:cubicBezTo>
                          <a:pt x="4886652" y="3462328"/>
                          <a:pt x="5027622" y="3458518"/>
                          <a:pt x="4976822" y="3594408"/>
                        </a:cubicBezTo>
                        <a:cubicBezTo>
                          <a:pt x="4926022" y="3730298"/>
                          <a:pt x="4603442" y="4043988"/>
                          <a:pt x="4542482" y="4181148"/>
                        </a:cubicBezTo>
                        <a:cubicBezTo>
                          <a:pt x="4481522" y="4318308"/>
                          <a:pt x="4628842" y="4295448"/>
                          <a:pt x="4611062" y="4417368"/>
                        </a:cubicBezTo>
                        <a:cubicBezTo>
                          <a:pt x="4596616" y="4516428"/>
                          <a:pt x="4692000" y="4530810"/>
                          <a:pt x="4564108" y="4736400"/>
                        </a:cubicBezTo>
                        <a:lnTo>
                          <a:pt x="4546232" y="4763488"/>
                        </a:lnTo>
                        <a:lnTo>
                          <a:pt x="4538590" y="4763736"/>
                        </a:lnTo>
                        <a:cubicBezTo>
                          <a:pt x="4521804" y="4763522"/>
                          <a:pt x="4502954" y="4762490"/>
                          <a:pt x="4481522" y="4760268"/>
                        </a:cubicBezTo>
                        <a:cubicBezTo>
                          <a:pt x="4310072" y="4742488"/>
                          <a:pt x="3981142" y="4576118"/>
                          <a:pt x="3734762" y="4668828"/>
                        </a:cubicBezTo>
                        <a:cubicBezTo>
                          <a:pt x="3488382" y="4761538"/>
                          <a:pt x="3094682" y="5173018"/>
                          <a:pt x="3003242" y="5316528"/>
                        </a:cubicBezTo>
                        <a:cubicBezTo>
                          <a:pt x="2911802" y="5460038"/>
                          <a:pt x="3267402" y="5443528"/>
                          <a:pt x="3186122" y="5529888"/>
                        </a:cubicBezTo>
                        <a:cubicBezTo>
                          <a:pt x="3104842" y="5616248"/>
                          <a:pt x="2767022" y="5776268"/>
                          <a:pt x="2515562" y="5834688"/>
                        </a:cubicBezTo>
                        <a:cubicBezTo>
                          <a:pt x="2264102" y="5893108"/>
                          <a:pt x="1862782" y="5768648"/>
                          <a:pt x="1677362" y="5880408"/>
                        </a:cubicBezTo>
                        <a:cubicBezTo>
                          <a:pt x="1491942" y="5992168"/>
                          <a:pt x="1493212" y="6356658"/>
                          <a:pt x="1403042" y="6505248"/>
                        </a:cubicBezTo>
                        <a:cubicBezTo>
                          <a:pt x="1312872" y="6653838"/>
                          <a:pt x="1178252" y="6639868"/>
                          <a:pt x="1136342" y="6771948"/>
                        </a:cubicBezTo>
                        <a:cubicBezTo>
                          <a:pt x="1125864" y="6804968"/>
                          <a:pt x="1124356" y="6840370"/>
                          <a:pt x="1127294" y="6878390"/>
                        </a:cubicBezTo>
                        <a:lnTo>
                          <a:pt x="1142722" y="6985358"/>
                        </a:lnTo>
                        <a:lnTo>
                          <a:pt x="1125892" y="6986038"/>
                        </a:lnTo>
                        <a:cubicBezTo>
                          <a:pt x="1037908" y="7024078"/>
                          <a:pt x="982990" y="7556808"/>
                          <a:pt x="854402" y="7633008"/>
                        </a:cubicBezTo>
                        <a:cubicBezTo>
                          <a:pt x="717242" y="7714288"/>
                          <a:pt x="403552" y="7552996"/>
                          <a:pt x="321002" y="7472988"/>
                        </a:cubicBezTo>
                        <a:cubicBezTo>
                          <a:pt x="238452" y="7392978"/>
                          <a:pt x="392122" y="7210098"/>
                          <a:pt x="359102" y="7152948"/>
                        </a:cubicBezTo>
                        <a:cubicBezTo>
                          <a:pt x="326082" y="7095798"/>
                          <a:pt x="182572" y="7180888"/>
                          <a:pt x="122882" y="7130088"/>
                        </a:cubicBezTo>
                        <a:cubicBezTo>
                          <a:pt x="63192" y="7079288"/>
                          <a:pt x="-9198" y="6945938"/>
                          <a:pt x="962" y="6848148"/>
                        </a:cubicBezTo>
                        <a:cubicBezTo>
                          <a:pt x="11122" y="6750358"/>
                          <a:pt x="244802" y="6774488"/>
                          <a:pt x="183842" y="6543348"/>
                        </a:cubicBezTo>
                        <a:cubicBezTo>
                          <a:pt x="168602" y="6485564"/>
                          <a:pt x="147726" y="6394916"/>
                          <a:pt x="119726" y="6289984"/>
                        </a:cubicBezTo>
                        <a:lnTo>
                          <a:pt x="119448" y="6289006"/>
                        </a:lnTo>
                        <a:lnTo>
                          <a:pt x="138376" y="6285662"/>
                        </a:lnTo>
                        <a:cubicBezTo>
                          <a:pt x="173198" y="6276738"/>
                          <a:pt x="214144" y="6257836"/>
                          <a:pt x="263852" y="6223308"/>
                        </a:cubicBezTo>
                        <a:cubicBezTo>
                          <a:pt x="528964" y="6039158"/>
                          <a:pt x="1006802" y="5554972"/>
                          <a:pt x="1406852" y="5194608"/>
                        </a:cubicBezTo>
                        <a:cubicBezTo>
                          <a:pt x="1406852" y="5194608"/>
                          <a:pt x="2386340" y="4318308"/>
                          <a:pt x="2664152" y="4061132"/>
                        </a:cubicBezTo>
                        <a:cubicBezTo>
                          <a:pt x="2941964" y="3803958"/>
                          <a:pt x="3019752" y="3757920"/>
                          <a:pt x="3073726" y="3651558"/>
                        </a:cubicBezTo>
                        <a:cubicBezTo>
                          <a:pt x="3127702" y="3545196"/>
                          <a:pt x="2837190" y="3522972"/>
                          <a:pt x="2988002" y="3422958"/>
                        </a:cubicBezTo>
                        <a:cubicBezTo>
                          <a:pt x="3138814" y="3322946"/>
                          <a:pt x="3756352" y="3157846"/>
                          <a:pt x="3978602" y="3051484"/>
                        </a:cubicBezTo>
                        <a:cubicBezTo>
                          <a:pt x="4200852" y="2945120"/>
                          <a:pt x="4232602" y="2811772"/>
                          <a:pt x="4321502" y="2784784"/>
                        </a:cubicBezTo>
                        <a:cubicBezTo>
                          <a:pt x="4332614" y="2781410"/>
                          <a:pt x="4342090" y="2780220"/>
                          <a:pt x="4350394" y="2780756"/>
                        </a:cubicBezTo>
                        <a:close/>
                        <a:moveTo>
                          <a:pt x="4128820" y="1145442"/>
                        </a:moveTo>
                        <a:cubicBezTo>
                          <a:pt x="4134310" y="1145226"/>
                          <a:pt x="4139470" y="1146484"/>
                          <a:pt x="4143702" y="1149658"/>
                        </a:cubicBezTo>
                        <a:cubicBezTo>
                          <a:pt x="4160634" y="1162358"/>
                          <a:pt x="4209318" y="1205750"/>
                          <a:pt x="4200852" y="1225858"/>
                        </a:cubicBezTo>
                        <a:cubicBezTo>
                          <a:pt x="4192386" y="1245966"/>
                          <a:pt x="4111952" y="1278776"/>
                          <a:pt x="4092902" y="1270308"/>
                        </a:cubicBezTo>
                        <a:cubicBezTo>
                          <a:pt x="4073852" y="1261840"/>
                          <a:pt x="4078086" y="1195166"/>
                          <a:pt x="4086552" y="1175058"/>
                        </a:cubicBezTo>
                        <a:cubicBezTo>
                          <a:pt x="4092902" y="1159978"/>
                          <a:pt x="4112350" y="1146086"/>
                          <a:pt x="4128820" y="1145442"/>
                        </a:cubicBezTo>
                        <a:close/>
                        <a:moveTo>
                          <a:pt x="4264352" y="724208"/>
                        </a:moveTo>
                        <a:cubicBezTo>
                          <a:pt x="4289752" y="732676"/>
                          <a:pt x="4304570" y="793000"/>
                          <a:pt x="4340552" y="813108"/>
                        </a:cubicBezTo>
                        <a:cubicBezTo>
                          <a:pt x="4376534" y="833216"/>
                          <a:pt x="4484486" y="794058"/>
                          <a:pt x="4480252" y="844858"/>
                        </a:cubicBezTo>
                        <a:cubicBezTo>
                          <a:pt x="4476018" y="895658"/>
                          <a:pt x="4354310" y="1103092"/>
                          <a:pt x="4315152" y="1117908"/>
                        </a:cubicBezTo>
                        <a:cubicBezTo>
                          <a:pt x="4275994" y="1132724"/>
                          <a:pt x="4280226" y="960216"/>
                          <a:pt x="4251652" y="946458"/>
                        </a:cubicBezTo>
                        <a:cubicBezTo>
                          <a:pt x="4223078" y="932700"/>
                          <a:pt x="4178626" y="1032184"/>
                          <a:pt x="4143702" y="1035358"/>
                        </a:cubicBezTo>
                        <a:cubicBezTo>
                          <a:pt x="4108778" y="1038532"/>
                          <a:pt x="4059034" y="949632"/>
                          <a:pt x="4042102" y="965508"/>
                        </a:cubicBezTo>
                        <a:cubicBezTo>
                          <a:pt x="4025170" y="981384"/>
                          <a:pt x="4063270" y="1124258"/>
                          <a:pt x="4042102" y="1130608"/>
                        </a:cubicBezTo>
                        <a:cubicBezTo>
                          <a:pt x="4020934" y="1136958"/>
                          <a:pt x="3928860" y="1047000"/>
                          <a:pt x="3915102" y="1003608"/>
                        </a:cubicBezTo>
                        <a:cubicBezTo>
                          <a:pt x="3901344" y="960216"/>
                          <a:pt x="3935210" y="898832"/>
                          <a:pt x="3959552" y="870258"/>
                        </a:cubicBezTo>
                        <a:cubicBezTo>
                          <a:pt x="3983894" y="841684"/>
                          <a:pt x="4042102" y="850150"/>
                          <a:pt x="4061152" y="832158"/>
                        </a:cubicBezTo>
                        <a:cubicBezTo>
                          <a:pt x="4080202" y="814166"/>
                          <a:pt x="4052686" y="773950"/>
                          <a:pt x="4073852" y="762308"/>
                        </a:cubicBezTo>
                        <a:cubicBezTo>
                          <a:pt x="4095018" y="750666"/>
                          <a:pt x="4156402" y="768658"/>
                          <a:pt x="4188152" y="762308"/>
                        </a:cubicBezTo>
                        <a:cubicBezTo>
                          <a:pt x="4219902" y="755958"/>
                          <a:pt x="4238952" y="715740"/>
                          <a:pt x="4264352" y="724208"/>
                        </a:cubicBezTo>
                        <a:close/>
                        <a:moveTo>
                          <a:pt x="4889374" y="308"/>
                        </a:moveTo>
                        <a:cubicBezTo>
                          <a:pt x="4990974" y="-9368"/>
                          <a:pt x="5215946" y="210764"/>
                          <a:pt x="5208688" y="319622"/>
                        </a:cubicBezTo>
                        <a:cubicBezTo>
                          <a:pt x="5201430" y="428480"/>
                          <a:pt x="4976458" y="614746"/>
                          <a:pt x="4874858" y="624422"/>
                        </a:cubicBezTo>
                        <a:cubicBezTo>
                          <a:pt x="4773258" y="634098"/>
                          <a:pt x="4596670" y="481698"/>
                          <a:pt x="4599088" y="377680"/>
                        </a:cubicBezTo>
                        <a:cubicBezTo>
                          <a:pt x="4601506" y="273660"/>
                          <a:pt x="4787774" y="9984"/>
                          <a:pt x="4889374" y="30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" name="フリーフォーム: 図形 25">
                    <a:extLst>
                      <a:ext uri="{FF2B5EF4-FFF2-40B4-BE49-F238E27FC236}">
                        <a16:creationId xmlns:a16="http://schemas.microsoft.com/office/drawing/2014/main" id="{FD64D359-BCD5-578A-C799-9FB352836DED}"/>
                      </a:ext>
                    </a:extLst>
                  </p:cNvPr>
                  <p:cNvSpPr/>
                  <p:nvPr/>
                </p:nvSpPr>
                <p:spPr>
                  <a:xfrm>
                    <a:off x="21351610" y="28711788"/>
                    <a:ext cx="4148969" cy="2130660"/>
                  </a:xfrm>
                  <a:custGeom>
                    <a:avLst/>
                    <a:gdLst>
                      <a:gd name="connsiteX0" fmla="*/ 3806504 w 4148969"/>
                      <a:gd name="connsiteY0" fmla="*/ 0 h 2130660"/>
                      <a:gd name="connsiteX1" fmla="*/ 3848086 w 4148969"/>
                      <a:gd name="connsiteY1" fmla="*/ 77048 h 2130660"/>
                      <a:gd name="connsiteX2" fmla="*/ 3931550 w 4148969"/>
                      <a:gd name="connsiteY2" fmla="*/ 228972 h 2130660"/>
                      <a:gd name="connsiteX3" fmla="*/ 3977270 w 4148969"/>
                      <a:gd name="connsiteY3" fmla="*/ 716652 h 2130660"/>
                      <a:gd name="connsiteX4" fmla="*/ 4144910 w 4148969"/>
                      <a:gd name="connsiteY4" fmla="*/ 1166232 h 2130660"/>
                      <a:gd name="connsiteX5" fmla="*/ 3920180 w 4148969"/>
                      <a:gd name="connsiteY5" fmla="*/ 1380842 h 2130660"/>
                      <a:gd name="connsiteX6" fmla="*/ 3897654 w 4148969"/>
                      <a:gd name="connsiteY6" fmla="*/ 1396638 h 2130660"/>
                      <a:gd name="connsiteX7" fmla="*/ 3810866 w 4148969"/>
                      <a:gd name="connsiteY7" fmla="*/ 1395300 h 2130660"/>
                      <a:gd name="connsiteX8" fmla="*/ 3710570 w 4148969"/>
                      <a:gd name="connsiteY8" fmla="*/ 1410072 h 2130660"/>
                      <a:gd name="connsiteX9" fmla="*/ 3154310 w 4148969"/>
                      <a:gd name="connsiteY9" fmla="*/ 1653912 h 2130660"/>
                      <a:gd name="connsiteX10" fmla="*/ 3017150 w 4148969"/>
                      <a:gd name="connsiteY10" fmla="*/ 1242432 h 2130660"/>
                      <a:gd name="connsiteX11" fmla="*/ 2620910 w 4148969"/>
                      <a:gd name="connsiteY11" fmla="*/ 1219572 h 2130660"/>
                      <a:gd name="connsiteX12" fmla="*/ 2559950 w 4148969"/>
                      <a:gd name="connsiteY12" fmla="*/ 1036692 h 2130660"/>
                      <a:gd name="connsiteX13" fmla="*/ 2079890 w 4148969"/>
                      <a:gd name="connsiteY13" fmla="*/ 1364352 h 2130660"/>
                      <a:gd name="connsiteX14" fmla="*/ 1714130 w 4148969"/>
                      <a:gd name="connsiteY14" fmla="*/ 1112892 h 2130660"/>
                      <a:gd name="connsiteX15" fmla="*/ 1287410 w 4148969"/>
                      <a:gd name="connsiteY15" fmla="*/ 1211952 h 2130660"/>
                      <a:gd name="connsiteX16" fmla="*/ 1119770 w 4148969"/>
                      <a:gd name="connsiteY16" fmla="*/ 1471032 h 2130660"/>
                      <a:gd name="connsiteX17" fmla="*/ 974990 w 4148969"/>
                      <a:gd name="connsiteY17" fmla="*/ 1699632 h 2130660"/>
                      <a:gd name="connsiteX18" fmla="*/ 746390 w 4148969"/>
                      <a:gd name="connsiteY18" fmla="*/ 1722492 h 2130660"/>
                      <a:gd name="connsiteX19" fmla="*/ 754010 w 4148969"/>
                      <a:gd name="connsiteY19" fmla="*/ 1920612 h 2130660"/>
                      <a:gd name="connsiteX20" fmla="*/ 441590 w 4148969"/>
                      <a:gd name="connsiteY20" fmla="*/ 1966332 h 2130660"/>
                      <a:gd name="connsiteX21" fmla="*/ 357472 w 4148969"/>
                      <a:gd name="connsiteY21" fmla="*/ 2075572 h 2130660"/>
                      <a:gd name="connsiteX22" fmla="*/ 327828 w 4148969"/>
                      <a:gd name="connsiteY22" fmla="*/ 2130660 h 2130660"/>
                      <a:gd name="connsiteX23" fmla="*/ 327646 w 4148969"/>
                      <a:gd name="connsiteY23" fmla="*/ 2130520 h 2130660"/>
                      <a:gd name="connsiteX24" fmla="*/ 235850 w 4148969"/>
                      <a:gd name="connsiteY24" fmla="*/ 2073012 h 2130660"/>
                      <a:gd name="connsiteX25" fmla="*/ 55650 w 4148969"/>
                      <a:gd name="connsiteY25" fmla="*/ 2059796 h 2130660"/>
                      <a:gd name="connsiteX26" fmla="*/ 18622 w 4148969"/>
                      <a:gd name="connsiteY26" fmla="*/ 2060992 h 2130660"/>
                      <a:gd name="connsiteX27" fmla="*/ 36498 w 4148969"/>
                      <a:gd name="connsiteY27" fmla="*/ 2033904 h 2130660"/>
                      <a:gd name="connsiteX28" fmla="*/ 83450 w 4148969"/>
                      <a:gd name="connsiteY28" fmla="*/ 1714872 h 2130660"/>
                      <a:gd name="connsiteX29" fmla="*/ 14870 w 4148969"/>
                      <a:gd name="connsiteY29" fmla="*/ 1478652 h 2130660"/>
                      <a:gd name="connsiteX30" fmla="*/ 449210 w 4148969"/>
                      <a:gd name="connsiteY30" fmla="*/ 891912 h 2130660"/>
                      <a:gd name="connsiteX31" fmla="*/ 319670 w 4148969"/>
                      <a:gd name="connsiteY31" fmla="*/ 663312 h 2130660"/>
                      <a:gd name="connsiteX32" fmla="*/ 212990 w 4148969"/>
                      <a:gd name="connsiteY32" fmla="*/ 312792 h 2130660"/>
                      <a:gd name="connsiteX33" fmla="*/ 395098 w 4148969"/>
                      <a:gd name="connsiteY33" fmla="*/ 239508 h 2130660"/>
                      <a:gd name="connsiteX34" fmla="*/ 506330 w 4148969"/>
                      <a:gd name="connsiteY34" fmla="*/ 211612 h 2130660"/>
                      <a:gd name="connsiteX35" fmla="*/ 507094 w 4148969"/>
                      <a:gd name="connsiteY35" fmla="*/ 213126 h 2130660"/>
                      <a:gd name="connsiteX36" fmla="*/ 308242 w 4148969"/>
                      <a:gd name="connsiteY36" fmla="*/ 396612 h 2130660"/>
                      <a:gd name="connsiteX37" fmla="*/ 346342 w 4148969"/>
                      <a:gd name="connsiteY37" fmla="*/ 501388 h 2130660"/>
                      <a:gd name="connsiteX38" fmla="*/ 784490 w 4148969"/>
                      <a:gd name="connsiteY38" fmla="*/ 634736 h 2130660"/>
                      <a:gd name="connsiteX39" fmla="*/ 1203590 w 4148969"/>
                      <a:gd name="connsiteY39" fmla="*/ 339462 h 2130660"/>
                      <a:gd name="connsiteX40" fmla="*/ 1822714 w 4148969"/>
                      <a:gd name="connsiteY40" fmla="*/ 463288 h 2130660"/>
                      <a:gd name="connsiteX41" fmla="*/ 3032390 w 4148969"/>
                      <a:gd name="connsiteY41" fmla="*/ 339462 h 2130660"/>
                      <a:gd name="connsiteX42" fmla="*/ 3781600 w 4148969"/>
                      <a:gd name="connsiteY42" fmla="*/ 11296 h 2130660"/>
                      <a:gd name="connsiteX43" fmla="*/ 3806504 w 4148969"/>
                      <a:gd name="connsiteY43" fmla="*/ 0 h 2130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</a:cxnLst>
                    <a:rect l="l" t="t" r="r" b="b"/>
                    <a:pathLst>
                      <a:path w="4148969" h="2130660">
                        <a:moveTo>
                          <a:pt x="3806504" y="0"/>
                        </a:moveTo>
                        <a:lnTo>
                          <a:pt x="3848086" y="77048"/>
                        </a:lnTo>
                        <a:cubicBezTo>
                          <a:pt x="3875432" y="131578"/>
                          <a:pt x="3899482" y="183570"/>
                          <a:pt x="3931550" y="228972"/>
                        </a:cubicBezTo>
                        <a:cubicBezTo>
                          <a:pt x="4059820" y="410582"/>
                          <a:pt x="3941710" y="560442"/>
                          <a:pt x="3977270" y="716652"/>
                        </a:cubicBezTo>
                        <a:cubicBezTo>
                          <a:pt x="4012830" y="872862"/>
                          <a:pt x="4176660" y="1036692"/>
                          <a:pt x="4144910" y="1166232"/>
                        </a:cubicBezTo>
                        <a:cubicBezTo>
                          <a:pt x="4125066" y="1247194"/>
                          <a:pt x="4015430" y="1316250"/>
                          <a:pt x="3920180" y="1380842"/>
                        </a:cubicBezTo>
                        <a:lnTo>
                          <a:pt x="3897654" y="1396638"/>
                        </a:lnTo>
                        <a:lnTo>
                          <a:pt x="3810866" y="1395300"/>
                        </a:lnTo>
                        <a:cubicBezTo>
                          <a:pt x="3773574" y="1396936"/>
                          <a:pt x="3739622" y="1401340"/>
                          <a:pt x="3710570" y="1410072"/>
                        </a:cubicBezTo>
                        <a:cubicBezTo>
                          <a:pt x="3478160" y="1479922"/>
                          <a:pt x="3269880" y="1681852"/>
                          <a:pt x="3154310" y="1653912"/>
                        </a:cubicBezTo>
                        <a:cubicBezTo>
                          <a:pt x="3038740" y="1625972"/>
                          <a:pt x="3106050" y="1314822"/>
                          <a:pt x="3017150" y="1242432"/>
                        </a:cubicBezTo>
                        <a:cubicBezTo>
                          <a:pt x="2928250" y="1170042"/>
                          <a:pt x="2697110" y="1253862"/>
                          <a:pt x="2620910" y="1219572"/>
                        </a:cubicBezTo>
                        <a:cubicBezTo>
                          <a:pt x="2544710" y="1185282"/>
                          <a:pt x="2650120" y="1012562"/>
                          <a:pt x="2559950" y="1036692"/>
                        </a:cubicBezTo>
                        <a:cubicBezTo>
                          <a:pt x="2469780" y="1060822"/>
                          <a:pt x="2220860" y="1351652"/>
                          <a:pt x="2079890" y="1364352"/>
                        </a:cubicBezTo>
                        <a:cubicBezTo>
                          <a:pt x="1938920" y="1377052"/>
                          <a:pt x="1846210" y="1138292"/>
                          <a:pt x="1714130" y="1112892"/>
                        </a:cubicBezTo>
                        <a:cubicBezTo>
                          <a:pt x="1582050" y="1087492"/>
                          <a:pt x="1386470" y="1152262"/>
                          <a:pt x="1287410" y="1211952"/>
                        </a:cubicBezTo>
                        <a:cubicBezTo>
                          <a:pt x="1188350" y="1271642"/>
                          <a:pt x="1171840" y="1389752"/>
                          <a:pt x="1119770" y="1471032"/>
                        </a:cubicBezTo>
                        <a:cubicBezTo>
                          <a:pt x="1067700" y="1552312"/>
                          <a:pt x="1037220" y="1657722"/>
                          <a:pt x="974990" y="1699632"/>
                        </a:cubicBezTo>
                        <a:cubicBezTo>
                          <a:pt x="912760" y="1741542"/>
                          <a:pt x="783220" y="1685662"/>
                          <a:pt x="746390" y="1722492"/>
                        </a:cubicBezTo>
                        <a:cubicBezTo>
                          <a:pt x="709560" y="1759322"/>
                          <a:pt x="804810" y="1879972"/>
                          <a:pt x="754010" y="1920612"/>
                        </a:cubicBezTo>
                        <a:cubicBezTo>
                          <a:pt x="703210" y="1961252"/>
                          <a:pt x="558430" y="1885052"/>
                          <a:pt x="441590" y="1966332"/>
                        </a:cubicBezTo>
                        <a:cubicBezTo>
                          <a:pt x="412380" y="1986652"/>
                          <a:pt x="384996" y="2027054"/>
                          <a:pt x="357472" y="2075572"/>
                        </a:cubicBezTo>
                        <a:lnTo>
                          <a:pt x="327828" y="2130660"/>
                        </a:lnTo>
                        <a:lnTo>
                          <a:pt x="327646" y="2130520"/>
                        </a:lnTo>
                        <a:cubicBezTo>
                          <a:pt x="293794" y="2106826"/>
                          <a:pt x="261886" y="2086982"/>
                          <a:pt x="235850" y="2073012"/>
                        </a:cubicBezTo>
                        <a:cubicBezTo>
                          <a:pt x="157746" y="2031102"/>
                          <a:pt x="134646" y="2053486"/>
                          <a:pt x="55650" y="2059796"/>
                        </a:cubicBezTo>
                        <a:lnTo>
                          <a:pt x="18622" y="2060992"/>
                        </a:lnTo>
                        <a:lnTo>
                          <a:pt x="36498" y="2033904"/>
                        </a:lnTo>
                        <a:cubicBezTo>
                          <a:pt x="164390" y="1828314"/>
                          <a:pt x="69006" y="1813932"/>
                          <a:pt x="83450" y="1714872"/>
                        </a:cubicBezTo>
                        <a:cubicBezTo>
                          <a:pt x="101230" y="1592952"/>
                          <a:pt x="-46090" y="1615812"/>
                          <a:pt x="14870" y="1478652"/>
                        </a:cubicBezTo>
                        <a:cubicBezTo>
                          <a:pt x="75830" y="1341492"/>
                          <a:pt x="398410" y="1027802"/>
                          <a:pt x="449210" y="891912"/>
                        </a:cubicBezTo>
                        <a:cubicBezTo>
                          <a:pt x="500010" y="756022"/>
                          <a:pt x="359042" y="759832"/>
                          <a:pt x="319670" y="663312"/>
                        </a:cubicBezTo>
                        <a:cubicBezTo>
                          <a:pt x="280302" y="566792"/>
                          <a:pt x="92342" y="415662"/>
                          <a:pt x="212990" y="312792"/>
                        </a:cubicBezTo>
                        <a:cubicBezTo>
                          <a:pt x="243154" y="287074"/>
                          <a:pt x="310782" y="262786"/>
                          <a:pt x="395098" y="239508"/>
                        </a:cubicBezTo>
                        <a:lnTo>
                          <a:pt x="506330" y="211612"/>
                        </a:lnTo>
                        <a:lnTo>
                          <a:pt x="507094" y="213126"/>
                        </a:lnTo>
                        <a:cubicBezTo>
                          <a:pt x="500974" y="259094"/>
                          <a:pt x="330466" y="352162"/>
                          <a:pt x="308242" y="396612"/>
                        </a:cubicBezTo>
                        <a:cubicBezTo>
                          <a:pt x="282842" y="447412"/>
                          <a:pt x="266966" y="461700"/>
                          <a:pt x="346342" y="501388"/>
                        </a:cubicBezTo>
                        <a:cubicBezTo>
                          <a:pt x="425714" y="541074"/>
                          <a:pt x="641614" y="661724"/>
                          <a:pt x="784490" y="634736"/>
                        </a:cubicBezTo>
                        <a:cubicBezTo>
                          <a:pt x="927366" y="607750"/>
                          <a:pt x="1030554" y="368036"/>
                          <a:pt x="1203590" y="339462"/>
                        </a:cubicBezTo>
                        <a:cubicBezTo>
                          <a:pt x="1376626" y="310888"/>
                          <a:pt x="1517914" y="463288"/>
                          <a:pt x="1822714" y="463288"/>
                        </a:cubicBezTo>
                        <a:cubicBezTo>
                          <a:pt x="2127514" y="463288"/>
                          <a:pt x="2633930" y="441062"/>
                          <a:pt x="3032390" y="339462"/>
                        </a:cubicBezTo>
                        <a:cubicBezTo>
                          <a:pt x="3281430" y="275962"/>
                          <a:pt x="3535430" y="129366"/>
                          <a:pt x="3781600" y="11296"/>
                        </a:cubicBezTo>
                        <a:lnTo>
                          <a:pt x="3806504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" name="フリーフォーム: 図形 26">
                    <a:extLst>
                      <a:ext uri="{FF2B5EF4-FFF2-40B4-BE49-F238E27FC236}">
                        <a16:creationId xmlns:a16="http://schemas.microsoft.com/office/drawing/2014/main" id="{E5F6EA67-59C5-D5E5-DD78-383937454734}"/>
                      </a:ext>
                    </a:extLst>
                  </p:cNvPr>
                  <p:cNvSpPr/>
                  <p:nvPr/>
                </p:nvSpPr>
                <p:spPr>
                  <a:xfrm>
                    <a:off x="21679438" y="29746178"/>
                    <a:ext cx="3569826" cy="3375214"/>
                  </a:xfrm>
                  <a:custGeom>
                    <a:avLst/>
                    <a:gdLst>
                      <a:gd name="connsiteX0" fmla="*/ 2257506 w 3569826"/>
                      <a:gd name="connsiteY0" fmla="*/ 1826 h 3375214"/>
                      <a:gd name="connsiteX1" fmla="*/ 2293082 w 3569826"/>
                      <a:gd name="connsiteY1" fmla="*/ 185182 h 3375214"/>
                      <a:gd name="connsiteX2" fmla="*/ 2689322 w 3569826"/>
                      <a:gd name="connsiteY2" fmla="*/ 208042 h 3375214"/>
                      <a:gd name="connsiteX3" fmla="*/ 2826482 w 3569826"/>
                      <a:gd name="connsiteY3" fmla="*/ 619522 h 3375214"/>
                      <a:gd name="connsiteX4" fmla="*/ 3382742 w 3569826"/>
                      <a:gd name="connsiteY4" fmla="*/ 375682 h 3375214"/>
                      <a:gd name="connsiteX5" fmla="*/ 3483038 w 3569826"/>
                      <a:gd name="connsiteY5" fmla="*/ 360910 h 3375214"/>
                      <a:gd name="connsiteX6" fmla="*/ 3569826 w 3569826"/>
                      <a:gd name="connsiteY6" fmla="*/ 362248 h 3375214"/>
                      <a:gd name="connsiteX7" fmla="*/ 3537762 w 3569826"/>
                      <a:gd name="connsiteY7" fmla="*/ 384730 h 3375214"/>
                      <a:gd name="connsiteX8" fmla="*/ 3458942 w 3569826"/>
                      <a:gd name="connsiteY8" fmla="*/ 459502 h 3375214"/>
                      <a:gd name="connsiteX9" fmla="*/ 3428462 w 3569826"/>
                      <a:gd name="connsiteY9" fmla="*/ 726202 h 3375214"/>
                      <a:gd name="connsiteX10" fmla="*/ 3077942 w 3569826"/>
                      <a:gd name="connsiteY10" fmla="*/ 1290082 h 3375214"/>
                      <a:gd name="connsiteX11" fmla="*/ 3146522 w 3569826"/>
                      <a:gd name="connsiteY11" fmla="*/ 1663462 h 3375214"/>
                      <a:gd name="connsiteX12" fmla="*/ 3070322 w 3569826"/>
                      <a:gd name="connsiteY12" fmla="*/ 1876822 h 3375214"/>
                      <a:gd name="connsiteX13" fmla="*/ 3237962 w 3569826"/>
                      <a:gd name="connsiteY13" fmla="*/ 2181622 h 3375214"/>
                      <a:gd name="connsiteX14" fmla="*/ 3247896 w 3569826"/>
                      <a:gd name="connsiteY14" fmla="*/ 2260338 h 3375214"/>
                      <a:gd name="connsiteX15" fmla="*/ 3257854 w 3569826"/>
                      <a:gd name="connsiteY15" fmla="*/ 2311018 h 3375214"/>
                      <a:gd name="connsiteX16" fmla="*/ 3161166 w 3569826"/>
                      <a:gd name="connsiteY16" fmla="*/ 2341762 h 3375214"/>
                      <a:gd name="connsiteX17" fmla="*/ 2933162 w 3569826"/>
                      <a:gd name="connsiteY17" fmla="*/ 2448322 h 3375214"/>
                      <a:gd name="connsiteX18" fmla="*/ 2761714 w 3569826"/>
                      <a:gd name="connsiteY18" fmla="*/ 2743598 h 3375214"/>
                      <a:gd name="connsiteX19" fmla="*/ 2390238 w 3569826"/>
                      <a:gd name="connsiteY19" fmla="*/ 2838846 h 3375214"/>
                      <a:gd name="connsiteX20" fmla="*/ 2171162 w 3569826"/>
                      <a:gd name="connsiteY20" fmla="*/ 3276998 h 3375214"/>
                      <a:gd name="connsiteX21" fmla="*/ 1847314 w 3569826"/>
                      <a:gd name="connsiteY21" fmla="*/ 3267472 h 3375214"/>
                      <a:gd name="connsiteX22" fmla="*/ 1637762 w 3569826"/>
                      <a:gd name="connsiteY22" fmla="*/ 3353198 h 3375214"/>
                      <a:gd name="connsiteX23" fmla="*/ 1332962 w 3569826"/>
                      <a:gd name="connsiteY23" fmla="*/ 3124598 h 3375214"/>
                      <a:gd name="connsiteX24" fmla="*/ 751938 w 3569826"/>
                      <a:gd name="connsiteY24" fmla="*/ 3372246 h 3375214"/>
                      <a:gd name="connsiteX25" fmla="*/ 725162 w 3569826"/>
                      <a:gd name="connsiteY25" fmla="*/ 3375214 h 3375214"/>
                      <a:gd name="connsiteX26" fmla="*/ 714790 w 3569826"/>
                      <a:gd name="connsiteY26" fmla="*/ 3337004 h 3375214"/>
                      <a:gd name="connsiteX27" fmla="*/ 570962 w 3569826"/>
                      <a:gd name="connsiteY27" fmla="*/ 3073162 h 3375214"/>
                      <a:gd name="connsiteX28" fmla="*/ 403322 w 3569826"/>
                      <a:gd name="connsiteY28" fmla="*/ 2676922 h 3375214"/>
                      <a:gd name="connsiteX29" fmla="*/ 395702 w 3569826"/>
                      <a:gd name="connsiteY29" fmla="*/ 2212102 h 3375214"/>
                      <a:gd name="connsiteX30" fmla="*/ 151862 w 3569826"/>
                      <a:gd name="connsiteY30" fmla="*/ 1724422 h 3375214"/>
                      <a:gd name="connsiteX31" fmla="*/ 250922 w 3569826"/>
                      <a:gd name="connsiteY31" fmla="*/ 1358662 h 3375214"/>
                      <a:gd name="connsiteX32" fmla="*/ 103284 w 3569826"/>
                      <a:gd name="connsiteY32" fmla="*/ 1176734 h 3375214"/>
                      <a:gd name="connsiteX33" fmla="*/ 0 w 3569826"/>
                      <a:gd name="connsiteY33" fmla="*/ 1096270 h 3375214"/>
                      <a:gd name="connsiteX34" fmla="*/ 29644 w 3569826"/>
                      <a:gd name="connsiteY34" fmla="*/ 1041182 h 3375214"/>
                      <a:gd name="connsiteX35" fmla="*/ 113762 w 3569826"/>
                      <a:gd name="connsiteY35" fmla="*/ 931942 h 3375214"/>
                      <a:gd name="connsiteX36" fmla="*/ 426182 w 3569826"/>
                      <a:gd name="connsiteY36" fmla="*/ 886222 h 3375214"/>
                      <a:gd name="connsiteX37" fmla="*/ 418562 w 3569826"/>
                      <a:gd name="connsiteY37" fmla="*/ 688102 h 3375214"/>
                      <a:gd name="connsiteX38" fmla="*/ 647162 w 3569826"/>
                      <a:gd name="connsiteY38" fmla="*/ 665242 h 3375214"/>
                      <a:gd name="connsiteX39" fmla="*/ 791942 w 3569826"/>
                      <a:gd name="connsiteY39" fmla="*/ 436642 h 3375214"/>
                      <a:gd name="connsiteX40" fmla="*/ 959582 w 3569826"/>
                      <a:gd name="connsiteY40" fmla="*/ 177562 h 3375214"/>
                      <a:gd name="connsiteX41" fmla="*/ 1386302 w 3569826"/>
                      <a:gd name="connsiteY41" fmla="*/ 78502 h 3375214"/>
                      <a:gd name="connsiteX42" fmla="*/ 1752062 w 3569826"/>
                      <a:gd name="connsiteY42" fmla="*/ 329962 h 3375214"/>
                      <a:gd name="connsiteX43" fmla="*/ 2232122 w 3569826"/>
                      <a:gd name="connsiteY43" fmla="*/ 2302 h 3375214"/>
                      <a:gd name="connsiteX44" fmla="*/ 2257506 w 3569826"/>
                      <a:gd name="connsiteY44" fmla="*/ 1826 h 33752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3569826" h="3375214">
                        <a:moveTo>
                          <a:pt x="2257506" y="1826"/>
                        </a:moveTo>
                        <a:cubicBezTo>
                          <a:pt x="2298778" y="19190"/>
                          <a:pt x="2226406" y="155178"/>
                          <a:pt x="2293082" y="185182"/>
                        </a:cubicBezTo>
                        <a:cubicBezTo>
                          <a:pt x="2369282" y="219472"/>
                          <a:pt x="2600422" y="135652"/>
                          <a:pt x="2689322" y="208042"/>
                        </a:cubicBezTo>
                        <a:cubicBezTo>
                          <a:pt x="2778222" y="280432"/>
                          <a:pt x="2710912" y="591582"/>
                          <a:pt x="2826482" y="619522"/>
                        </a:cubicBezTo>
                        <a:cubicBezTo>
                          <a:pt x="2942052" y="647462"/>
                          <a:pt x="3150332" y="445532"/>
                          <a:pt x="3382742" y="375682"/>
                        </a:cubicBezTo>
                        <a:cubicBezTo>
                          <a:pt x="3411794" y="366950"/>
                          <a:pt x="3445746" y="362546"/>
                          <a:pt x="3483038" y="360910"/>
                        </a:cubicBezTo>
                        <a:lnTo>
                          <a:pt x="3569826" y="362248"/>
                        </a:lnTo>
                        <a:lnTo>
                          <a:pt x="3537762" y="384730"/>
                        </a:lnTo>
                        <a:cubicBezTo>
                          <a:pt x="3503630" y="409972"/>
                          <a:pt x="3475134" y="434738"/>
                          <a:pt x="3458942" y="459502"/>
                        </a:cubicBezTo>
                        <a:cubicBezTo>
                          <a:pt x="3394172" y="558562"/>
                          <a:pt x="3491962" y="587772"/>
                          <a:pt x="3428462" y="726202"/>
                        </a:cubicBezTo>
                        <a:cubicBezTo>
                          <a:pt x="3364962" y="864632"/>
                          <a:pt x="3124932" y="1133872"/>
                          <a:pt x="3077942" y="1290082"/>
                        </a:cubicBezTo>
                        <a:cubicBezTo>
                          <a:pt x="3030952" y="1446292"/>
                          <a:pt x="3147792" y="1565672"/>
                          <a:pt x="3146522" y="1663462"/>
                        </a:cubicBezTo>
                        <a:cubicBezTo>
                          <a:pt x="3145252" y="1761252"/>
                          <a:pt x="3055082" y="1790462"/>
                          <a:pt x="3070322" y="1876822"/>
                        </a:cubicBezTo>
                        <a:cubicBezTo>
                          <a:pt x="3085562" y="1963182"/>
                          <a:pt x="3229072" y="1992392"/>
                          <a:pt x="3237962" y="2181622"/>
                        </a:cubicBezTo>
                        <a:cubicBezTo>
                          <a:pt x="3239074" y="2205276"/>
                          <a:pt x="3242804" y="2231688"/>
                          <a:pt x="3247896" y="2260338"/>
                        </a:cubicBezTo>
                        <a:lnTo>
                          <a:pt x="3257854" y="2311018"/>
                        </a:lnTo>
                        <a:lnTo>
                          <a:pt x="3161166" y="2341762"/>
                        </a:lnTo>
                        <a:cubicBezTo>
                          <a:pt x="3071274" y="2372916"/>
                          <a:pt x="2989518" y="2407842"/>
                          <a:pt x="2933162" y="2448322"/>
                        </a:cubicBezTo>
                        <a:cubicBezTo>
                          <a:pt x="2820450" y="2529284"/>
                          <a:pt x="2852198" y="2678510"/>
                          <a:pt x="2761714" y="2743598"/>
                        </a:cubicBezTo>
                        <a:cubicBezTo>
                          <a:pt x="2671226" y="2808684"/>
                          <a:pt x="2488662" y="2749946"/>
                          <a:pt x="2390238" y="2838846"/>
                        </a:cubicBezTo>
                        <a:cubicBezTo>
                          <a:pt x="2291814" y="2927746"/>
                          <a:pt x="2261650" y="3205560"/>
                          <a:pt x="2171162" y="3276998"/>
                        </a:cubicBezTo>
                        <a:cubicBezTo>
                          <a:pt x="2080674" y="3348434"/>
                          <a:pt x="1936214" y="3254772"/>
                          <a:pt x="1847314" y="3267472"/>
                        </a:cubicBezTo>
                        <a:cubicBezTo>
                          <a:pt x="1758414" y="3280172"/>
                          <a:pt x="1723486" y="3377010"/>
                          <a:pt x="1637762" y="3353198"/>
                        </a:cubicBezTo>
                        <a:cubicBezTo>
                          <a:pt x="1552038" y="3329386"/>
                          <a:pt x="1480598" y="3121422"/>
                          <a:pt x="1332962" y="3124598"/>
                        </a:cubicBezTo>
                        <a:cubicBezTo>
                          <a:pt x="1185326" y="3127772"/>
                          <a:pt x="883698" y="3340498"/>
                          <a:pt x="751938" y="3372246"/>
                        </a:cubicBezTo>
                        <a:lnTo>
                          <a:pt x="725162" y="3375214"/>
                        </a:lnTo>
                        <a:lnTo>
                          <a:pt x="714790" y="3337004"/>
                        </a:lnTo>
                        <a:cubicBezTo>
                          <a:pt x="673514" y="3240484"/>
                          <a:pt x="585566" y="3156346"/>
                          <a:pt x="570962" y="3073162"/>
                        </a:cubicBezTo>
                        <a:cubicBezTo>
                          <a:pt x="541754" y="2906792"/>
                          <a:pt x="432534" y="2820432"/>
                          <a:pt x="403322" y="2676922"/>
                        </a:cubicBezTo>
                        <a:cubicBezTo>
                          <a:pt x="374114" y="2533412"/>
                          <a:pt x="437614" y="2370852"/>
                          <a:pt x="395702" y="2212102"/>
                        </a:cubicBezTo>
                        <a:cubicBezTo>
                          <a:pt x="353794" y="2053352"/>
                          <a:pt x="175994" y="1866662"/>
                          <a:pt x="151862" y="1724422"/>
                        </a:cubicBezTo>
                        <a:cubicBezTo>
                          <a:pt x="127734" y="1582182"/>
                          <a:pt x="291562" y="1472962"/>
                          <a:pt x="250922" y="1358662"/>
                        </a:cubicBezTo>
                        <a:cubicBezTo>
                          <a:pt x="230602" y="1301512"/>
                          <a:pt x="170912" y="1235472"/>
                          <a:pt x="103284" y="1176734"/>
                        </a:cubicBezTo>
                        <a:lnTo>
                          <a:pt x="0" y="1096270"/>
                        </a:lnTo>
                        <a:lnTo>
                          <a:pt x="29644" y="1041182"/>
                        </a:lnTo>
                        <a:cubicBezTo>
                          <a:pt x="57168" y="992664"/>
                          <a:pt x="84552" y="952262"/>
                          <a:pt x="113762" y="931942"/>
                        </a:cubicBezTo>
                        <a:cubicBezTo>
                          <a:pt x="230602" y="850662"/>
                          <a:pt x="375382" y="926862"/>
                          <a:pt x="426182" y="886222"/>
                        </a:cubicBezTo>
                        <a:cubicBezTo>
                          <a:pt x="476982" y="845582"/>
                          <a:pt x="381732" y="724932"/>
                          <a:pt x="418562" y="688102"/>
                        </a:cubicBezTo>
                        <a:cubicBezTo>
                          <a:pt x="455392" y="651272"/>
                          <a:pt x="584932" y="707152"/>
                          <a:pt x="647162" y="665242"/>
                        </a:cubicBezTo>
                        <a:cubicBezTo>
                          <a:pt x="709392" y="623332"/>
                          <a:pt x="739872" y="517922"/>
                          <a:pt x="791942" y="436642"/>
                        </a:cubicBezTo>
                        <a:cubicBezTo>
                          <a:pt x="844012" y="355362"/>
                          <a:pt x="860522" y="237252"/>
                          <a:pt x="959582" y="177562"/>
                        </a:cubicBezTo>
                        <a:cubicBezTo>
                          <a:pt x="1058642" y="117872"/>
                          <a:pt x="1254222" y="53102"/>
                          <a:pt x="1386302" y="78502"/>
                        </a:cubicBezTo>
                        <a:cubicBezTo>
                          <a:pt x="1518382" y="103902"/>
                          <a:pt x="1611092" y="342662"/>
                          <a:pt x="1752062" y="329962"/>
                        </a:cubicBezTo>
                        <a:cubicBezTo>
                          <a:pt x="1893032" y="317262"/>
                          <a:pt x="2141952" y="26432"/>
                          <a:pt x="2232122" y="2302"/>
                        </a:cubicBezTo>
                        <a:cubicBezTo>
                          <a:pt x="2243394" y="-714"/>
                          <a:pt x="2251608" y="-654"/>
                          <a:pt x="2257506" y="182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フリーフォーム: 図形 27">
                    <a:extLst>
                      <a:ext uri="{FF2B5EF4-FFF2-40B4-BE49-F238E27FC236}">
                        <a16:creationId xmlns:a16="http://schemas.microsoft.com/office/drawing/2014/main" id="{637D20DF-5219-C262-C968-AB22A2FE680E}"/>
                      </a:ext>
                    </a:extLst>
                  </p:cNvPr>
                  <p:cNvSpPr/>
                  <p:nvPr/>
                </p:nvSpPr>
                <p:spPr>
                  <a:xfrm>
                    <a:off x="22744593" y="32644368"/>
                    <a:ext cx="2643722" cy="2115325"/>
                  </a:xfrm>
                  <a:custGeom>
                    <a:avLst/>
                    <a:gdLst>
                      <a:gd name="connsiteX0" fmla="*/ 1035238 w 2643722"/>
                      <a:gd name="connsiteY0" fmla="*/ 662400 h 2115325"/>
                      <a:gd name="connsiteX1" fmla="*/ 1391756 w 2643722"/>
                      <a:gd name="connsiteY1" fmla="*/ 769332 h 2115325"/>
                      <a:gd name="connsiteX2" fmla="*/ 1677506 w 2643722"/>
                      <a:gd name="connsiteY2" fmla="*/ 674082 h 2115325"/>
                      <a:gd name="connsiteX3" fmla="*/ 1744182 w 2643722"/>
                      <a:gd name="connsiteY3" fmla="*/ 855056 h 2115325"/>
                      <a:gd name="connsiteX4" fmla="*/ 1991830 w 2643722"/>
                      <a:gd name="connsiteY4" fmla="*/ 931256 h 2115325"/>
                      <a:gd name="connsiteX5" fmla="*/ 2191856 w 2643722"/>
                      <a:gd name="connsiteY5" fmla="*/ 1093184 h 2115325"/>
                      <a:gd name="connsiteX6" fmla="*/ 2525230 w 2643722"/>
                      <a:gd name="connsiteY6" fmla="*/ 1312256 h 2115325"/>
                      <a:gd name="connsiteX7" fmla="*/ 2620926 w 2643722"/>
                      <a:gd name="connsiteY7" fmla="*/ 1314860 h 2115325"/>
                      <a:gd name="connsiteX8" fmla="*/ 2643722 w 2643722"/>
                      <a:gd name="connsiteY8" fmla="*/ 1310152 h 2115325"/>
                      <a:gd name="connsiteX9" fmla="*/ 2627030 w 2643722"/>
                      <a:gd name="connsiteY9" fmla="*/ 1340832 h 2115325"/>
                      <a:gd name="connsiteX10" fmla="*/ 2429982 w 2643722"/>
                      <a:gd name="connsiteY10" fmla="*/ 1483708 h 2115325"/>
                      <a:gd name="connsiteX11" fmla="*/ 1687030 w 2643722"/>
                      <a:gd name="connsiteY11" fmla="*/ 1512280 h 2115325"/>
                      <a:gd name="connsiteX12" fmla="*/ 1201256 w 2643722"/>
                      <a:gd name="connsiteY12" fmla="*/ 1845656 h 2115325"/>
                      <a:gd name="connsiteX13" fmla="*/ 963130 w 2643722"/>
                      <a:gd name="connsiteY13" fmla="*/ 1731356 h 2115325"/>
                      <a:gd name="connsiteX14" fmla="*/ 496406 w 2643722"/>
                      <a:gd name="connsiteY14" fmla="*/ 1845656 h 2115325"/>
                      <a:gd name="connsiteX15" fmla="*/ 220182 w 2643722"/>
                      <a:gd name="connsiteY15" fmla="*/ 2102832 h 2115325"/>
                      <a:gd name="connsiteX16" fmla="*/ 15990 w 2643722"/>
                      <a:gd name="connsiteY16" fmla="*/ 2006244 h 2115325"/>
                      <a:gd name="connsiteX17" fmla="*/ 0 w 2643722"/>
                      <a:gd name="connsiteY17" fmla="*/ 1997344 h 2115325"/>
                      <a:gd name="connsiteX18" fmla="*/ 16434 w 2643722"/>
                      <a:gd name="connsiteY18" fmla="*/ 1979156 h 2115325"/>
                      <a:gd name="connsiteX19" fmla="*/ 77306 w 2643722"/>
                      <a:gd name="connsiteY19" fmla="*/ 1874232 h 2115325"/>
                      <a:gd name="connsiteX20" fmla="*/ 20156 w 2643722"/>
                      <a:gd name="connsiteY20" fmla="*/ 1312256 h 2115325"/>
                      <a:gd name="connsiteX21" fmla="*/ 258282 w 2643722"/>
                      <a:gd name="connsiteY21" fmla="*/ 1264632 h 2115325"/>
                      <a:gd name="connsiteX22" fmla="*/ 896456 w 2643722"/>
                      <a:gd name="connsiteY22" fmla="*/ 683608 h 2115325"/>
                      <a:gd name="connsiteX23" fmla="*/ 1035238 w 2643722"/>
                      <a:gd name="connsiteY23" fmla="*/ 662400 h 2115325"/>
                      <a:gd name="connsiteX24" fmla="*/ 2187230 w 2643722"/>
                      <a:gd name="connsiteY24" fmla="*/ 132 h 2115325"/>
                      <a:gd name="connsiteX25" fmla="*/ 2231794 w 2643722"/>
                      <a:gd name="connsiteY25" fmla="*/ 7332 h 2115325"/>
                      <a:gd name="connsiteX26" fmla="*/ 2260370 w 2643722"/>
                      <a:gd name="connsiteY26" fmla="*/ 464532 h 2115325"/>
                      <a:gd name="connsiteX27" fmla="*/ 2098446 w 2643722"/>
                      <a:gd name="connsiteY27" fmla="*/ 369280 h 2115325"/>
                      <a:gd name="connsiteX28" fmla="*/ 1946046 w 2643722"/>
                      <a:gd name="connsiteY28" fmla="*/ 531206 h 2115325"/>
                      <a:gd name="connsiteX29" fmla="*/ 1898420 w 2643722"/>
                      <a:gd name="connsiteY29" fmla="*/ 321656 h 2115325"/>
                      <a:gd name="connsiteX30" fmla="*/ 1641246 w 2643722"/>
                      <a:gd name="connsiteY30" fmla="*/ 369280 h 2115325"/>
                      <a:gd name="connsiteX31" fmla="*/ 1717446 w 2643722"/>
                      <a:gd name="connsiteY31" fmla="*/ 264506 h 2115325"/>
                      <a:gd name="connsiteX32" fmla="*/ 1717446 w 2643722"/>
                      <a:gd name="connsiteY32" fmla="*/ 188306 h 2115325"/>
                      <a:gd name="connsiteX33" fmla="*/ 2187230 w 2643722"/>
                      <a:gd name="connsiteY33" fmla="*/ 132 h 2115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2643722" h="2115325">
                        <a:moveTo>
                          <a:pt x="1035238" y="662400"/>
                        </a:moveTo>
                        <a:cubicBezTo>
                          <a:pt x="1170598" y="675272"/>
                          <a:pt x="1294126" y="770524"/>
                          <a:pt x="1391756" y="769332"/>
                        </a:cubicBezTo>
                        <a:cubicBezTo>
                          <a:pt x="1521930" y="767744"/>
                          <a:pt x="1618770" y="659794"/>
                          <a:pt x="1677506" y="674082"/>
                        </a:cubicBezTo>
                        <a:cubicBezTo>
                          <a:pt x="1736244" y="688368"/>
                          <a:pt x="1691794" y="812196"/>
                          <a:pt x="1744182" y="855056"/>
                        </a:cubicBezTo>
                        <a:cubicBezTo>
                          <a:pt x="1796568" y="897920"/>
                          <a:pt x="1917218" y="891570"/>
                          <a:pt x="1991830" y="931256"/>
                        </a:cubicBezTo>
                        <a:cubicBezTo>
                          <a:pt x="2066442" y="970944"/>
                          <a:pt x="2102956" y="1029680"/>
                          <a:pt x="2191856" y="1093184"/>
                        </a:cubicBezTo>
                        <a:cubicBezTo>
                          <a:pt x="2280756" y="1156680"/>
                          <a:pt x="2406170" y="1283680"/>
                          <a:pt x="2525230" y="1312256"/>
                        </a:cubicBezTo>
                        <a:cubicBezTo>
                          <a:pt x="2554996" y="1319400"/>
                          <a:pt x="2587440" y="1319104"/>
                          <a:pt x="2620926" y="1314860"/>
                        </a:cubicBezTo>
                        <a:lnTo>
                          <a:pt x="2643722" y="1310152"/>
                        </a:lnTo>
                        <a:lnTo>
                          <a:pt x="2627030" y="1340832"/>
                        </a:lnTo>
                        <a:cubicBezTo>
                          <a:pt x="2583174" y="1403140"/>
                          <a:pt x="2510150" y="1449576"/>
                          <a:pt x="2429982" y="1483708"/>
                        </a:cubicBezTo>
                        <a:cubicBezTo>
                          <a:pt x="2269642" y="1551968"/>
                          <a:pt x="1891818" y="1451956"/>
                          <a:pt x="1687030" y="1512280"/>
                        </a:cubicBezTo>
                        <a:cubicBezTo>
                          <a:pt x="1482244" y="1572608"/>
                          <a:pt x="1321906" y="1809144"/>
                          <a:pt x="1201256" y="1845656"/>
                        </a:cubicBezTo>
                        <a:cubicBezTo>
                          <a:pt x="1080606" y="1882168"/>
                          <a:pt x="1080606" y="1731356"/>
                          <a:pt x="963130" y="1731356"/>
                        </a:cubicBezTo>
                        <a:cubicBezTo>
                          <a:pt x="845656" y="1731356"/>
                          <a:pt x="620230" y="1783744"/>
                          <a:pt x="496406" y="1845656"/>
                        </a:cubicBezTo>
                        <a:cubicBezTo>
                          <a:pt x="372582" y="1907568"/>
                          <a:pt x="396394" y="2175856"/>
                          <a:pt x="220182" y="2102832"/>
                        </a:cubicBezTo>
                        <a:cubicBezTo>
                          <a:pt x="176130" y="2084576"/>
                          <a:pt x="101814" y="2051040"/>
                          <a:pt x="15990" y="2006244"/>
                        </a:cubicBezTo>
                        <a:lnTo>
                          <a:pt x="0" y="1997344"/>
                        </a:lnTo>
                        <a:lnTo>
                          <a:pt x="16434" y="1979156"/>
                        </a:lnTo>
                        <a:cubicBezTo>
                          <a:pt x="42778" y="1946064"/>
                          <a:pt x="63812" y="1910744"/>
                          <a:pt x="77306" y="1874232"/>
                        </a:cubicBezTo>
                        <a:cubicBezTo>
                          <a:pt x="131282" y="1728184"/>
                          <a:pt x="-10006" y="1413856"/>
                          <a:pt x="20156" y="1312256"/>
                        </a:cubicBezTo>
                        <a:cubicBezTo>
                          <a:pt x="50318" y="1210656"/>
                          <a:pt x="112230" y="1369408"/>
                          <a:pt x="258282" y="1264632"/>
                        </a:cubicBezTo>
                        <a:cubicBezTo>
                          <a:pt x="404330" y="1159856"/>
                          <a:pt x="707544" y="766156"/>
                          <a:pt x="896456" y="683608"/>
                        </a:cubicBezTo>
                        <a:cubicBezTo>
                          <a:pt x="943684" y="662970"/>
                          <a:pt x="990118" y="658108"/>
                          <a:pt x="1035238" y="662400"/>
                        </a:cubicBezTo>
                        <a:close/>
                        <a:moveTo>
                          <a:pt x="2187230" y="132"/>
                        </a:moveTo>
                        <a:cubicBezTo>
                          <a:pt x="2205302" y="-582"/>
                          <a:pt x="2220482" y="1578"/>
                          <a:pt x="2231794" y="7332"/>
                        </a:cubicBezTo>
                        <a:cubicBezTo>
                          <a:pt x="2322282" y="53368"/>
                          <a:pt x="2287358" y="405794"/>
                          <a:pt x="2260370" y="464532"/>
                        </a:cubicBezTo>
                        <a:cubicBezTo>
                          <a:pt x="2233382" y="523268"/>
                          <a:pt x="2150832" y="358168"/>
                          <a:pt x="2098446" y="369280"/>
                        </a:cubicBezTo>
                        <a:cubicBezTo>
                          <a:pt x="2046058" y="380392"/>
                          <a:pt x="1979382" y="539144"/>
                          <a:pt x="1946046" y="531206"/>
                        </a:cubicBezTo>
                        <a:cubicBezTo>
                          <a:pt x="1912708" y="523268"/>
                          <a:pt x="1949220" y="348644"/>
                          <a:pt x="1898420" y="321656"/>
                        </a:cubicBezTo>
                        <a:cubicBezTo>
                          <a:pt x="1847620" y="294668"/>
                          <a:pt x="1671406" y="378806"/>
                          <a:pt x="1641246" y="369280"/>
                        </a:cubicBezTo>
                        <a:cubicBezTo>
                          <a:pt x="1611082" y="359756"/>
                          <a:pt x="1704746" y="294668"/>
                          <a:pt x="1717446" y="264506"/>
                        </a:cubicBezTo>
                        <a:cubicBezTo>
                          <a:pt x="1730146" y="234344"/>
                          <a:pt x="1631720" y="231168"/>
                          <a:pt x="1717446" y="188306"/>
                        </a:cubicBezTo>
                        <a:cubicBezTo>
                          <a:pt x="1792454" y="150802"/>
                          <a:pt x="2060716" y="5122"/>
                          <a:pt x="2187230" y="13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" name="フリーフォーム: 図形 28">
                    <a:extLst>
                      <a:ext uri="{FF2B5EF4-FFF2-40B4-BE49-F238E27FC236}">
                        <a16:creationId xmlns:a16="http://schemas.microsoft.com/office/drawing/2014/main" id="{9595D68A-8414-7D2A-CA3F-7CDF4F0D19DA}"/>
                      </a:ext>
                    </a:extLst>
                  </p:cNvPr>
                  <p:cNvSpPr/>
                  <p:nvPr/>
                </p:nvSpPr>
                <p:spPr>
                  <a:xfrm>
                    <a:off x="-7704927" y="60098934"/>
                    <a:ext cx="14251930" cy="8875844"/>
                  </a:xfrm>
                  <a:custGeom>
                    <a:avLst/>
                    <a:gdLst>
                      <a:gd name="connsiteX0" fmla="*/ 259098 w 14251930"/>
                      <a:gd name="connsiteY0" fmla="*/ 8321409 h 8875844"/>
                      <a:gd name="connsiteX1" fmla="*/ 738070 w 14251930"/>
                      <a:gd name="connsiteY1" fmla="*/ 8524609 h 8875844"/>
                      <a:gd name="connsiteX2" fmla="*/ 534870 w 14251930"/>
                      <a:gd name="connsiteY2" fmla="*/ 8872953 h 8875844"/>
                      <a:gd name="connsiteX3" fmla="*/ 12356 w 14251930"/>
                      <a:gd name="connsiteY3" fmla="*/ 8684265 h 8875844"/>
                      <a:gd name="connsiteX4" fmla="*/ 172013 w 14251930"/>
                      <a:gd name="connsiteY4" fmla="*/ 8568153 h 8875844"/>
                      <a:gd name="connsiteX5" fmla="*/ 259098 w 14251930"/>
                      <a:gd name="connsiteY5" fmla="*/ 8321409 h 8875844"/>
                      <a:gd name="connsiteX6" fmla="*/ 1928241 w 14251930"/>
                      <a:gd name="connsiteY6" fmla="*/ 7813409 h 8875844"/>
                      <a:gd name="connsiteX7" fmla="*/ 1812129 w 14251930"/>
                      <a:gd name="connsiteY7" fmla="*/ 8205289 h 8875844"/>
                      <a:gd name="connsiteX8" fmla="*/ 1681499 w 14251930"/>
                      <a:gd name="connsiteY8" fmla="*/ 8597177 h 8875844"/>
                      <a:gd name="connsiteX9" fmla="*/ 1434757 w 14251930"/>
                      <a:gd name="connsiteY9" fmla="*/ 8655233 h 8875844"/>
                      <a:gd name="connsiteX10" fmla="*/ 1376699 w 14251930"/>
                      <a:gd name="connsiteY10" fmla="*/ 8524609 h 8875844"/>
                      <a:gd name="connsiteX11" fmla="*/ 1376699 w 14251930"/>
                      <a:gd name="connsiteY11" fmla="*/ 8379465 h 8875844"/>
                      <a:gd name="connsiteX12" fmla="*/ 1188015 w 14251930"/>
                      <a:gd name="connsiteY12" fmla="*/ 8190777 h 8875844"/>
                      <a:gd name="connsiteX13" fmla="*/ 1347671 w 14251930"/>
                      <a:gd name="connsiteY13" fmla="*/ 8132721 h 8875844"/>
                      <a:gd name="connsiteX14" fmla="*/ 1565385 w 14251930"/>
                      <a:gd name="connsiteY14" fmla="*/ 8205289 h 8875844"/>
                      <a:gd name="connsiteX15" fmla="*/ 1928241 w 14251930"/>
                      <a:gd name="connsiteY15" fmla="*/ 7813409 h 8875844"/>
                      <a:gd name="connsiteX16" fmla="*/ 4816583 w 14251930"/>
                      <a:gd name="connsiteY16" fmla="*/ 6652265 h 8875844"/>
                      <a:gd name="connsiteX17" fmla="*/ 5063327 w 14251930"/>
                      <a:gd name="connsiteY17" fmla="*/ 6971577 h 8875844"/>
                      <a:gd name="connsiteX18" fmla="*/ 5324583 w 14251930"/>
                      <a:gd name="connsiteY18" fmla="*/ 7131233 h 8875844"/>
                      <a:gd name="connsiteX19" fmla="*/ 5498756 w 14251930"/>
                      <a:gd name="connsiteY19" fmla="*/ 7334433 h 8875844"/>
                      <a:gd name="connsiteX20" fmla="*/ 4860126 w 14251930"/>
                      <a:gd name="connsiteY20" fmla="*/ 7261865 h 8875844"/>
                      <a:gd name="connsiteX21" fmla="*/ 4874640 w 14251930"/>
                      <a:gd name="connsiteY21" fmla="*/ 6986093 h 8875844"/>
                      <a:gd name="connsiteX22" fmla="*/ 4816583 w 14251930"/>
                      <a:gd name="connsiteY22" fmla="*/ 6652265 h 8875844"/>
                      <a:gd name="connsiteX23" fmla="*/ 9485016 w 14251930"/>
                      <a:gd name="connsiteY23" fmla="*/ 1629009 h 8875844"/>
                      <a:gd name="connsiteX24" fmla="*/ 9510867 w 14251930"/>
                      <a:gd name="connsiteY24" fmla="*/ 1630685 h 8875844"/>
                      <a:gd name="connsiteX25" fmla="*/ 9663267 w 14251930"/>
                      <a:gd name="connsiteY25" fmla="*/ 1790705 h 8875844"/>
                      <a:gd name="connsiteX26" fmla="*/ 9587067 w 14251930"/>
                      <a:gd name="connsiteY26" fmla="*/ 1844045 h 8875844"/>
                      <a:gd name="connsiteX27" fmla="*/ 9548967 w 14251930"/>
                      <a:gd name="connsiteY27" fmla="*/ 1958345 h 8875844"/>
                      <a:gd name="connsiteX28" fmla="*/ 9419427 w 14251930"/>
                      <a:gd name="connsiteY28" fmla="*/ 1813565 h 8875844"/>
                      <a:gd name="connsiteX29" fmla="*/ 9289887 w 14251930"/>
                      <a:gd name="connsiteY29" fmla="*/ 1767845 h 8875844"/>
                      <a:gd name="connsiteX30" fmla="*/ 9289887 w 14251930"/>
                      <a:gd name="connsiteY30" fmla="*/ 1706885 h 8875844"/>
                      <a:gd name="connsiteX31" fmla="*/ 9485016 w 14251930"/>
                      <a:gd name="connsiteY31" fmla="*/ 1629009 h 8875844"/>
                      <a:gd name="connsiteX32" fmla="*/ 12629055 w 14251930"/>
                      <a:gd name="connsiteY32" fmla="*/ 434225 h 8875844"/>
                      <a:gd name="connsiteX33" fmla="*/ 12673167 w 14251930"/>
                      <a:gd name="connsiteY33" fmla="*/ 434345 h 8875844"/>
                      <a:gd name="connsiteX34" fmla="*/ 12749367 w 14251930"/>
                      <a:gd name="connsiteY34" fmla="*/ 487685 h 8875844"/>
                      <a:gd name="connsiteX35" fmla="*/ 12627447 w 14251930"/>
                      <a:gd name="connsiteY35" fmla="*/ 556265 h 8875844"/>
                      <a:gd name="connsiteX36" fmla="*/ 12490287 w 14251930"/>
                      <a:gd name="connsiteY36" fmla="*/ 472445 h 8875844"/>
                      <a:gd name="connsiteX37" fmla="*/ 12629055 w 14251930"/>
                      <a:gd name="connsiteY37" fmla="*/ 434225 h 8875844"/>
                      <a:gd name="connsiteX38" fmla="*/ 14060007 w 14251930"/>
                      <a:gd name="connsiteY38" fmla="*/ 5 h 8875844"/>
                      <a:gd name="connsiteX39" fmla="*/ 14250507 w 14251930"/>
                      <a:gd name="connsiteY39" fmla="*/ 335285 h 8875844"/>
                      <a:gd name="connsiteX40" fmla="*/ 13953327 w 14251930"/>
                      <a:gd name="connsiteY40" fmla="*/ 830585 h 8875844"/>
                      <a:gd name="connsiteX41" fmla="*/ 13663767 w 14251930"/>
                      <a:gd name="connsiteY41" fmla="*/ 883925 h 8875844"/>
                      <a:gd name="connsiteX42" fmla="*/ 13648527 w 14251930"/>
                      <a:gd name="connsiteY42" fmla="*/ 1059185 h 8875844"/>
                      <a:gd name="connsiteX43" fmla="*/ 13397067 w 14251930"/>
                      <a:gd name="connsiteY43" fmla="*/ 1120145 h 8875844"/>
                      <a:gd name="connsiteX44" fmla="*/ 13427547 w 14251930"/>
                      <a:gd name="connsiteY44" fmla="*/ 1203965 h 8875844"/>
                      <a:gd name="connsiteX45" fmla="*/ 13290387 w 14251930"/>
                      <a:gd name="connsiteY45" fmla="*/ 1272545 h 8875844"/>
                      <a:gd name="connsiteX46" fmla="*/ 13046547 w 14251930"/>
                      <a:gd name="connsiteY46" fmla="*/ 1447805 h 8875844"/>
                      <a:gd name="connsiteX47" fmla="*/ 12833187 w 14251930"/>
                      <a:gd name="connsiteY47" fmla="*/ 1447805 h 8875844"/>
                      <a:gd name="connsiteX48" fmla="*/ 12756987 w 14251930"/>
                      <a:gd name="connsiteY48" fmla="*/ 1546865 h 8875844"/>
                      <a:gd name="connsiteX49" fmla="*/ 12909387 w 14251930"/>
                      <a:gd name="connsiteY49" fmla="*/ 1714505 h 8875844"/>
                      <a:gd name="connsiteX50" fmla="*/ 12977967 w 14251930"/>
                      <a:gd name="connsiteY50" fmla="*/ 1958345 h 8875844"/>
                      <a:gd name="connsiteX51" fmla="*/ 12833187 w 14251930"/>
                      <a:gd name="connsiteY51" fmla="*/ 1821185 h 8875844"/>
                      <a:gd name="connsiteX52" fmla="*/ 12703647 w 14251930"/>
                      <a:gd name="connsiteY52" fmla="*/ 1905005 h 8875844"/>
                      <a:gd name="connsiteX53" fmla="*/ 12619827 w 14251930"/>
                      <a:gd name="connsiteY53" fmla="*/ 2148845 h 8875844"/>
                      <a:gd name="connsiteX54" fmla="*/ 12528387 w 14251930"/>
                      <a:gd name="connsiteY54" fmla="*/ 2286005 h 8875844"/>
                      <a:gd name="connsiteX55" fmla="*/ 12581727 w 14251930"/>
                      <a:gd name="connsiteY55" fmla="*/ 2369825 h 8875844"/>
                      <a:gd name="connsiteX56" fmla="*/ 12711267 w 14251930"/>
                      <a:gd name="connsiteY56" fmla="*/ 2346965 h 8875844"/>
                      <a:gd name="connsiteX57" fmla="*/ 12711267 w 14251930"/>
                      <a:gd name="connsiteY57" fmla="*/ 2438405 h 8875844"/>
                      <a:gd name="connsiteX58" fmla="*/ 12231207 w 14251930"/>
                      <a:gd name="connsiteY58" fmla="*/ 2727965 h 8875844"/>
                      <a:gd name="connsiteX59" fmla="*/ 12177867 w 14251930"/>
                      <a:gd name="connsiteY59" fmla="*/ 2499365 h 8875844"/>
                      <a:gd name="connsiteX60" fmla="*/ 12116907 w 14251930"/>
                      <a:gd name="connsiteY60" fmla="*/ 2263145 h 8875844"/>
                      <a:gd name="connsiteX61" fmla="*/ 12231207 w 14251930"/>
                      <a:gd name="connsiteY61" fmla="*/ 2156465 h 8875844"/>
                      <a:gd name="connsiteX62" fmla="*/ 12261687 w 14251930"/>
                      <a:gd name="connsiteY62" fmla="*/ 2072645 h 8875844"/>
                      <a:gd name="connsiteX63" fmla="*/ 12497907 w 14251930"/>
                      <a:gd name="connsiteY63" fmla="*/ 1950725 h 8875844"/>
                      <a:gd name="connsiteX64" fmla="*/ 12353127 w 14251930"/>
                      <a:gd name="connsiteY64" fmla="*/ 1516385 h 8875844"/>
                      <a:gd name="connsiteX65" fmla="*/ 12673167 w 14251930"/>
                      <a:gd name="connsiteY65" fmla="*/ 1440185 h 8875844"/>
                      <a:gd name="connsiteX66" fmla="*/ 12894147 w 14251930"/>
                      <a:gd name="connsiteY66" fmla="*/ 1211585 h 8875844"/>
                      <a:gd name="connsiteX67" fmla="*/ 13145607 w 14251930"/>
                      <a:gd name="connsiteY67" fmla="*/ 1120145 h 8875844"/>
                      <a:gd name="connsiteX68" fmla="*/ 13214187 w 14251930"/>
                      <a:gd name="connsiteY68" fmla="*/ 975365 h 8875844"/>
                      <a:gd name="connsiteX69" fmla="*/ 12924627 w 14251930"/>
                      <a:gd name="connsiteY69" fmla="*/ 883925 h 8875844"/>
                      <a:gd name="connsiteX70" fmla="*/ 12863667 w 14251930"/>
                      <a:gd name="connsiteY70" fmla="*/ 571505 h 8875844"/>
                      <a:gd name="connsiteX71" fmla="*/ 13054167 w 14251930"/>
                      <a:gd name="connsiteY71" fmla="*/ 541025 h 8875844"/>
                      <a:gd name="connsiteX72" fmla="*/ 13275147 w 14251930"/>
                      <a:gd name="connsiteY72" fmla="*/ 601985 h 8875844"/>
                      <a:gd name="connsiteX73" fmla="*/ 13427547 w 14251930"/>
                      <a:gd name="connsiteY73" fmla="*/ 807725 h 8875844"/>
                      <a:gd name="connsiteX74" fmla="*/ 13625667 w 14251930"/>
                      <a:gd name="connsiteY74" fmla="*/ 579125 h 8875844"/>
                      <a:gd name="connsiteX75" fmla="*/ 13922847 w 14251930"/>
                      <a:gd name="connsiteY75" fmla="*/ 327665 h 8875844"/>
                      <a:gd name="connsiteX76" fmla="*/ 14060007 w 14251930"/>
                      <a:gd name="connsiteY76" fmla="*/ 5 h 88758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</a:cxnLst>
                    <a:rect l="l" t="t" r="r" b="b"/>
                    <a:pathLst>
                      <a:path w="14251930" h="8875844">
                        <a:moveTo>
                          <a:pt x="259098" y="8321409"/>
                        </a:moveTo>
                        <a:cubicBezTo>
                          <a:pt x="353441" y="8314153"/>
                          <a:pt x="689689" y="8439945"/>
                          <a:pt x="738070" y="8524609"/>
                        </a:cubicBezTo>
                        <a:cubicBezTo>
                          <a:pt x="786452" y="8609273"/>
                          <a:pt x="655822" y="8846345"/>
                          <a:pt x="534870" y="8872953"/>
                        </a:cubicBezTo>
                        <a:cubicBezTo>
                          <a:pt x="413918" y="8899561"/>
                          <a:pt x="72833" y="8735065"/>
                          <a:pt x="12356" y="8684265"/>
                        </a:cubicBezTo>
                        <a:cubicBezTo>
                          <a:pt x="-48120" y="8633465"/>
                          <a:pt x="130889" y="8628625"/>
                          <a:pt x="172013" y="8568153"/>
                        </a:cubicBezTo>
                        <a:cubicBezTo>
                          <a:pt x="213137" y="8507673"/>
                          <a:pt x="164755" y="8328665"/>
                          <a:pt x="259098" y="8321409"/>
                        </a:cubicBezTo>
                        <a:close/>
                        <a:moveTo>
                          <a:pt x="1928241" y="7813409"/>
                        </a:moveTo>
                        <a:cubicBezTo>
                          <a:pt x="2056451" y="7827921"/>
                          <a:pt x="1853253" y="8074665"/>
                          <a:pt x="1812129" y="8205289"/>
                        </a:cubicBezTo>
                        <a:cubicBezTo>
                          <a:pt x="1771005" y="8335921"/>
                          <a:pt x="1744394" y="8522185"/>
                          <a:pt x="1681499" y="8597177"/>
                        </a:cubicBezTo>
                        <a:cubicBezTo>
                          <a:pt x="1618604" y="8672169"/>
                          <a:pt x="1485557" y="8667329"/>
                          <a:pt x="1434757" y="8655233"/>
                        </a:cubicBezTo>
                        <a:cubicBezTo>
                          <a:pt x="1383957" y="8643137"/>
                          <a:pt x="1386375" y="8570569"/>
                          <a:pt x="1376699" y="8524609"/>
                        </a:cubicBezTo>
                        <a:cubicBezTo>
                          <a:pt x="1367023" y="8478649"/>
                          <a:pt x="1408147" y="8435105"/>
                          <a:pt x="1376699" y="8379465"/>
                        </a:cubicBezTo>
                        <a:cubicBezTo>
                          <a:pt x="1345252" y="8323825"/>
                          <a:pt x="1192853" y="8231905"/>
                          <a:pt x="1188015" y="8190777"/>
                        </a:cubicBezTo>
                        <a:cubicBezTo>
                          <a:pt x="1183176" y="8149657"/>
                          <a:pt x="1289614" y="8132721"/>
                          <a:pt x="1347671" y="8132721"/>
                        </a:cubicBezTo>
                        <a:cubicBezTo>
                          <a:pt x="1405728" y="8132721"/>
                          <a:pt x="1475881" y="8231905"/>
                          <a:pt x="1565385" y="8205289"/>
                        </a:cubicBezTo>
                        <a:cubicBezTo>
                          <a:pt x="1654889" y="8178681"/>
                          <a:pt x="1800031" y="7798889"/>
                          <a:pt x="1928241" y="7813409"/>
                        </a:cubicBezTo>
                        <a:close/>
                        <a:moveTo>
                          <a:pt x="4816583" y="6652265"/>
                        </a:moveTo>
                        <a:cubicBezTo>
                          <a:pt x="4935118" y="6649845"/>
                          <a:pt x="4983499" y="6894169"/>
                          <a:pt x="5063327" y="6971577"/>
                        </a:cubicBezTo>
                        <a:cubicBezTo>
                          <a:pt x="5143154" y="7048985"/>
                          <a:pt x="5252011" y="7070761"/>
                          <a:pt x="5324583" y="7131233"/>
                        </a:cubicBezTo>
                        <a:cubicBezTo>
                          <a:pt x="5397156" y="7191713"/>
                          <a:pt x="5576166" y="7312665"/>
                          <a:pt x="5498756" y="7334433"/>
                        </a:cubicBezTo>
                        <a:cubicBezTo>
                          <a:pt x="5421346" y="7356209"/>
                          <a:pt x="4964146" y="7319921"/>
                          <a:pt x="4860126" y="7261865"/>
                        </a:cubicBezTo>
                        <a:cubicBezTo>
                          <a:pt x="4756108" y="7203809"/>
                          <a:pt x="4881898" y="7087697"/>
                          <a:pt x="4874640" y="6986093"/>
                        </a:cubicBezTo>
                        <a:cubicBezTo>
                          <a:pt x="4867383" y="6884493"/>
                          <a:pt x="4698050" y="6654685"/>
                          <a:pt x="4816583" y="6652265"/>
                        </a:cubicBezTo>
                        <a:close/>
                        <a:moveTo>
                          <a:pt x="9485016" y="1629009"/>
                        </a:moveTo>
                        <a:cubicBezTo>
                          <a:pt x="9494377" y="1628461"/>
                          <a:pt x="9503088" y="1628937"/>
                          <a:pt x="9510867" y="1630685"/>
                        </a:cubicBezTo>
                        <a:cubicBezTo>
                          <a:pt x="9573097" y="1644657"/>
                          <a:pt x="9648027" y="1753873"/>
                          <a:pt x="9663267" y="1790705"/>
                        </a:cubicBezTo>
                        <a:cubicBezTo>
                          <a:pt x="9678507" y="1827537"/>
                          <a:pt x="9606117" y="1816105"/>
                          <a:pt x="9587067" y="1844045"/>
                        </a:cubicBezTo>
                        <a:cubicBezTo>
                          <a:pt x="9568017" y="1871985"/>
                          <a:pt x="9576907" y="1963425"/>
                          <a:pt x="9548967" y="1958345"/>
                        </a:cubicBezTo>
                        <a:cubicBezTo>
                          <a:pt x="9521027" y="1953265"/>
                          <a:pt x="9462607" y="1845313"/>
                          <a:pt x="9419427" y="1813565"/>
                        </a:cubicBezTo>
                        <a:cubicBezTo>
                          <a:pt x="9376247" y="1781817"/>
                          <a:pt x="9311477" y="1785625"/>
                          <a:pt x="9289887" y="1767845"/>
                        </a:cubicBezTo>
                        <a:cubicBezTo>
                          <a:pt x="9268297" y="1750065"/>
                          <a:pt x="9253057" y="1729745"/>
                          <a:pt x="9289887" y="1706885"/>
                        </a:cubicBezTo>
                        <a:cubicBezTo>
                          <a:pt x="9322113" y="1686881"/>
                          <a:pt x="9419487" y="1632845"/>
                          <a:pt x="9485016" y="1629009"/>
                        </a:cubicBezTo>
                        <a:close/>
                        <a:moveTo>
                          <a:pt x="12629055" y="434225"/>
                        </a:moveTo>
                        <a:cubicBezTo>
                          <a:pt x="12647450" y="432597"/>
                          <a:pt x="12663325" y="432441"/>
                          <a:pt x="12673167" y="434345"/>
                        </a:cubicBezTo>
                        <a:cubicBezTo>
                          <a:pt x="12712537" y="441965"/>
                          <a:pt x="12756987" y="467365"/>
                          <a:pt x="12749367" y="487685"/>
                        </a:cubicBezTo>
                        <a:cubicBezTo>
                          <a:pt x="12741747" y="508005"/>
                          <a:pt x="12670627" y="558805"/>
                          <a:pt x="12627447" y="556265"/>
                        </a:cubicBezTo>
                        <a:cubicBezTo>
                          <a:pt x="12584267" y="553725"/>
                          <a:pt x="12482667" y="492765"/>
                          <a:pt x="12490287" y="472445"/>
                        </a:cubicBezTo>
                        <a:cubicBezTo>
                          <a:pt x="12496002" y="457205"/>
                          <a:pt x="12573869" y="439109"/>
                          <a:pt x="12629055" y="434225"/>
                        </a:cubicBezTo>
                        <a:close/>
                        <a:moveTo>
                          <a:pt x="14060007" y="5"/>
                        </a:moveTo>
                        <a:cubicBezTo>
                          <a:pt x="14114617" y="1273"/>
                          <a:pt x="14268287" y="196857"/>
                          <a:pt x="14250507" y="335285"/>
                        </a:cubicBezTo>
                        <a:cubicBezTo>
                          <a:pt x="14232727" y="473713"/>
                          <a:pt x="14051117" y="739145"/>
                          <a:pt x="13953327" y="830585"/>
                        </a:cubicBezTo>
                        <a:cubicBezTo>
                          <a:pt x="13855537" y="922025"/>
                          <a:pt x="13714567" y="845825"/>
                          <a:pt x="13663767" y="883925"/>
                        </a:cubicBezTo>
                        <a:cubicBezTo>
                          <a:pt x="13612967" y="922025"/>
                          <a:pt x="13692977" y="1019817"/>
                          <a:pt x="13648527" y="1059185"/>
                        </a:cubicBezTo>
                        <a:cubicBezTo>
                          <a:pt x="13604077" y="1098553"/>
                          <a:pt x="13433897" y="1096017"/>
                          <a:pt x="13397067" y="1120145"/>
                        </a:cubicBezTo>
                        <a:cubicBezTo>
                          <a:pt x="13360237" y="1144273"/>
                          <a:pt x="13445327" y="1178565"/>
                          <a:pt x="13427547" y="1203965"/>
                        </a:cubicBezTo>
                        <a:cubicBezTo>
                          <a:pt x="13409767" y="1229365"/>
                          <a:pt x="13353887" y="1231905"/>
                          <a:pt x="13290387" y="1272545"/>
                        </a:cubicBezTo>
                        <a:cubicBezTo>
                          <a:pt x="13226887" y="1313185"/>
                          <a:pt x="13122747" y="1418593"/>
                          <a:pt x="13046547" y="1447805"/>
                        </a:cubicBezTo>
                        <a:cubicBezTo>
                          <a:pt x="12970347" y="1477017"/>
                          <a:pt x="12881447" y="1431297"/>
                          <a:pt x="12833187" y="1447805"/>
                        </a:cubicBezTo>
                        <a:cubicBezTo>
                          <a:pt x="12784927" y="1464313"/>
                          <a:pt x="12744287" y="1502417"/>
                          <a:pt x="12756987" y="1546865"/>
                        </a:cubicBezTo>
                        <a:cubicBezTo>
                          <a:pt x="12769687" y="1591313"/>
                          <a:pt x="12872557" y="1645925"/>
                          <a:pt x="12909387" y="1714505"/>
                        </a:cubicBezTo>
                        <a:cubicBezTo>
                          <a:pt x="12946217" y="1783085"/>
                          <a:pt x="12990667" y="1940565"/>
                          <a:pt x="12977967" y="1958345"/>
                        </a:cubicBezTo>
                        <a:cubicBezTo>
                          <a:pt x="12965267" y="1976125"/>
                          <a:pt x="12878907" y="1830073"/>
                          <a:pt x="12833187" y="1821185"/>
                        </a:cubicBezTo>
                        <a:cubicBezTo>
                          <a:pt x="12787467" y="1812297"/>
                          <a:pt x="12739207" y="1850393"/>
                          <a:pt x="12703647" y="1905005"/>
                        </a:cubicBezTo>
                        <a:cubicBezTo>
                          <a:pt x="12668087" y="1959617"/>
                          <a:pt x="12649037" y="2085345"/>
                          <a:pt x="12619827" y="2148845"/>
                        </a:cubicBezTo>
                        <a:cubicBezTo>
                          <a:pt x="12590617" y="2212345"/>
                          <a:pt x="12534737" y="2249177"/>
                          <a:pt x="12528387" y="2286005"/>
                        </a:cubicBezTo>
                        <a:cubicBezTo>
                          <a:pt x="12522037" y="2322833"/>
                          <a:pt x="12551247" y="2359665"/>
                          <a:pt x="12581727" y="2369825"/>
                        </a:cubicBezTo>
                        <a:cubicBezTo>
                          <a:pt x="12612207" y="2379985"/>
                          <a:pt x="12689677" y="2335537"/>
                          <a:pt x="12711267" y="2346965"/>
                        </a:cubicBezTo>
                        <a:cubicBezTo>
                          <a:pt x="12732857" y="2358393"/>
                          <a:pt x="12791277" y="2374905"/>
                          <a:pt x="12711267" y="2438405"/>
                        </a:cubicBezTo>
                        <a:cubicBezTo>
                          <a:pt x="12631257" y="2501905"/>
                          <a:pt x="12320107" y="2717805"/>
                          <a:pt x="12231207" y="2727965"/>
                        </a:cubicBezTo>
                        <a:cubicBezTo>
                          <a:pt x="12142307" y="2738125"/>
                          <a:pt x="12196917" y="2576833"/>
                          <a:pt x="12177867" y="2499365"/>
                        </a:cubicBezTo>
                        <a:cubicBezTo>
                          <a:pt x="12158817" y="2421897"/>
                          <a:pt x="12108017" y="2320297"/>
                          <a:pt x="12116907" y="2263145"/>
                        </a:cubicBezTo>
                        <a:cubicBezTo>
                          <a:pt x="12125797" y="2205993"/>
                          <a:pt x="12207077" y="2188217"/>
                          <a:pt x="12231207" y="2156465"/>
                        </a:cubicBezTo>
                        <a:cubicBezTo>
                          <a:pt x="12255337" y="2124713"/>
                          <a:pt x="12217237" y="2106937"/>
                          <a:pt x="12261687" y="2072645"/>
                        </a:cubicBezTo>
                        <a:cubicBezTo>
                          <a:pt x="12306137" y="2038353"/>
                          <a:pt x="12482667" y="2043433"/>
                          <a:pt x="12497907" y="1950725"/>
                        </a:cubicBezTo>
                        <a:cubicBezTo>
                          <a:pt x="12513147" y="1858017"/>
                          <a:pt x="12323917" y="1601473"/>
                          <a:pt x="12353127" y="1516385"/>
                        </a:cubicBezTo>
                        <a:cubicBezTo>
                          <a:pt x="12382337" y="1431297"/>
                          <a:pt x="12581727" y="1485905"/>
                          <a:pt x="12673167" y="1440185"/>
                        </a:cubicBezTo>
                        <a:cubicBezTo>
                          <a:pt x="12764607" y="1394465"/>
                          <a:pt x="12815407" y="1264925"/>
                          <a:pt x="12894147" y="1211585"/>
                        </a:cubicBezTo>
                        <a:cubicBezTo>
                          <a:pt x="12972887" y="1158245"/>
                          <a:pt x="13092267" y="1159513"/>
                          <a:pt x="13145607" y="1120145"/>
                        </a:cubicBezTo>
                        <a:cubicBezTo>
                          <a:pt x="13198947" y="1080777"/>
                          <a:pt x="13251017" y="1014737"/>
                          <a:pt x="13214187" y="975365"/>
                        </a:cubicBezTo>
                        <a:cubicBezTo>
                          <a:pt x="13177357" y="935993"/>
                          <a:pt x="12983047" y="951233"/>
                          <a:pt x="12924627" y="883925"/>
                        </a:cubicBezTo>
                        <a:cubicBezTo>
                          <a:pt x="12866207" y="816617"/>
                          <a:pt x="12842077" y="628657"/>
                          <a:pt x="12863667" y="571505"/>
                        </a:cubicBezTo>
                        <a:cubicBezTo>
                          <a:pt x="12885257" y="514353"/>
                          <a:pt x="12985587" y="535945"/>
                          <a:pt x="13054167" y="541025"/>
                        </a:cubicBezTo>
                        <a:cubicBezTo>
                          <a:pt x="13122747" y="546105"/>
                          <a:pt x="13212917" y="557537"/>
                          <a:pt x="13275147" y="601985"/>
                        </a:cubicBezTo>
                        <a:cubicBezTo>
                          <a:pt x="13337377" y="646433"/>
                          <a:pt x="13369127" y="811537"/>
                          <a:pt x="13427547" y="807725"/>
                        </a:cubicBezTo>
                        <a:cubicBezTo>
                          <a:pt x="13485967" y="803913"/>
                          <a:pt x="13543117" y="659137"/>
                          <a:pt x="13625667" y="579125"/>
                        </a:cubicBezTo>
                        <a:cubicBezTo>
                          <a:pt x="13708217" y="499113"/>
                          <a:pt x="13850457" y="424185"/>
                          <a:pt x="13922847" y="327665"/>
                        </a:cubicBezTo>
                        <a:cubicBezTo>
                          <a:pt x="13995237" y="231145"/>
                          <a:pt x="14005397" y="-1263"/>
                          <a:pt x="14060007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" name="フリーフォーム: 図形 29">
                    <a:extLst>
                      <a:ext uri="{FF2B5EF4-FFF2-40B4-BE49-F238E27FC236}">
                        <a16:creationId xmlns:a16="http://schemas.microsoft.com/office/drawing/2014/main" id="{A09255BF-61BB-22B0-A7AC-50669A5B31BD}"/>
                      </a:ext>
                    </a:extLst>
                  </p:cNvPr>
                  <p:cNvSpPr/>
                  <p:nvPr/>
                </p:nvSpPr>
                <p:spPr>
                  <a:xfrm>
                    <a:off x="41333738" y="9727137"/>
                    <a:ext cx="3944991" cy="6517857"/>
                  </a:xfrm>
                  <a:custGeom>
                    <a:avLst/>
                    <a:gdLst>
                      <a:gd name="connsiteX0" fmla="*/ 3586162 w 3944991"/>
                      <a:gd name="connsiteY0" fmla="*/ 1064 h 6517857"/>
                      <a:gd name="connsiteX1" fmla="*/ 3649662 w 3944991"/>
                      <a:gd name="connsiteY1" fmla="*/ 280464 h 6517857"/>
                      <a:gd name="connsiteX2" fmla="*/ 3941762 w 3944991"/>
                      <a:gd name="connsiteY2" fmla="*/ 331264 h 6517857"/>
                      <a:gd name="connsiteX3" fmla="*/ 3789362 w 3944991"/>
                      <a:gd name="connsiteY3" fmla="*/ 1080564 h 6517857"/>
                      <a:gd name="connsiteX4" fmla="*/ 3535362 w 3944991"/>
                      <a:gd name="connsiteY4" fmla="*/ 1525064 h 6517857"/>
                      <a:gd name="connsiteX5" fmla="*/ 3573462 w 3944991"/>
                      <a:gd name="connsiteY5" fmla="*/ 2502964 h 6517857"/>
                      <a:gd name="connsiteX6" fmla="*/ 3344862 w 3944991"/>
                      <a:gd name="connsiteY6" fmla="*/ 2502964 h 6517857"/>
                      <a:gd name="connsiteX7" fmla="*/ 3370262 w 3944991"/>
                      <a:gd name="connsiteY7" fmla="*/ 2909364 h 6517857"/>
                      <a:gd name="connsiteX8" fmla="*/ 3319462 w 3944991"/>
                      <a:gd name="connsiteY8" fmla="*/ 3049064 h 6517857"/>
                      <a:gd name="connsiteX9" fmla="*/ 3484562 w 3944991"/>
                      <a:gd name="connsiteY9" fmla="*/ 3404664 h 6517857"/>
                      <a:gd name="connsiteX10" fmla="*/ 2976562 w 3944991"/>
                      <a:gd name="connsiteY10" fmla="*/ 4395264 h 6517857"/>
                      <a:gd name="connsiteX11" fmla="*/ 3357562 w 3944991"/>
                      <a:gd name="connsiteY11" fmla="*/ 5119164 h 6517857"/>
                      <a:gd name="connsiteX12" fmla="*/ 3294062 w 3944991"/>
                      <a:gd name="connsiteY12" fmla="*/ 5576364 h 6517857"/>
                      <a:gd name="connsiteX13" fmla="*/ 3421062 w 3944991"/>
                      <a:gd name="connsiteY13" fmla="*/ 5754164 h 6517857"/>
                      <a:gd name="connsiteX14" fmla="*/ 3294062 w 3944991"/>
                      <a:gd name="connsiteY14" fmla="*/ 6147864 h 6517857"/>
                      <a:gd name="connsiteX15" fmla="*/ 2570162 w 3944991"/>
                      <a:gd name="connsiteY15" fmla="*/ 6516164 h 6517857"/>
                      <a:gd name="connsiteX16" fmla="*/ 2201862 w 3944991"/>
                      <a:gd name="connsiteY16" fmla="*/ 5995464 h 6517857"/>
                      <a:gd name="connsiteX17" fmla="*/ 1643062 w 3944991"/>
                      <a:gd name="connsiteY17" fmla="*/ 5843064 h 6517857"/>
                      <a:gd name="connsiteX18" fmla="*/ 1122362 w 3944991"/>
                      <a:gd name="connsiteY18" fmla="*/ 5512864 h 6517857"/>
                      <a:gd name="connsiteX19" fmla="*/ 633870 w 3944991"/>
                      <a:gd name="connsiteY19" fmla="*/ 5633861 h 6517857"/>
                      <a:gd name="connsiteX20" fmla="*/ 542182 w 3944991"/>
                      <a:gd name="connsiteY20" fmla="*/ 5664808 h 6517857"/>
                      <a:gd name="connsiteX21" fmla="*/ 559582 w 3944991"/>
                      <a:gd name="connsiteY21" fmla="*/ 5600123 h 6517857"/>
                      <a:gd name="connsiteX22" fmla="*/ 595310 w 3944991"/>
                      <a:gd name="connsiteY22" fmla="*/ 5465238 h 6517857"/>
                      <a:gd name="connsiteX23" fmla="*/ 709614 w 3944991"/>
                      <a:gd name="connsiteY23" fmla="*/ 4836589 h 6517857"/>
                      <a:gd name="connsiteX24" fmla="*/ 976310 w 3944991"/>
                      <a:gd name="connsiteY24" fmla="*/ 4674663 h 6517857"/>
                      <a:gd name="connsiteX25" fmla="*/ 1109662 w 3944991"/>
                      <a:gd name="connsiteY25" fmla="*/ 3588813 h 6517857"/>
                      <a:gd name="connsiteX26" fmla="*/ 1139366 w 3944991"/>
                      <a:gd name="connsiteY26" fmla="*/ 3542716 h 6517857"/>
                      <a:gd name="connsiteX27" fmla="*/ 1150374 w 3944991"/>
                      <a:gd name="connsiteY27" fmla="*/ 3538279 h 6517857"/>
                      <a:gd name="connsiteX28" fmla="*/ 1155246 w 3944991"/>
                      <a:gd name="connsiteY28" fmla="*/ 3450826 h 6517857"/>
                      <a:gd name="connsiteX29" fmla="*/ 1173166 w 3944991"/>
                      <a:gd name="connsiteY29" fmla="*/ 2998265 h 6517857"/>
                      <a:gd name="connsiteX30" fmla="*/ 754062 w 3944991"/>
                      <a:gd name="connsiteY30" fmla="*/ 2464864 h 6517857"/>
                      <a:gd name="connsiteX31" fmla="*/ 487366 w 3944991"/>
                      <a:gd name="connsiteY31" fmla="*/ 2579165 h 6517857"/>
                      <a:gd name="connsiteX32" fmla="*/ 258766 w 3944991"/>
                      <a:gd name="connsiteY32" fmla="*/ 2604565 h 6517857"/>
                      <a:gd name="connsiteX33" fmla="*/ 30166 w 3944991"/>
                      <a:gd name="connsiteY33" fmla="*/ 2312464 h 6517857"/>
                      <a:gd name="connsiteX34" fmla="*/ 42862 w 3944991"/>
                      <a:gd name="connsiteY34" fmla="*/ 2033064 h 6517857"/>
                      <a:gd name="connsiteX35" fmla="*/ 398462 w 3944991"/>
                      <a:gd name="connsiteY35" fmla="*/ 2185464 h 6517857"/>
                      <a:gd name="connsiteX36" fmla="*/ 766766 w 3944991"/>
                      <a:gd name="connsiteY36" fmla="*/ 1817165 h 6517857"/>
                      <a:gd name="connsiteX37" fmla="*/ 1046166 w 3944991"/>
                      <a:gd name="connsiteY37" fmla="*/ 636064 h 6517857"/>
                      <a:gd name="connsiteX38" fmla="*/ 833638 w 3944991"/>
                      <a:gd name="connsiteY38" fmla="*/ 360732 h 6517857"/>
                      <a:gd name="connsiteX39" fmla="*/ 829738 w 3944991"/>
                      <a:gd name="connsiteY39" fmla="*/ 357321 h 6517857"/>
                      <a:gd name="connsiteX40" fmla="*/ 872630 w 3944991"/>
                      <a:gd name="connsiteY40" fmla="*/ 344758 h 6517857"/>
                      <a:gd name="connsiteX41" fmla="*/ 1198562 w 3944991"/>
                      <a:gd name="connsiteY41" fmla="*/ 242364 h 6517857"/>
                      <a:gd name="connsiteX42" fmla="*/ 1884362 w 3944991"/>
                      <a:gd name="connsiteY42" fmla="*/ 229664 h 6517857"/>
                      <a:gd name="connsiteX43" fmla="*/ 2214562 w 3944991"/>
                      <a:gd name="connsiteY43" fmla="*/ 102664 h 6517857"/>
                      <a:gd name="connsiteX44" fmla="*/ 2570162 w 3944991"/>
                      <a:gd name="connsiteY44" fmla="*/ 369364 h 6517857"/>
                      <a:gd name="connsiteX45" fmla="*/ 2938462 w 3944991"/>
                      <a:gd name="connsiteY45" fmla="*/ 369364 h 6517857"/>
                      <a:gd name="connsiteX46" fmla="*/ 3344862 w 3944991"/>
                      <a:gd name="connsiteY46" fmla="*/ 191564 h 6517857"/>
                      <a:gd name="connsiteX47" fmla="*/ 3586162 w 3944991"/>
                      <a:gd name="connsiteY47" fmla="*/ 1064 h 6517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944991" h="6517857">
                        <a:moveTo>
                          <a:pt x="3586162" y="1064"/>
                        </a:moveTo>
                        <a:cubicBezTo>
                          <a:pt x="3636962" y="15881"/>
                          <a:pt x="3590394" y="225431"/>
                          <a:pt x="3649662" y="280464"/>
                        </a:cubicBezTo>
                        <a:cubicBezTo>
                          <a:pt x="3708930" y="335497"/>
                          <a:pt x="3918478" y="197914"/>
                          <a:pt x="3941762" y="331264"/>
                        </a:cubicBezTo>
                        <a:cubicBezTo>
                          <a:pt x="3965046" y="464614"/>
                          <a:pt x="3857094" y="881597"/>
                          <a:pt x="3789362" y="1080564"/>
                        </a:cubicBezTo>
                        <a:cubicBezTo>
                          <a:pt x="3721630" y="1279531"/>
                          <a:pt x="3571346" y="1287997"/>
                          <a:pt x="3535362" y="1525064"/>
                        </a:cubicBezTo>
                        <a:cubicBezTo>
                          <a:pt x="3499378" y="1762131"/>
                          <a:pt x="3605214" y="2339981"/>
                          <a:pt x="3573462" y="2502964"/>
                        </a:cubicBezTo>
                        <a:cubicBezTo>
                          <a:pt x="3541710" y="2665947"/>
                          <a:pt x="3378730" y="2435231"/>
                          <a:pt x="3344862" y="2502964"/>
                        </a:cubicBezTo>
                        <a:cubicBezTo>
                          <a:pt x="3310994" y="2570697"/>
                          <a:pt x="3374494" y="2818347"/>
                          <a:pt x="3370262" y="2909364"/>
                        </a:cubicBezTo>
                        <a:cubicBezTo>
                          <a:pt x="3366030" y="3000381"/>
                          <a:pt x="3300414" y="2966514"/>
                          <a:pt x="3319462" y="3049064"/>
                        </a:cubicBezTo>
                        <a:cubicBezTo>
                          <a:pt x="3338510" y="3131614"/>
                          <a:pt x="3541710" y="3180297"/>
                          <a:pt x="3484562" y="3404664"/>
                        </a:cubicBezTo>
                        <a:cubicBezTo>
                          <a:pt x="3427414" y="3629031"/>
                          <a:pt x="2997730" y="4109514"/>
                          <a:pt x="2976562" y="4395264"/>
                        </a:cubicBezTo>
                        <a:cubicBezTo>
                          <a:pt x="2955394" y="4681014"/>
                          <a:pt x="3304646" y="4922314"/>
                          <a:pt x="3357562" y="5119164"/>
                        </a:cubicBezTo>
                        <a:cubicBezTo>
                          <a:pt x="3410478" y="5316014"/>
                          <a:pt x="3283478" y="5470531"/>
                          <a:pt x="3294062" y="5576364"/>
                        </a:cubicBezTo>
                        <a:cubicBezTo>
                          <a:pt x="3304646" y="5682197"/>
                          <a:pt x="3421062" y="5658914"/>
                          <a:pt x="3421062" y="5754164"/>
                        </a:cubicBezTo>
                        <a:cubicBezTo>
                          <a:pt x="3421062" y="5849414"/>
                          <a:pt x="3435878" y="6020864"/>
                          <a:pt x="3294062" y="6147864"/>
                        </a:cubicBezTo>
                        <a:cubicBezTo>
                          <a:pt x="3152246" y="6274864"/>
                          <a:pt x="2752194" y="6541564"/>
                          <a:pt x="2570162" y="6516164"/>
                        </a:cubicBezTo>
                        <a:cubicBezTo>
                          <a:pt x="2388130" y="6490764"/>
                          <a:pt x="2356378" y="6107647"/>
                          <a:pt x="2201862" y="5995464"/>
                        </a:cubicBezTo>
                        <a:cubicBezTo>
                          <a:pt x="2047346" y="5883281"/>
                          <a:pt x="1822978" y="5923497"/>
                          <a:pt x="1643062" y="5843064"/>
                        </a:cubicBezTo>
                        <a:cubicBezTo>
                          <a:pt x="1463146" y="5762631"/>
                          <a:pt x="1448330" y="5538264"/>
                          <a:pt x="1122362" y="5512864"/>
                        </a:cubicBezTo>
                        <a:cubicBezTo>
                          <a:pt x="1000126" y="5503339"/>
                          <a:pt x="825798" y="5566442"/>
                          <a:pt x="633870" y="5633861"/>
                        </a:cubicBezTo>
                        <a:lnTo>
                          <a:pt x="542182" y="5664808"/>
                        </a:lnTo>
                        <a:lnTo>
                          <a:pt x="559582" y="5600123"/>
                        </a:lnTo>
                        <a:cubicBezTo>
                          <a:pt x="572786" y="5550566"/>
                          <a:pt x="584794" y="5505124"/>
                          <a:pt x="595310" y="5465238"/>
                        </a:cubicBezTo>
                        <a:cubicBezTo>
                          <a:pt x="679446" y="5146152"/>
                          <a:pt x="646110" y="4968350"/>
                          <a:pt x="709614" y="4836589"/>
                        </a:cubicBezTo>
                        <a:cubicBezTo>
                          <a:pt x="773110" y="4704827"/>
                          <a:pt x="909638" y="4882626"/>
                          <a:pt x="976310" y="4674663"/>
                        </a:cubicBezTo>
                        <a:cubicBezTo>
                          <a:pt x="1042990" y="4466701"/>
                          <a:pt x="1171574" y="3917426"/>
                          <a:pt x="1109662" y="3588813"/>
                        </a:cubicBezTo>
                        <a:cubicBezTo>
                          <a:pt x="1106278" y="3570842"/>
                          <a:pt x="1116622" y="3555549"/>
                          <a:pt x="1139366" y="3542716"/>
                        </a:cubicBezTo>
                        <a:lnTo>
                          <a:pt x="1150374" y="3538279"/>
                        </a:lnTo>
                        <a:lnTo>
                          <a:pt x="1155246" y="3450826"/>
                        </a:lnTo>
                        <a:cubicBezTo>
                          <a:pt x="1171342" y="3297078"/>
                          <a:pt x="1218142" y="3126588"/>
                          <a:pt x="1173166" y="2998265"/>
                        </a:cubicBezTo>
                        <a:cubicBezTo>
                          <a:pt x="1101198" y="2792947"/>
                          <a:pt x="868366" y="2534714"/>
                          <a:pt x="754062" y="2464864"/>
                        </a:cubicBezTo>
                        <a:cubicBezTo>
                          <a:pt x="639766" y="2395014"/>
                          <a:pt x="569910" y="2555882"/>
                          <a:pt x="487366" y="2579165"/>
                        </a:cubicBezTo>
                        <a:cubicBezTo>
                          <a:pt x="404814" y="2602447"/>
                          <a:pt x="334966" y="2649015"/>
                          <a:pt x="258766" y="2604565"/>
                        </a:cubicBezTo>
                        <a:cubicBezTo>
                          <a:pt x="182566" y="2560114"/>
                          <a:pt x="66150" y="2407714"/>
                          <a:pt x="30166" y="2312464"/>
                        </a:cubicBezTo>
                        <a:cubicBezTo>
                          <a:pt x="-5818" y="2217214"/>
                          <a:pt x="-18522" y="2054231"/>
                          <a:pt x="42862" y="2033064"/>
                        </a:cubicBezTo>
                        <a:cubicBezTo>
                          <a:pt x="104246" y="2011898"/>
                          <a:pt x="277814" y="2221448"/>
                          <a:pt x="398462" y="2185464"/>
                        </a:cubicBezTo>
                        <a:cubicBezTo>
                          <a:pt x="519110" y="2149482"/>
                          <a:pt x="658814" y="2075398"/>
                          <a:pt x="766766" y="1817165"/>
                        </a:cubicBezTo>
                        <a:cubicBezTo>
                          <a:pt x="874710" y="1558931"/>
                          <a:pt x="1046166" y="892182"/>
                          <a:pt x="1046166" y="636064"/>
                        </a:cubicBezTo>
                        <a:cubicBezTo>
                          <a:pt x="1046166" y="443976"/>
                          <a:pt x="919958" y="420957"/>
                          <a:pt x="833638" y="360732"/>
                        </a:cubicBezTo>
                        <a:lnTo>
                          <a:pt x="829738" y="357321"/>
                        </a:lnTo>
                        <a:lnTo>
                          <a:pt x="872630" y="344758"/>
                        </a:lnTo>
                        <a:cubicBezTo>
                          <a:pt x="1046162" y="291576"/>
                          <a:pt x="1041402" y="264589"/>
                          <a:pt x="1198562" y="242364"/>
                        </a:cubicBezTo>
                        <a:cubicBezTo>
                          <a:pt x="1408110" y="212731"/>
                          <a:pt x="1715030" y="252947"/>
                          <a:pt x="1884362" y="229664"/>
                        </a:cubicBezTo>
                        <a:cubicBezTo>
                          <a:pt x="2053694" y="206381"/>
                          <a:pt x="2100262" y="79381"/>
                          <a:pt x="2214562" y="102664"/>
                        </a:cubicBezTo>
                        <a:cubicBezTo>
                          <a:pt x="2328862" y="125947"/>
                          <a:pt x="2449510" y="324914"/>
                          <a:pt x="2570162" y="369364"/>
                        </a:cubicBezTo>
                        <a:cubicBezTo>
                          <a:pt x="2690814" y="413814"/>
                          <a:pt x="2809346" y="398997"/>
                          <a:pt x="2938462" y="369364"/>
                        </a:cubicBezTo>
                        <a:cubicBezTo>
                          <a:pt x="3067578" y="339731"/>
                          <a:pt x="3236910" y="252947"/>
                          <a:pt x="3344862" y="191564"/>
                        </a:cubicBezTo>
                        <a:cubicBezTo>
                          <a:pt x="3452814" y="130181"/>
                          <a:pt x="3535362" y="-13753"/>
                          <a:pt x="3586162" y="10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" name="フリーフォーム: 図形 30">
                    <a:extLst>
                      <a:ext uri="{FF2B5EF4-FFF2-40B4-BE49-F238E27FC236}">
                        <a16:creationId xmlns:a16="http://schemas.microsoft.com/office/drawing/2014/main" id="{F926FDFF-B62A-0CD0-E6D8-75C46466D3F2}"/>
                      </a:ext>
                    </a:extLst>
                  </p:cNvPr>
                  <p:cNvSpPr/>
                  <p:nvPr/>
                </p:nvSpPr>
                <p:spPr>
                  <a:xfrm>
                    <a:off x="44309376" y="9834881"/>
                    <a:ext cx="4344444" cy="6852930"/>
                  </a:xfrm>
                  <a:custGeom>
                    <a:avLst/>
                    <a:gdLst>
                      <a:gd name="connsiteX0" fmla="*/ 3083668 w 4344444"/>
                      <a:gd name="connsiteY0" fmla="*/ 0 h 6852930"/>
                      <a:gd name="connsiteX1" fmla="*/ 3095964 w 4344444"/>
                      <a:gd name="connsiteY1" fmla="*/ 10741 h 6852930"/>
                      <a:gd name="connsiteX2" fmla="*/ 3125128 w 4344444"/>
                      <a:gd name="connsiteY2" fmla="*/ 45720 h 6852930"/>
                      <a:gd name="connsiteX3" fmla="*/ 3569624 w 4344444"/>
                      <a:gd name="connsiteY3" fmla="*/ 1023619 h 6852930"/>
                      <a:gd name="connsiteX4" fmla="*/ 3518824 w 4344444"/>
                      <a:gd name="connsiteY4" fmla="*/ 1176020 h 6852930"/>
                      <a:gd name="connsiteX5" fmla="*/ 3683928 w 4344444"/>
                      <a:gd name="connsiteY5" fmla="*/ 1353820 h 6852930"/>
                      <a:gd name="connsiteX6" fmla="*/ 3569624 w 4344444"/>
                      <a:gd name="connsiteY6" fmla="*/ 1633220 h 6852930"/>
                      <a:gd name="connsiteX7" fmla="*/ 3963328 w 4344444"/>
                      <a:gd name="connsiteY7" fmla="*/ 1925319 h 6852930"/>
                      <a:gd name="connsiteX8" fmla="*/ 4052224 w 4344444"/>
                      <a:gd name="connsiteY8" fmla="*/ 2700020 h 6852930"/>
                      <a:gd name="connsiteX9" fmla="*/ 4077624 w 4344444"/>
                      <a:gd name="connsiteY9" fmla="*/ 3296919 h 6852930"/>
                      <a:gd name="connsiteX10" fmla="*/ 4191928 w 4344444"/>
                      <a:gd name="connsiteY10" fmla="*/ 3284219 h 6852930"/>
                      <a:gd name="connsiteX11" fmla="*/ 4344328 w 4344444"/>
                      <a:gd name="connsiteY11" fmla="*/ 3754120 h 6852930"/>
                      <a:gd name="connsiteX12" fmla="*/ 4166528 w 4344444"/>
                      <a:gd name="connsiteY12" fmla="*/ 3906520 h 6852930"/>
                      <a:gd name="connsiteX13" fmla="*/ 4161760 w 4344444"/>
                      <a:gd name="connsiteY13" fmla="*/ 3988673 h 6852930"/>
                      <a:gd name="connsiteX14" fmla="*/ 4146688 w 4344444"/>
                      <a:gd name="connsiteY14" fmla="*/ 3999718 h 6852930"/>
                      <a:gd name="connsiteX15" fmla="*/ 4148264 w 4344444"/>
                      <a:gd name="connsiteY15" fmla="*/ 4000804 h 6852930"/>
                      <a:gd name="connsiteX16" fmla="*/ 3991896 w 4344444"/>
                      <a:gd name="connsiteY16" fmla="*/ 4243069 h 6852930"/>
                      <a:gd name="connsiteX17" fmla="*/ 3839496 w 4344444"/>
                      <a:gd name="connsiteY17" fmla="*/ 4766944 h 6852930"/>
                      <a:gd name="connsiteX18" fmla="*/ 3582328 w 4344444"/>
                      <a:gd name="connsiteY18" fmla="*/ 5757543 h 6852930"/>
                      <a:gd name="connsiteX19" fmla="*/ 3401352 w 4344444"/>
                      <a:gd name="connsiteY19" fmla="*/ 5805168 h 6852930"/>
                      <a:gd name="connsiteX20" fmla="*/ 3268000 w 4344444"/>
                      <a:gd name="connsiteY20" fmla="*/ 5986144 h 6852930"/>
                      <a:gd name="connsiteX21" fmla="*/ 3010824 w 4344444"/>
                      <a:gd name="connsiteY21" fmla="*/ 5909944 h 6852930"/>
                      <a:gd name="connsiteX22" fmla="*/ 3065292 w 4344444"/>
                      <a:gd name="connsiteY22" fmla="*/ 6214223 h 6852930"/>
                      <a:gd name="connsiteX23" fmla="*/ 3071988 w 4344444"/>
                      <a:gd name="connsiteY23" fmla="*/ 6250211 h 6852930"/>
                      <a:gd name="connsiteX24" fmla="*/ 3046116 w 4344444"/>
                      <a:gd name="connsiteY24" fmla="*/ 6238345 h 6852930"/>
                      <a:gd name="connsiteX25" fmla="*/ 2582200 w 4344444"/>
                      <a:gd name="connsiteY25" fmla="*/ 5890894 h 6852930"/>
                      <a:gd name="connsiteX26" fmla="*/ 2372648 w 4344444"/>
                      <a:gd name="connsiteY26" fmla="*/ 6719569 h 6852930"/>
                      <a:gd name="connsiteX27" fmla="*/ 2001176 w 4344444"/>
                      <a:gd name="connsiteY27" fmla="*/ 6605269 h 6852930"/>
                      <a:gd name="connsiteX28" fmla="*/ 1753524 w 4344444"/>
                      <a:gd name="connsiteY28" fmla="*/ 6852919 h 6852930"/>
                      <a:gd name="connsiteX29" fmla="*/ 1420148 w 4344444"/>
                      <a:gd name="connsiteY29" fmla="*/ 6614794 h 6852930"/>
                      <a:gd name="connsiteX30" fmla="*/ 1429672 w 4344444"/>
                      <a:gd name="connsiteY30" fmla="*/ 6386194 h 6852930"/>
                      <a:gd name="connsiteX31" fmla="*/ 1058200 w 4344444"/>
                      <a:gd name="connsiteY31" fmla="*/ 6376669 h 6852930"/>
                      <a:gd name="connsiteX32" fmla="*/ 943900 w 4344444"/>
                      <a:gd name="connsiteY32" fmla="*/ 6271894 h 6852930"/>
                      <a:gd name="connsiteX33" fmla="*/ 481344 w 4344444"/>
                      <a:gd name="connsiteY33" fmla="*/ 6074845 h 6852930"/>
                      <a:gd name="connsiteX34" fmla="*/ 342084 w 4344444"/>
                      <a:gd name="connsiteY34" fmla="*/ 6014770 h 6852930"/>
                      <a:gd name="connsiteX35" fmla="*/ 364600 w 4344444"/>
                      <a:gd name="connsiteY35" fmla="*/ 5990646 h 6852930"/>
                      <a:gd name="connsiteX36" fmla="*/ 445424 w 4344444"/>
                      <a:gd name="connsiteY36" fmla="*/ 5646419 h 6852930"/>
                      <a:gd name="connsiteX37" fmla="*/ 318424 w 4344444"/>
                      <a:gd name="connsiteY37" fmla="*/ 5468619 h 6852930"/>
                      <a:gd name="connsiteX38" fmla="*/ 381924 w 4344444"/>
                      <a:gd name="connsiteY38" fmla="*/ 5011419 h 6852930"/>
                      <a:gd name="connsiteX39" fmla="*/ 924 w 4344444"/>
                      <a:gd name="connsiteY39" fmla="*/ 4287519 h 6852930"/>
                      <a:gd name="connsiteX40" fmla="*/ 508924 w 4344444"/>
                      <a:gd name="connsiteY40" fmla="*/ 3296919 h 6852930"/>
                      <a:gd name="connsiteX41" fmla="*/ 343824 w 4344444"/>
                      <a:gd name="connsiteY41" fmla="*/ 2941319 h 6852930"/>
                      <a:gd name="connsiteX42" fmla="*/ 394624 w 4344444"/>
                      <a:gd name="connsiteY42" fmla="*/ 2801619 h 6852930"/>
                      <a:gd name="connsiteX43" fmla="*/ 369224 w 4344444"/>
                      <a:gd name="connsiteY43" fmla="*/ 2395219 h 6852930"/>
                      <a:gd name="connsiteX44" fmla="*/ 597824 w 4344444"/>
                      <a:gd name="connsiteY44" fmla="*/ 2395219 h 6852930"/>
                      <a:gd name="connsiteX45" fmla="*/ 559724 w 4344444"/>
                      <a:gd name="connsiteY45" fmla="*/ 1417319 h 6852930"/>
                      <a:gd name="connsiteX46" fmla="*/ 813724 w 4344444"/>
                      <a:gd name="connsiteY46" fmla="*/ 972819 h 6852930"/>
                      <a:gd name="connsiteX47" fmla="*/ 840372 w 4344444"/>
                      <a:gd name="connsiteY47" fmla="*/ 889902 h 6852930"/>
                      <a:gd name="connsiteX48" fmla="*/ 851624 w 4344444"/>
                      <a:gd name="connsiteY48" fmla="*/ 898008 h 6852930"/>
                      <a:gd name="connsiteX49" fmla="*/ 1058200 w 4344444"/>
                      <a:gd name="connsiteY49" fmla="*/ 1071244 h 6852930"/>
                      <a:gd name="connsiteX50" fmla="*/ 1305848 w 4344444"/>
                      <a:gd name="connsiteY50" fmla="*/ 928369 h 6852930"/>
                      <a:gd name="connsiteX51" fmla="*/ 1334424 w 4344444"/>
                      <a:gd name="connsiteY51" fmla="*/ 756919 h 6852930"/>
                      <a:gd name="connsiteX52" fmla="*/ 2001176 w 4344444"/>
                      <a:gd name="connsiteY52" fmla="*/ 452119 h 6852930"/>
                      <a:gd name="connsiteX53" fmla="*/ 2134524 w 4344444"/>
                      <a:gd name="connsiteY53" fmla="*/ 566419 h 6852930"/>
                      <a:gd name="connsiteX54" fmla="*/ 2496472 w 4344444"/>
                      <a:gd name="connsiteY54" fmla="*/ 452119 h 6852930"/>
                      <a:gd name="connsiteX55" fmla="*/ 2801272 w 4344444"/>
                      <a:gd name="connsiteY55" fmla="*/ 404494 h 6852930"/>
                      <a:gd name="connsiteX56" fmla="*/ 2820324 w 4344444"/>
                      <a:gd name="connsiteY56" fmla="*/ 261619 h 6852930"/>
                      <a:gd name="connsiteX57" fmla="*/ 3008572 w 4344444"/>
                      <a:gd name="connsiteY57" fmla="*/ 69798 h 6852930"/>
                      <a:gd name="connsiteX58" fmla="*/ 3083668 w 4344444"/>
                      <a:gd name="connsiteY58" fmla="*/ 0 h 68529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</a:cxnLst>
                    <a:rect l="l" t="t" r="r" b="b"/>
                    <a:pathLst>
                      <a:path w="4344444" h="6852930">
                        <a:moveTo>
                          <a:pt x="3083668" y="0"/>
                        </a:moveTo>
                        <a:lnTo>
                          <a:pt x="3095964" y="10741"/>
                        </a:lnTo>
                        <a:cubicBezTo>
                          <a:pt x="3105748" y="20783"/>
                          <a:pt x="3115472" y="32359"/>
                          <a:pt x="3125128" y="45720"/>
                        </a:cubicBezTo>
                        <a:cubicBezTo>
                          <a:pt x="3279640" y="259502"/>
                          <a:pt x="3504008" y="835237"/>
                          <a:pt x="3569624" y="1023619"/>
                        </a:cubicBezTo>
                        <a:cubicBezTo>
                          <a:pt x="3635240" y="1212002"/>
                          <a:pt x="3499776" y="1120987"/>
                          <a:pt x="3518824" y="1176020"/>
                        </a:cubicBezTo>
                        <a:cubicBezTo>
                          <a:pt x="3537872" y="1231052"/>
                          <a:pt x="3675456" y="1277620"/>
                          <a:pt x="3683928" y="1353820"/>
                        </a:cubicBezTo>
                        <a:cubicBezTo>
                          <a:pt x="3692392" y="1430020"/>
                          <a:pt x="3523056" y="1537970"/>
                          <a:pt x="3569624" y="1633220"/>
                        </a:cubicBezTo>
                        <a:cubicBezTo>
                          <a:pt x="3616192" y="1728469"/>
                          <a:pt x="3882896" y="1747519"/>
                          <a:pt x="3963328" y="1925319"/>
                        </a:cubicBezTo>
                        <a:cubicBezTo>
                          <a:pt x="4043760" y="2103119"/>
                          <a:pt x="4033176" y="2471420"/>
                          <a:pt x="4052224" y="2700020"/>
                        </a:cubicBezTo>
                        <a:cubicBezTo>
                          <a:pt x="4071272" y="2928620"/>
                          <a:pt x="4054344" y="3199553"/>
                          <a:pt x="4077624" y="3296919"/>
                        </a:cubicBezTo>
                        <a:cubicBezTo>
                          <a:pt x="4100912" y="3394287"/>
                          <a:pt x="4147472" y="3208019"/>
                          <a:pt x="4191928" y="3284219"/>
                        </a:cubicBezTo>
                        <a:cubicBezTo>
                          <a:pt x="4236376" y="3360419"/>
                          <a:pt x="4348560" y="3650402"/>
                          <a:pt x="4344328" y="3754120"/>
                        </a:cubicBezTo>
                        <a:cubicBezTo>
                          <a:pt x="4340096" y="3857836"/>
                          <a:pt x="4206744" y="3862070"/>
                          <a:pt x="4166528" y="3906520"/>
                        </a:cubicBezTo>
                        <a:cubicBezTo>
                          <a:pt x="4136360" y="3939857"/>
                          <a:pt x="4188352" y="3960098"/>
                          <a:pt x="4161760" y="3988673"/>
                        </a:cubicBezTo>
                        <a:lnTo>
                          <a:pt x="4146688" y="3999718"/>
                        </a:lnTo>
                        <a:lnTo>
                          <a:pt x="4148264" y="4000804"/>
                        </a:lnTo>
                        <a:cubicBezTo>
                          <a:pt x="4235976" y="4082334"/>
                          <a:pt x="4029600" y="4162702"/>
                          <a:pt x="3991896" y="4243069"/>
                        </a:cubicBezTo>
                        <a:cubicBezTo>
                          <a:pt x="3931576" y="4371657"/>
                          <a:pt x="3907760" y="4514532"/>
                          <a:pt x="3839496" y="4766944"/>
                        </a:cubicBezTo>
                        <a:cubicBezTo>
                          <a:pt x="3771240" y="5019356"/>
                          <a:pt x="3655352" y="5584506"/>
                          <a:pt x="3582328" y="5757543"/>
                        </a:cubicBezTo>
                        <a:cubicBezTo>
                          <a:pt x="3509296" y="5930581"/>
                          <a:pt x="3453736" y="5767069"/>
                          <a:pt x="3401352" y="5805168"/>
                        </a:cubicBezTo>
                        <a:cubicBezTo>
                          <a:pt x="3348960" y="5843268"/>
                          <a:pt x="3333088" y="5968682"/>
                          <a:pt x="3268000" y="5986144"/>
                        </a:cubicBezTo>
                        <a:cubicBezTo>
                          <a:pt x="3202912" y="6003605"/>
                          <a:pt x="3042576" y="5855968"/>
                          <a:pt x="3010824" y="5909944"/>
                        </a:cubicBezTo>
                        <a:cubicBezTo>
                          <a:pt x="2987008" y="5950425"/>
                          <a:pt x="3039992" y="6100742"/>
                          <a:pt x="3065292" y="6214223"/>
                        </a:cubicBezTo>
                        <a:lnTo>
                          <a:pt x="3071988" y="6250211"/>
                        </a:lnTo>
                        <a:lnTo>
                          <a:pt x="3046116" y="6238345"/>
                        </a:lnTo>
                        <a:cubicBezTo>
                          <a:pt x="2829948" y="6119339"/>
                          <a:pt x="2700072" y="5837415"/>
                          <a:pt x="2582200" y="5890894"/>
                        </a:cubicBezTo>
                        <a:cubicBezTo>
                          <a:pt x="2410748" y="5968681"/>
                          <a:pt x="2469488" y="6600507"/>
                          <a:pt x="2372648" y="6719569"/>
                        </a:cubicBezTo>
                        <a:cubicBezTo>
                          <a:pt x="2275812" y="6838631"/>
                          <a:pt x="2104360" y="6583044"/>
                          <a:pt x="2001176" y="6605269"/>
                        </a:cubicBezTo>
                        <a:cubicBezTo>
                          <a:pt x="1897988" y="6627494"/>
                          <a:pt x="1850360" y="6851332"/>
                          <a:pt x="1753524" y="6852919"/>
                        </a:cubicBezTo>
                        <a:cubicBezTo>
                          <a:pt x="1656688" y="6854506"/>
                          <a:pt x="1474124" y="6692581"/>
                          <a:pt x="1420148" y="6614794"/>
                        </a:cubicBezTo>
                        <a:cubicBezTo>
                          <a:pt x="1366176" y="6537007"/>
                          <a:pt x="1490000" y="6425882"/>
                          <a:pt x="1429672" y="6386194"/>
                        </a:cubicBezTo>
                        <a:cubicBezTo>
                          <a:pt x="1369348" y="6346506"/>
                          <a:pt x="1139160" y="6395719"/>
                          <a:pt x="1058200" y="6376669"/>
                        </a:cubicBezTo>
                        <a:cubicBezTo>
                          <a:pt x="977236" y="6357619"/>
                          <a:pt x="1116936" y="6360794"/>
                          <a:pt x="943900" y="6271894"/>
                        </a:cubicBezTo>
                        <a:cubicBezTo>
                          <a:pt x="857384" y="6227444"/>
                          <a:pt x="669264" y="6154022"/>
                          <a:pt x="481344" y="6074845"/>
                        </a:cubicBezTo>
                        <a:lnTo>
                          <a:pt x="342084" y="6014770"/>
                        </a:lnTo>
                        <a:lnTo>
                          <a:pt x="364600" y="5990646"/>
                        </a:lnTo>
                        <a:cubicBezTo>
                          <a:pt x="456768" y="5871447"/>
                          <a:pt x="445424" y="5729763"/>
                          <a:pt x="445424" y="5646419"/>
                        </a:cubicBezTo>
                        <a:cubicBezTo>
                          <a:pt x="445424" y="5551169"/>
                          <a:pt x="329008" y="5574452"/>
                          <a:pt x="318424" y="5468619"/>
                        </a:cubicBezTo>
                        <a:cubicBezTo>
                          <a:pt x="307840" y="5362786"/>
                          <a:pt x="434840" y="5208269"/>
                          <a:pt x="381924" y="5011419"/>
                        </a:cubicBezTo>
                        <a:cubicBezTo>
                          <a:pt x="329008" y="4814569"/>
                          <a:pt x="-20244" y="4573269"/>
                          <a:pt x="924" y="4287519"/>
                        </a:cubicBezTo>
                        <a:cubicBezTo>
                          <a:pt x="22092" y="4001769"/>
                          <a:pt x="451776" y="3521286"/>
                          <a:pt x="508924" y="3296919"/>
                        </a:cubicBezTo>
                        <a:cubicBezTo>
                          <a:pt x="566072" y="3072552"/>
                          <a:pt x="362872" y="3023869"/>
                          <a:pt x="343824" y="2941319"/>
                        </a:cubicBezTo>
                        <a:cubicBezTo>
                          <a:pt x="324776" y="2858769"/>
                          <a:pt x="390392" y="2892636"/>
                          <a:pt x="394624" y="2801619"/>
                        </a:cubicBezTo>
                        <a:cubicBezTo>
                          <a:pt x="398856" y="2710602"/>
                          <a:pt x="335356" y="2462952"/>
                          <a:pt x="369224" y="2395219"/>
                        </a:cubicBezTo>
                        <a:cubicBezTo>
                          <a:pt x="403092" y="2327486"/>
                          <a:pt x="566072" y="2558202"/>
                          <a:pt x="597824" y="2395219"/>
                        </a:cubicBezTo>
                        <a:cubicBezTo>
                          <a:pt x="629576" y="2232236"/>
                          <a:pt x="523740" y="1654386"/>
                          <a:pt x="559724" y="1417319"/>
                        </a:cubicBezTo>
                        <a:cubicBezTo>
                          <a:pt x="595708" y="1180252"/>
                          <a:pt x="745992" y="1171786"/>
                          <a:pt x="813724" y="972819"/>
                        </a:cubicBezTo>
                        <a:lnTo>
                          <a:pt x="840372" y="889902"/>
                        </a:lnTo>
                        <a:lnTo>
                          <a:pt x="851624" y="898008"/>
                        </a:lnTo>
                        <a:cubicBezTo>
                          <a:pt x="931596" y="968851"/>
                          <a:pt x="994700" y="1068863"/>
                          <a:pt x="1058200" y="1071244"/>
                        </a:cubicBezTo>
                        <a:cubicBezTo>
                          <a:pt x="1185200" y="1076006"/>
                          <a:pt x="1259812" y="980756"/>
                          <a:pt x="1305848" y="928369"/>
                        </a:cubicBezTo>
                        <a:cubicBezTo>
                          <a:pt x="1351888" y="875982"/>
                          <a:pt x="1218536" y="836294"/>
                          <a:pt x="1334424" y="756919"/>
                        </a:cubicBezTo>
                        <a:cubicBezTo>
                          <a:pt x="1450312" y="677544"/>
                          <a:pt x="1867824" y="483869"/>
                          <a:pt x="2001176" y="452119"/>
                        </a:cubicBezTo>
                        <a:cubicBezTo>
                          <a:pt x="2134524" y="420369"/>
                          <a:pt x="2051976" y="566419"/>
                          <a:pt x="2134524" y="566419"/>
                        </a:cubicBezTo>
                        <a:cubicBezTo>
                          <a:pt x="2217072" y="566419"/>
                          <a:pt x="2385348" y="479106"/>
                          <a:pt x="2496472" y="452119"/>
                        </a:cubicBezTo>
                        <a:cubicBezTo>
                          <a:pt x="2607600" y="425132"/>
                          <a:pt x="2747300" y="436244"/>
                          <a:pt x="2801272" y="404494"/>
                        </a:cubicBezTo>
                        <a:cubicBezTo>
                          <a:pt x="2855248" y="372744"/>
                          <a:pt x="2702848" y="353694"/>
                          <a:pt x="2820324" y="261619"/>
                        </a:cubicBezTo>
                        <a:cubicBezTo>
                          <a:pt x="2864376" y="227091"/>
                          <a:pt x="2928968" y="149254"/>
                          <a:pt x="3008572" y="69798"/>
                        </a:cubicBezTo>
                        <a:lnTo>
                          <a:pt x="3083668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67" name="フリーフォーム: 図形 1966">
                    <a:extLst>
                      <a:ext uri="{FF2B5EF4-FFF2-40B4-BE49-F238E27FC236}">
                        <a16:creationId xmlns:a16="http://schemas.microsoft.com/office/drawing/2014/main" id="{7B786977-3034-DD3C-2EE5-051CA0CF5333}"/>
                      </a:ext>
                    </a:extLst>
                  </p:cNvPr>
                  <p:cNvSpPr/>
                  <p:nvPr/>
                </p:nvSpPr>
                <p:spPr>
                  <a:xfrm>
                    <a:off x="24746232" y="28439945"/>
                    <a:ext cx="3674733" cy="5604734"/>
                  </a:xfrm>
                  <a:custGeom>
                    <a:avLst/>
                    <a:gdLst>
                      <a:gd name="connsiteX0" fmla="*/ 2248808 w 3674733"/>
                      <a:gd name="connsiteY0" fmla="*/ 4060320 h 5604734"/>
                      <a:gd name="connsiteX1" fmla="*/ 2295244 w 3674733"/>
                      <a:gd name="connsiteY1" fmla="*/ 4192704 h 5604734"/>
                      <a:gd name="connsiteX2" fmla="*/ 1923768 w 3674733"/>
                      <a:gd name="connsiteY2" fmla="*/ 4830878 h 5604734"/>
                      <a:gd name="connsiteX3" fmla="*/ 2085692 w 3674733"/>
                      <a:gd name="connsiteY3" fmla="*/ 5297606 h 5604734"/>
                      <a:gd name="connsiteX4" fmla="*/ 1533244 w 3674733"/>
                      <a:gd name="connsiteY4" fmla="*/ 5602406 h 5604734"/>
                      <a:gd name="connsiteX5" fmla="*/ 1323692 w 3674733"/>
                      <a:gd name="connsiteY5" fmla="*/ 5430954 h 5604734"/>
                      <a:gd name="connsiteX6" fmla="*/ 1199868 w 3674733"/>
                      <a:gd name="connsiteY6" fmla="*/ 5297606 h 5604734"/>
                      <a:gd name="connsiteX7" fmla="*/ 1237968 w 3674733"/>
                      <a:gd name="connsiteY7" fmla="*/ 5107104 h 5604734"/>
                      <a:gd name="connsiteX8" fmla="*/ 1437992 w 3674733"/>
                      <a:gd name="connsiteY8" fmla="*/ 5069004 h 5604734"/>
                      <a:gd name="connsiteX9" fmla="*/ 1628492 w 3674733"/>
                      <a:gd name="connsiteY9" fmla="*/ 4630854 h 5604734"/>
                      <a:gd name="connsiteX10" fmla="*/ 1904718 w 3674733"/>
                      <a:gd name="connsiteY10" fmla="*/ 4335578 h 5604734"/>
                      <a:gd name="connsiteX11" fmla="*/ 2199992 w 3674733"/>
                      <a:gd name="connsiteY11" fmla="*/ 4068878 h 5604734"/>
                      <a:gd name="connsiteX12" fmla="*/ 2248808 w 3674733"/>
                      <a:gd name="connsiteY12" fmla="*/ 4060320 h 5604734"/>
                      <a:gd name="connsiteX13" fmla="*/ 1328352 w 3674733"/>
                      <a:gd name="connsiteY13" fmla="*/ 606 h 5604734"/>
                      <a:gd name="connsiteX14" fmla="*/ 1402836 w 3674733"/>
                      <a:gd name="connsiteY14" fmla="*/ 2002 h 5604734"/>
                      <a:gd name="connsiteX15" fmla="*/ 1607228 w 3674733"/>
                      <a:gd name="connsiteY15" fmla="*/ 52734 h 5604734"/>
                      <a:gd name="connsiteX16" fmla="*/ 1708872 w 3674733"/>
                      <a:gd name="connsiteY16" fmla="*/ 100430 h 5604734"/>
                      <a:gd name="connsiteX17" fmla="*/ 1713052 w 3674733"/>
                      <a:gd name="connsiteY17" fmla="*/ 97606 h 5604734"/>
                      <a:gd name="connsiteX18" fmla="*/ 1910116 w 3674733"/>
                      <a:gd name="connsiteY18" fmla="*/ 110636 h 5604734"/>
                      <a:gd name="connsiteX19" fmla="*/ 1929302 w 3674733"/>
                      <a:gd name="connsiteY19" fmla="*/ 115652 h 5604734"/>
                      <a:gd name="connsiteX20" fmla="*/ 1918588 w 3674733"/>
                      <a:gd name="connsiteY20" fmla="*/ 138864 h 5604734"/>
                      <a:gd name="connsiteX21" fmla="*/ 1862808 w 3674733"/>
                      <a:gd name="connsiteY21" fmla="*/ 295074 h 5604734"/>
                      <a:gd name="connsiteX22" fmla="*/ 1839948 w 3674733"/>
                      <a:gd name="connsiteY22" fmla="*/ 416994 h 5604734"/>
                      <a:gd name="connsiteX23" fmla="*/ 1999968 w 3674733"/>
                      <a:gd name="connsiteY23" fmla="*/ 660834 h 5604734"/>
                      <a:gd name="connsiteX24" fmla="*/ 2335248 w 3674733"/>
                      <a:gd name="connsiteY24" fmla="*/ 615114 h 5604734"/>
                      <a:gd name="connsiteX25" fmla="*/ 2373348 w 3674733"/>
                      <a:gd name="connsiteY25" fmla="*/ 1026594 h 5604734"/>
                      <a:gd name="connsiteX26" fmla="*/ 2076168 w 3674733"/>
                      <a:gd name="connsiteY26" fmla="*/ 1064694 h 5604734"/>
                      <a:gd name="connsiteX27" fmla="*/ 2053308 w 3674733"/>
                      <a:gd name="connsiteY27" fmla="*/ 1399974 h 5604734"/>
                      <a:gd name="connsiteX28" fmla="*/ 2426688 w 3674733"/>
                      <a:gd name="connsiteY28" fmla="*/ 1636194 h 5604734"/>
                      <a:gd name="connsiteX29" fmla="*/ 2769588 w 3674733"/>
                      <a:gd name="connsiteY29" fmla="*/ 1704774 h 5604734"/>
                      <a:gd name="connsiteX30" fmla="*/ 2899128 w 3674733"/>
                      <a:gd name="connsiteY30" fmla="*/ 2009574 h 5604734"/>
                      <a:gd name="connsiteX31" fmla="*/ 3417288 w 3674733"/>
                      <a:gd name="connsiteY31" fmla="*/ 2139114 h 5604734"/>
                      <a:gd name="connsiteX32" fmla="*/ 3318228 w 3674733"/>
                      <a:gd name="connsiteY32" fmla="*/ 2474394 h 5604734"/>
                      <a:gd name="connsiteX33" fmla="*/ 3310608 w 3674733"/>
                      <a:gd name="connsiteY33" fmla="*/ 2802054 h 5604734"/>
                      <a:gd name="connsiteX34" fmla="*/ 3569688 w 3674733"/>
                      <a:gd name="connsiteY34" fmla="*/ 2885874 h 5604734"/>
                      <a:gd name="connsiteX35" fmla="*/ 3523968 w 3674733"/>
                      <a:gd name="connsiteY35" fmla="*/ 3266874 h 5604734"/>
                      <a:gd name="connsiteX36" fmla="*/ 3661128 w 3674733"/>
                      <a:gd name="connsiteY36" fmla="*/ 3571674 h 5604734"/>
                      <a:gd name="connsiteX37" fmla="*/ 3601634 w 3674733"/>
                      <a:gd name="connsiteY37" fmla="*/ 3893030 h 5604734"/>
                      <a:gd name="connsiteX38" fmla="*/ 3584208 w 3674733"/>
                      <a:gd name="connsiteY38" fmla="*/ 3907836 h 5604734"/>
                      <a:gd name="connsiteX39" fmla="*/ 3567688 w 3674733"/>
                      <a:gd name="connsiteY39" fmla="*/ 3870370 h 5604734"/>
                      <a:gd name="connsiteX40" fmla="*/ 3381092 w 3674733"/>
                      <a:gd name="connsiteY40" fmla="*/ 3697404 h 5604734"/>
                      <a:gd name="connsiteX41" fmla="*/ 3047720 w 3674733"/>
                      <a:gd name="connsiteY41" fmla="*/ 3706930 h 5604734"/>
                      <a:gd name="connsiteX42" fmla="*/ 2876268 w 3674733"/>
                      <a:gd name="connsiteY42" fmla="*/ 3849804 h 5604734"/>
                      <a:gd name="connsiteX43" fmla="*/ 2428592 w 3674733"/>
                      <a:gd name="connsiteY43" fmla="*/ 3945054 h 5604734"/>
                      <a:gd name="connsiteX44" fmla="*/ 2142844 w 3674733"/>
                      <a:gd name="connsiteY44" fmla="*/ 3926004 h 5604734"/>
                      <a:gd name="connsiteX45" fmla="*/ 1533244 w 3674733"/>
                      <a:gd name="connsiteY45" fmla="*/ 3516430 h 5604734"/>
                      <a:gd name="connsiteX46" fmla="*/ 933168 w 3674733"/>
                      <a:gd name="connsiteY46" fmla="*/ 3449754 h 5604734"/>
                      <a:gd name="connsiteX47" fmla="*/ 371192 w 3674733"/>
                      <a:gd name="connsiteY47" fmla="*/ 3564054 h 5604734"/>
                      <a:gd name="connsiteX48" fmla="*/ 233154 w 3674733"/>
                      <a:gd name="connsiteY48" fmla="*/ 3603866 h 5604734"/>
                      <a:gd name="connsiteX49" fmla="*/ 191060 w 3674733"/>
                      <a:gd name="connsiteY49" fmla="*/ 3617250 h 5604734"/>
                      <a:gd name="connsiteX50" fmla="*/ 181102 w 3674733"/>
                      <a:gd name="connsiteY50" fmla="*/ 3566570 h 5604734"/>
                      <a:gd name="connsiteX51" fmla="*/ 171168 w 3674733"/>
                      <a:gd name="connsiteY51" fmla="*/ 3487854 h 5604734"/>
                      <a:gd name="connsiteX52" fmla="*/ 3528 w 3674733"/>
                      <a:gd name="connsiteY52" fmla="*/ 3183054 h 5604734"/>
                      <a:gd name="connsiteX53" fmla="*/ 79728 w 3674733"/>
                      <a:gd name="connsiteY53" fmla="*/ 2969694 h 5604734"/>
                      <a:gd name="connsiteX54" fmla="*/ 11148 w 3674733"/>
                      <a:gd name="connsiteY54" fmla="*/ 2596314 h 5604734"/>
                      <a:gd name="connsiteX55" fmla="*/ 361668 w 3674733"/>
                      <a:gd name="connsiteY55" fmla="*/ 2032434 h 5604734"/>
                      <a:gd name="connsiteX56" fmla="*/ 392148 w 3674733"/>
                      <a:gd name="connsiteY56" fmla="*/ 1765734 h 5604734"/>
                      <a:gd name="connsiteX57" fmla="*/ 750288 w 3674733"/>
                      <a:gd name="connsiteY57" fmla="*/ 1438074 h 5604734"/>
                      <a:gd name="connsiteX58" fmla="*/ 582648 w 3674733"/>
                      <a:gd name="connsiteY58" fmla="*/ 988494 h 5604734"/>
                      <a:gd name="connsiteX59" fmla="*/ 536928 w 3674733"/>
                      <a:gd name="connsiteY59" fmla="*/ 500814 h 5604734"/>
                      <a:gd name="connsiteX60" fmla="*/ 453464 w 3674733"/>
                      <a:gd name="connsiteY60" fmla="*/ 348890 h 5604734"/>
                      <a:gd name="connsiteX61" fmla="*/ 411882 w 3674733"/>
                      <a:gd name="connsiteY61" fmla="*/ 271842 h 5604734"/>
                      <a:gd name="connsiteX62" fmla="*/ 533640 w 3674733"/>
                      <a:gd name="connsiteY62" fmla="*/ 216612 h 5604734"/>
                      <a:gd name="connsiteX63" fmla="*/ 818868 w 3674733"/>
                      <a:gd name="connsiteY63" fmla="*/ 125530 h 5604734"/>
                      <a:gd name="connsiteX64" fmla="*/ 1328352 w 3674733"/>
                      <a:gd name="connsiteY64" fmla="*/ 606 h 5604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3674733" h="5604734">
                        <a:moveTo>
                          <a:pt x="2248808" y="4060320"/>
                        </a:moveTo>
                        <a:cubicBezTo>
                          <a:pt x="2295540" y="4062032"/>
                          <a:pt x="2329770" y="4097454"/>
                          <a:pt x="2295244" y="4192704"/>
                        </a:cubicBezTo>
                        <a:cubicBezTo>
                          <a:pt x="2249206" y="4319704"/>
                          <a:pt x="1958692" y="4646730"/>
                          <a:pt x="1923768" y="4830878"/>
                        </a:cubicBezTo>
                        <a:cubicBezTo>
                          <a:pt x="1888844" y="5015030"/>
                          <a:pt x="2150780" y="5169018"/>
                          <a:pt x="2085692" y="5297606"/>
                        </a:cubicBezTo>
                        <a:cubicBezTo>
                          <a:pt x="2020606" y="5426190"/>
                          <a:pt x="1660244" y="5580178"/>
                          <a:pt x="1533244" y="5602406"/>
                        </a:cubicBezTo>
                        <a:cubicBezTo>
                          <a:pt x="1406244" y="5624630"/>
                          <a:pt x="1379256" y="5481754"/>
                          <a:pt x="1323692" y="5430954"/>
                        </a:cubicBezTo>
                        <a:cubicBezTo>
                          <a:pt x="1268132" y="5380154"/>
                          <a:pt x="1214156" y="5351578"/>
                          <a:pt x="1199868" y="5297606"/>
                        </a:cubicBezTo>
                        <a:cubicBezTo>
                          <a:pt x="1185580" y="5243630"/>
                          <a:pt x="1198280" y="5145206"/>
                          <a:pt x="1237968" y="5107104"/>
                        </a:cubicBezTo>
                        <a:cubicBezTo>
                          <a:pt x="1277656" y="5069004"/>
                          <a:pt x="1372906" y="5148378"/>
                          <a:pt x="1437992" y="5069004"/>
                        </a:cubicBezTo>
                        <a:cubicBezTo>
                          <a:pt x="1503080" y="4989630"/>
                          <a:pt x="1550704" y="4753092"/>
                          <a:pt x="1628492" y="4630854"/>
                        </a:cubicBezTo>
                        <a:cubicBezTo>
                          <a:pt x="1706280" y="4508618"/>
                          <a:pt x="1809468" y="4421304"/>
                          <a:pt x="1904718" y="4335578"/>
                        </a:cubicBezTo>
                        <a:cubicBezTo>
                          <a:pt x="1999968" y="4249854"/>
                          <a:pt x="2134906" y="4092690"/>
                          <a:pt x="2199992" y="4068878"/>
                        </a:cubicBezTo>
                        <a:cubicBezTo>
                          <a:pt x="2216264" y="4062926"/>
                          <a:pt x="2233230" y="4059750"/>
                          <a:pt x="2248808" y="4060320"/>
                        </a:cubicBezTo>
                        <a:close/>
                        <a:moveTo>
                          <a:pt x="1328352" y="606"/>
                        </a:moveTo>
                        <a:cubicBezTo>
                          <a:pt x="1352452" y="-494"/>
                          <a:pt x="1377186" y="-138"/>
                          <a:pt x="1402836" y="2002"/>
                        </a:cubicBezTo>
                        <a:cubicBezTo>
                          <a:pt x="1464396" y="7136"/>
                          <a:pt x="1531228" y="22540"/>
                          <a:pt x="1607228" y="52734"/>
                        </a:cubicBezTo>
                        <a:lnTo>
                          <a:pt x="1708872" y="100430"/>
                        </a:lnTo>
                        <a:lnTo>
                          <a:pt x="1713052" y="97606"/>
                        </a:lnTo>
                        <a:cubicBezTo>
                          <a:pt x="1768784" y="69242"/>
                          <a:pt x="1836744" y="90048"/>
                          <a:pt x="1910116" y="110636"/>
                        </a:cubicBezTo>
                        <a:lnTo>
                          <a:pt x="1929302" y="115652"/>
                        </a:lnTo>
                        <a:lnTo>
                          <a:pt x="1918588" y="138864"/>
                        </a:lnTo>
                        <a:cubicBezTo>
                          <a:pt x="1887572" y="204984"/>
                          <a:pt x="1862490" y="261102"/>
                          <a:pt x="1862808" y="295074"/>
                        </a:cubicBezTo>
                        <a:cubicBezTo>
                          <a:pt x="1864078" y="430964"/>
                          <a:pt x="1817088" y="356034"/>
                          <a:pt x="1839948" y="416994"/>
                        </a:cubicBezTo>
                        <a:cubicBezTo>
                          <a:pt x="1862808" y="477954"/>
                          <a:pt x="1917418" y="627814"/>
                          <a:pt x="1999968" y="660834"/>
                        </a:cubicBezTo>
                        <a:cubicBezTo>
                          <a:pt x="2082518" y="693854"/>
                          <a:pt x="2273018" y="554154"/>
                          <a:pt x="2335248" y="615114"/>
                        </a:cubicBezTo>
                        <a:cubicBezTo>
                          <a:pt x="2397478" y="676074"/>
                          <a:pt x="2416528" y="951664"/>
                          <a:pt x="2373348" y="1026594"/>
                        </a:cubicBezTo>
                        <a:cubicBezTo>
                          <a:pt x="2330168" y="1101524"/>
                          <a:pt x="2129508" y="1002464"/>
                          <a:pt x="2076168" y="1064694"/>
                        </a:cubicBezTo>
                        <a:cubicBezTo>
                          <a:pt x="2022828" y="1126924"/>
                          <a:pt x="1994888" y="1304724"/>
                          <a:pt x="2053308" y="1399974"/>
                        </a:cubicBezTo>
                        <a:cubicBezTo>
                          <a:pt x="2111728" y="1495224"/>
                          <a:pt x="2307308" y="1585394"/>
                          <a:pt x="2426688" y="1636194"/>
                        </a:cubicBezTo>
                        <a:cubicBezTo>
                          <a:pt x="2546068" y="1686994"/>
                          <a:pt x="2690848" y="1642544"/>
                          <a:pt x="2769588" y="1704774"/>
                        </a:cubicBezTo>
                        <a:cubicBezTo>
                          <a:pt x="2848328" y="1767004"/>
                          <a:pt x="2791178" y="1937184"/>
                          <a:pt x="2899128" y="2009574"/>
                        </a:cubicBezTo>
                        <a:cubicBezTo>
                          <a:pt x="3007078" y="2081964"/>
                          <a:pt x="3347438" y="2061644"/>
                          <a:pt x="3417288" y="2139114"/>
                        </a:cubicBezTo>
                        <a:cubicBezTo>
                          <a:pt x="3487138" y="2216584"/>
                          <a:pt x="3336008" y="2363904"/>
                          <a:pt x="3318228" y="2474394"/>
                        </a:cubicBezTo>
                        <a:cubicBezTo>
                          <a:pt x="3300448" y="2584884"/>
                          <a:pt x="3268698" y="2733474"/>
                          <a:pt x="3310608" y="2802054"/>
                        </a:cubicBezTo>
                        <a:cubicBezTo>
                          <a:pt x="3352518" y="2870634"/>
                          <a:pt x="3534128" y="2808404"/>
                          <a:pt x="3569688" y="2885874"/>
                        </a:cubicBezTo>
                        <a:cubicBezTo>
                          <a:pt x="3605248" y="2963344"/>
                          <a:pt x="3508728" y="3152574"/>
                          <a:pt x="3523968" y="3266874"/>
                        </a:cubicBezTo>
                        <a:cubicBezTo>
                          <a:pt x="3539208" y="3381174"/>
                          <a:pt x="3725898" y="3440864"/>
                          <a:pt x="3661128" y="3571674"/>
                        </a:cubicBezTo>
                        <a:cubicBezTo>
                          <a:pt x="3620646" y="3653430"/>
                          <a:pt x="3707166" y="3783804"/>
                          <a:pt x="3601634" y="3893030"/>
                        </a:cubicBezTo>
                        <a:lnTo>
                          <a:pt x="3584208" y="3907836"/>
                        </a:lnTo>
                        <a:lnTo>
                          <a:pt x="3567688" y="3870370"/>
                        </a:lnTo>
                        <a:cubicBezTo>
                          <a:pt x="3520992" y="3788066"/>
                          <a:pt x="3438640" y="3733122"/>
                          <a:pt x="3381092" y="3697404"/>
                        </a:cubicBezTo>
                        <a:cubicBezTo>
                          <a:pt x="3289020" y="3640254"/>
                          <a:pt x="3131856" y="3681530"/>
                          <a:pt x="3047720" y="3706930"/>
                        </a:cubicBezTo>
                        <a:cubicBezTo>
                          <a:pt x="2963580" y="3732330"/>
                          <a:pt x="2979456" y="3810118"/>
                          <a:pt x="2876268" y="3849804"/>
                        </a:cubicBezTo>
                        <a:cubicBezTo>
                          <a:pt x="2773080" y="3889490"/>
                          <a:pt x="2550832" y="3932354"/>
                          <a:pt x="2428592" y="3945054"/>
                        </a:cubicBezTo>
                        <a:cubicBezTo>
                          <a:pt x="2306356" y="3957754"/>
                          <a:pt x="2292068" y="3997442"/>
                          <a:pt x="2142844" y="3926004"/>
                        </a:cubicBezTo>
                        <a:cubicBezTo>
                          <a:pt x="1993620" y="3854566"/>
                          <a:pt x="1734856" y="3595804"/>
                          <a:pt x="1533244" y="3516430"/>
                        </a:cubicBezTo>
                        <a:cubicBezTo>
                          <a:pt x="1331632" y="3437054"/>
                          <a:pt x="1126844" y="3441818"/>
                          <a:pt x="933168" y="3449754"/>
                        </a:cubicBezTo>
                        <a:cubicBezTo>
                          <a:pt x="739492" y="3457690"/>
                          <a:pt x="548992" y="3513254"/>
                          <a:pt x="371192" y="3564054"/>
                        </a:cubicBezTo>
                        <a:cubicBezTo>
                          <a:pt x="326742" y="3576754"/>
                          <a:pt x="280010" y="3589950"/>
                          <a:pt x="233154" y="3603866"/>
                        </a:cubicBezTo>
                        <a:lnTo>
                          <a:pt x="191060" y="3617250"/>
                        </a:lnTo>
                        <a:lnTo>
                          <a:pt x="181102" y="3566570"/>
                        </a:lnTo>
                        <a:cubicBezTo>
                          <a:pt x="176010" y="3537920"/>
                          <a:pt x="172280" y="3511508"/>
                          <a:pt x="171168" y="3487854"/>
                        </a:cubicBezTo>
                        <a:cubicBezTo>
                          <a:pt x="162278" y="3298624"/>
                          <a:pt x="18768" y="3269414"/>
                          <a:pt x="3528" y="3183054"/>
                        </a:cubicBezTo>
                        <a:cubicBezTo>
                          <a:pt x="-11712" y="3096694"/>
                          <a:pt x="78458" y="3067484"/>
                          <a:pt x="79728" y="2969694"/>
                        </a:cubicBezTo>
                        <a:cubicBezTo>
                          <a:pt x="80998" y="2871904"/>
                          <a:pt x="-35842" y="2752524"/>
                          <a:pt x="11148" y="2596314"/>
                        </a:cubicBezTo>
                        <a:cubicBezTo>
                          <a:pt x="58138" y="2440104"/>
                          <a:pt x="298168" y="2170864"/>
                          <a:pt x="361668" y="2032434"/>
                        </a:cubicBezTo>
                        <a:cubicBezTo>
                          <a:pt x="425168" y="1894004"/>
                          <a:pt x="327378" y="1864794"/>
                          <a:pt x="392148" y="1765734"/>
                        </a:cubicBezTo>
                        <a:cubicBezTo>
                          <a:pt x="456918" y="1666674"/>
                          <a:pt x="718538" y="1567614"/>
                          <a:pt x="750288" y="1438074"/>
                        </a:cubicBezTo>
                        <a:cubicBezTo>
                          <a:pt x="782038" y="1308534"/>
                          <a:pt x="618208" y="1144704"/>
                          <a:pt x="582648" y="988494"/>
                        </a:cubicBezTo>
                        <a:cubicBezTo>
                          <a:pt x="547088" y="832284"/>
                          <a:pt x="665198" y="682424"/>
                          <a:pt x="536928" y="500814"/>
                        </a:cubicBezTo>
                        <a:cubicBezTo>
                          <a:pt x="504860" y="455412"/>
                          <a:pt x="480810" y="403420"/>
                          <a:pt x="453464" y="348890"/>
                        </a:cubicBezTo>
                        <a:lnTo>
                          <a:pt x="411882" y="271842"/>
                        </a:lnTo>
                        <a:lnTo>
                          <a:pt x="533640" y="216612"/>
                        </a:lnTo>
                        <a:cubicBezTo>
                          <a:pt x="630650" y="175734"/>
                          <a:pt x="726000" y="142992"/>
                          <a:pt x="818868" y="125530"/>
                        </a:cubicBezTo>
                        <a:cubicBezTo>
                          <a:pt x="1022018" y="87330"/>
                          <a:pt x="1159650" y="8300"/>
                          <a:pt x="1328352" y="60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12" name="フリーフォーム: 図形 2011">
                    <a:extLst>
                      <a:ext uri="{FF2B5EF4-FFF2-40B4-BE49-F238E27FC236}">
                        <a16:creationId xmlns:a16="http://schemas.microsoft.com/office/drawing/2014/main" id="{CE54F7BF-E066-8AA7-C74D-32553CEBD286}"/>
                      </a:ext>
                    </a:extLst>
                  </p:cNvPr>
                  <p:cNvSpPr/>
                  <p:nvPr/>
                </p:nvSpPr>
                <p:spPr>
                  <a:xfrm>
                    <a:off x="27259501" y="30880887"/>
                    <a:ext cx="1984747" cy="2855491"/>
                  </a:xfrm>
                  <a:custGeom>
                    <a:avLst/>
                    <a:gdLst>
                      <a:gd name="connsiteX0" fmla="*/ 814482 w 1984747"/>
                      <a:gd name="connsiteY0" fmla="*/ 0 h 2855491"/>
                      <a:gd name="connsiteX1" fmla="*/ 814620 w 1984747"/>
                      <a:gd name="connsiteY1" fmla="*/ 58 h 2855491"/>
                      <a:gd name="connsiteX2" fmla="*/ 1163100 w 1984747"/>
                      <a:gd name="connsiteY2" fmla="*/ 142038 h 2855491"/>
                      <a:gd name="connsiteX3" fmla="*/ 1363124 w 1984747"/>
                      <a:gd name="connsiteY3" fmla="*/ 437314 h 2855491"/>
                      <a:gd name="connsiteX4" fmla="*/ 1582200 w 1984747"/>
                      <a:gd name="connsiteY4" fmla="*/ 294438 h 2855491"/>
                      <a:gd name="connsiteX5" fmla="*/ 1982250 w 1984747"/>
                      <a:gd name="connsiteY5" fmla="*/ 923090 h 2855491"/>
                      <a:gd name="connsiteX6" fmla="*/ 1753650 w 1984747"/>
                      <a:gd name="connsiteY6" fmla="*/ 1523164 h 2855491"/>
                      <a:gd name="connsiteX7" fmla="*/ 1791750 w 1984747"/>
                      <a:gd name="connsiteY7" fmla="*/ 1742238 h 2855491"/>
                      <a:gd name="connsiteX8" fmla="*/ 1753650 w 1984747"/>
                      <a:gd name="connsiteY8" fmla="*/ 1885114 h 2855491"/>
                      <a:gd name="connsiteX9" fmla="*/ 1820324 w 1984747"/>
                      <a:gd name="connsiteY9" fmla="*/ 2189914 h 2855491"/>
                      <a:gd name="connsiteX10" fmla="*/ 1734600 w 1984747"/>
                      <a:gd name="connsiteY10" fmla="*/ 2456614 h 2855491"/>
                      <a:gd name="connsiteX11" fmla="*/ 1286924 w 1984747"/>
                      <a:gd name="connsiteY11" fmla="*/ 2609014 h 2855491"/>
                      <a:gd name="connsiteX12" fmla="*/ 1039276 w 1984747"/>
                      <a:gd name="connsiteY12" fmla="*/ 2609014 h 2855491"/>
                      <a:gd name="connsiteX13" fmla="*/ 486824 w 1984747"/>
                      <a:gd name="connsiteY13" fmla="*/ 2761414 h 2855491"/>
                      <a:gd name="connsiteX14" fmla="*/ 124876 w 1984747"/>
                      <a:gd name="connsiteY14" fmla="*/ 2818562 h 2855491"/>
                      <a:gd name="connsiteX15" fmla="*/ 4012 w 1984747"/>
                      <a:gd name="connsiteY15" fmla="*/ 2755050 h 2855491"/>
                      <a:gd name="connsiteX16" fmla="*/ 0 w 1984747"/>
                      <a:gd name="connsiteY16" fmla="*/ 2736958 h 2855491"/>
                      <a:gd name="connsiteX17" fmla="*/ 45316 w 1984747"/>
                      <a:gd name="connsiteY17" fmla="*/ 2708078 h 2855491"/>
                      <a:gd name="connsiteX18" fmla="*/ 696376 w 1984747"/>
                      <a:gd name="connsiteY18" fmla="*/ 2389938 h 2855491"/>
                      <a:gd name="connsiteX19" fmla="*/ 1086900 w 1984747"/>
                      <a:gd name="connsiteY19" fmla="*/ 1608890 h 2855491"/>
                      <a:gd name="connsiteX20" fmla="*/ 1077672 w 1984747"/>
                      <a:gd name="connsiteY20" fmla="*/ 1482162 h 2855491"/>
                      <a:gd name="connsiteX21" fmla="*/ 1070940 w 1984747"/>
                      <a:gd name="connsiteY21" fmla="*/ 1466896 h 2855491"/>
                      <a:gd name="connsiteX22" fmla="*/ 1088366 w 1984747"/>
                      <a:gd name="connsiteY22" fmla="*/ 1452090 h 2855491"/>
                      <a:gd name="connsiteX23" fmla="*/ 1147860 w 1984747"/>
                      <a:gd name="connsiteY23" fmla="*/ 1130734 h 2855491"/>
                      <a:gd name="connsiteX24" fmla="*/ 1010700 w 1984747"/>
                      <a:gd name="connsiteY24" fmla="*/ 825934 h 2855491"/>
                      <a:gd name="connsiteX25" fmla="*/ 1056420 w 1984747"/>
                      <a:gd name="connsiteY25" fmla="*/ 444934 h 2855491"/>
                      <a:gd name="connsiteX26" fmla="*/ 797340 w 1984747"/>
                      <a:gd name="connsiteY26" fmla="*/ 361114 h 2855491"/>
                      <a:gd name="connsiteX27" fmla="*/ 804960 w 1984747"/>
                      <a:gd name="connsiteY27" fmla="*/ 33454 h 2855491"/>
                      <a:gd name="connsiteX28" fmla="*/ 814482 w 1984747"/>
                      <a:gd name="connsiteY28" fmla="*/ 0 h 28554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1984747" h="2855491">
                        <a:moveTo>
                          <a:pt x="814482" y="0"/>
                        </a:moveTo>
                        <a:lnTo>
                          <a:pt x="814620" y="58"/>
                        </a:lnTo>
                        <a:cubicBezTo>
                          <a:pt x="963076" y="62762"/>
                          <a:pt x="1088092" y="117830"/>
                          <a:pt x="1163100" y="142038"/>
                        </a:cubicBezTo>
                        <a:cubicBezTo>
                          <a:pt x="1463136" y="238876"/>
                          <a:pt x="1293276" y="411914"/>
                          <a:pt x="1363124" y="437314"/>
                        </a:cubicBezTo>
                        <a:cubicBezTo>
                          <a:pt x="1432976" y="462714"/>
                          <a:pt x="1479012" y="213478"/>
                          <a:pt x="1582200" y="294438"/>
                        </a:cubicBezTo>
                        <a:cubicBezTo>
                          <a:pt x="1685388" y="375402"/>
                          <a:pt x="1953676" y="718302"/>
                          <a:pt x="1982250" y="923090"/>
                        </a:cubicBezTo>
                        <a:cubicBezTo>
                          <a:pt x="2010824" y="1127876"/>
                          <a:pt x="1785400" y="1386638"/>
                          <a:pt x="1753650" y="1523164"/>
                        </a:cubicBezTo>
                        <a:cubicBezTo>
                          <a:pt x="1721900" y="1659690"/>
                          <a:pt x="1791750" y="1681914"/>
                          <a:pt x="1791750" y="1742238"/>
                        </a:cubicBezTo>
                        <a:cubicBezTo>
                          <a:pt x="1791750" y="1802564"/>
                          <a:pt x="1748888" y="1810502"/>
                          <a:pt x="1753650" y="1885114"/>
                        </a:cubicBezTo>
                        <a:cubicBezTo>
                          <a:pt x="1758412" y="1959726"/>
                          <a:pt x="1823500" y="2094664"/>
                          <a:pt x="1820324" y="2189914"/>
                        </a:cubicBezTo>
                        <a:cubicBezTo>
                          <a:pt x="1817150" y="2285164"/>
                          <a:pt x="1823500" y="2386764"/>
                          <a:pt x="1734600" y="2456614"/>
                        </a:cubicBezTo>
                        <a:cubicBezTo>
                          <a:pt x="1645700" y="2526464"/>
                          <a:pt x="1402812" y="2583614"/>
                          <a:pt x="1286924" y="2609014"/>
                        </a:cubicBezTo>
                        <a:cubicBezTo>
                          <a:pt x="1171038" y="2634414"/>
                          <a:pt x="1172624" y="2583614"/>
                          <a:pt x="1039276" y="2609014"/>
                        </a:cubicBezTo>
                        <a:cubicBezTo>
                          <a:pt x="905924" y="2634414"/>
                          <a:pt x="639224" y="2726490"/>
                          <a:pt x="486824" y="2761414"/>
                        </a:cubicBezTo>
                        <a:cubicBezTo>
                          <a:pt x="334424" y="2796338"/>
                          <a:pt x="212188" y="2853490"/>
                          <a:pt x="124876" y="2818562"/>
                        </a:cubicBezTo>
                        <a:cubicBezTo>
                          <a:pt x="53936" y="2790186"/>
                          <a:pt x="51112" y="2954642"/>
                          <a:pt x="4012" y="2755050"/>
                        </a:cubicBezTo>
                        <a:lnTo>
                          <a:pt x="0" y="2736958"/>
                        </a:lnTo>
                        <a:lnTo>
                          <a:pt x="45316" y="2708078"/>
                        </a:lnTo>
                        <a:cubicBezTo>
                          <a:pt x="199438" y="2629380"/>
                          <a:pt x="536632" y="2555238"/>
                          <a:pt x="696376" y="2389938"/>
                        </a:cubicBezTo>
                        <a:cubicBezTo>
                          <a:pt x="878940" y="2201026"/>
                          <a:pt x="1058324" y="1797802"/>
                          <a:pt x="1086900" y="1608890"/>
                        </a:cubicBezTo>
                        <a:cubicBezTo>
                          <a:pt x="1094044" y="1561662"/>
                          <a:pt x="1089678" y="1519594"/>
                          <a:pt x="1077672" y="1482162"/>
                        </a:cubicBezTo>
                        <a:lnTo>
                          <a:pt x="1070940" y="1466896"/>
                        </a:lnTo>
                        <a:lnTo>
                          <a:pt x="1088366" y="1452090"/>
                        </a:lnTo>
                        <a:cubicBezTo>
                          <a:pt x="1193898" y="1342864"/>
                          <a:pt x="1107378" y="1212490"/>
                          <a:pt x="1147860" y="1130734"/>
                        </a:cubicBezTo>
                        <a:cubicBezTo>
                          <a:pt x="1212630" y="999924"/>
                          <a:pt x="1025940" y="940234"/>
                          <a:pt x="1010700" y="825934"/>
                        </a:cubicBezTo>
                        <a:cubicBezTo>
                          <a:pt x="995460" y="711634"/>
                          <a:pt x="1091980" y="522404"/>
                          <a:pt x="1056420" y="444934"/>
                        </a:cubicBezTo>
                        <a:cubicBezTo>
                          <a:pt x="1020860" y="367464"/>
                          <a:pt x="839250" y="429694"/>
                          <a:pt x="797340" y="361114"/>
                        </a:cubicBezTo>
                        <a:cubicBezTo>
                          <a:pt x="755430" y="292534"/>
                          <a:pt x="787180" y="143944"/>
                          <a:pt x="804960" y="33454"/>
                        </a:cubicBezTo>
                        <a:lnTo>
                          <a:pt x="81448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14" name="フリーフォーム: 図形 2013">
                    <a:extLst>
                      <a:ext uri="{FF2B5EF4-FFF2-40B4-BE49-F238E27FC236}">
                        <a16:creationId xmlns:a16="http://schemas.microsoft.com/office/drawing/2014/main" id="{1487E6EE-645A-0DA0-D63C-15A451C210DC}"/>
                      </a:ext>
                    </a:extLst>
                  </p:cNvPr>
                  <p:cNvSpPr/>
                  <p:nvPr/>
                </p:nvSpPr>
                <p:spPr>
                  <a:xfrm>
                    <a:off x="27206462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0" name="フリーフォーム: 図形 2019">
                    <a:extLst>
                      <a:ext uri="{FF2B5EF4-FFF2-40B4-BE49-F238E27FC236}">
                        <a16:creationId xmlns:a16="http://schemas.microsoft.com/office/drawing/2014/main" id="{56B9161D-DE52-C20B-C8AB-6D0394F32F59}"/>
                      </a:ext>
                    </a:extLst>
                  </p:cNvPr>
                  <p:cNvSpPr/>
                  <p:nvPr/>
                </p:nvSpPr>
                <p:spPr>
                  <a:xfrm>
                    <a:off x="27197725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1" name="フリーフォーム: 図形 2020">
                    <a:extLst>
                      <a:ext uri="{FF2B5EF4-FFF2-40B4-BE49-F238E27FC236}">
                        <a16:creationId xmlns:a16="http://schemas.microsoft.com/office/drawing/2014/main" id="{3EC229F6-1E8D-F94B-F0FD-844714F9B3CD}"/>
                      </a:ext>
                    </a:extLst>
                  </p:cNvPr>
                  <p:cNvSpPr/>
                  <p:nvPr/>
                </p:nvSpPr>
                <p:spPr>
                  <a:xfrm>
                    <a:off x="30672188" y="21460301"/>
                    <a:ext cx="3541919" cy="5581204"/>
                  </a:xfrm>
                  <a:custGeom>
                    <a:avLst/>
                    <a:gdLst>
                      <a:gd name="connsiteX0" fmla="*/ 2557362 w 3541919"/>
                      <a:gd name="connsiteY0" fmla="*/ 1386998 h 5581204"/>
                      <a:gd name="connsiteX1" fmla="*/ 2601812 w 3541919"/>
                      <a:gd name="connsiteY1" fmla="*/ 1545748 h 5581204"/>
                      <a:gd name="connsiteX2" fmla="*/ 2392262 w 3541919"/>
                      <a:gd name="connsiteY2" fmla="*/ 1571148 h 5581204"/>
                      <a:gd name="connsiteX3" fmla="*/ 2290662 w 3541919"/>
                      <a:gd name="connsiteY3" fmla="*/ 1590198 h 5581204"/>
                      <a:gd name="connsiteX4" fmla="*/ 2195412 w 3541919"/>
                      <a:gd name="connsiteY4" fmla="*/ 1482248 h 5581204"/>
                      <a:gd name="connsiteX5" fmla="*/ 2322412 w 3541919"/>
                      <a:gd name="connsiteY5" fmla="*/ 1437798 h 5581204"/>
                      <a:gd name="connsiteX6" fmla="*/ 2481162 w 3541919"/>
                      <a:gd name="connsiteY6" fmla="*/ 1450498 h 5581204"/>
                      <a:gd name="connsiteX7" fmla="*/ 2557362 w 3541919"/>
                      <a:gd name="connsiteY7" fmla="*/ 1386998 h 5581204"/>
                      <a:gd name="connsiteX8" fmla="*/ 3228080 w 3541919"/>
                      <a:gd name="connsiteY8" fmla="*/ 318 h 5581204"/>
                      <a:gd name="connsiteX9" fmla="*/ 3427312 w 3541919"/>
                      <a:gd name="connsiteY9" fmla="*/ 28098 h 5581204"/>
                      <a:gd name="connsiteX10" fmla="*/ 3528912 w 3541919"/>
                      <a:gd name="connsiteY10" fmla="*/ 282098 h 5581204"/>
                      <a:gd name="connsiteX11" fmla="*/ 3211412 w 3541919"/>
                      <a:gd name="connsiteY11" fmla="*/ 332898 h 5581204"/>
                      <a:gd name="connsiteX12" fmla="*/ 3224112 w 3541919"/>
                      <a:gd name="connsiteY12" fmla="*/ 739298 h 5581204"/>
                      <a:gd name="connsiteX13" fmla="*/ 3109812 w 3541919"/>
                      <a:gd name="connsiteY13" fmla="*/ 878998 h 5581204"/>
                      <a:gd name="connsiteX14" fmla="*/ 2766912 w 3541919"/>
                      <a:gd name="connsiteY14" fmla="*/ 929798 h 5581204"/>
                      <a:gd name="connsiteX15" fmla="*/ 2538312 w 3541919"/>
                      <a:gd name="connsiteY15" fmla="*/ 1247298 h 5581204"/>
                      <a:gd name="connsiteX16" fmla="*/ 2220812 w 3541919"/>
                      <a:gd name="connsiteY16" fmla="*/ 1158398 h 5581204"/>
                      <a:gd name="connsiteX17" fmla="*/ 2119212 w 3541919"/>
                      <a:gd name="connsiteY17" fmla="*/ 1336198 h 5581204"/>
                      <a:gd name="connsiteX18" fmla="*/ 2119212 w 3541919"/>
                      <a:gd name="connsiteY18" fmla="*/ 1425098 h 5581204"/>
                      <a:gd name="connsiteX19" fmla="*/ 2043012 w 3541919"/>
                      <a:gd name="connsiteY19" fmla="*/ 1666398 h 5581204"/>
                      <a:gd name="connsiteX20" fmla="*/ 2220812 w 3541919"/>
                      <a:gd name="connsiteY20" fmla="*/ 1767998 h 5581204"/>
                      <a:gd name="connsiteX21" fmla="*/ 2525612 w 3541919"/>
                      <a:gd name="connsiteY21" fmla="*/ 1615598 h 5581204"/>
                      <a:gd name="connsiteX22" fmla="*/ 2563712 w 3541919"/>
                      <a:gd name="connsiteY22" fmla="*/ 1907698 h 5581204"/>
                      <a:gd name="connsiteX23" fmla="*/ 2584548 w 3541919"/>
                      <a:gd name="connsiteY23" fmla="*/ 2091054 h 5581204"/>
                      <a:gd name="connsiteX24" fmla="*/ 2578124 w 3541919"/>
                      <a:gd name="connsiteY24" fmla="*/ 2146828 h 5581204"/>
                      <a:gd name="connsiteX25" fmla="*/ 2536724 w 3541919"/>
                      <a:gd name="connsiteY25" fmla="*/ 2158126 h 5581204"/>
                      <a:gd name="connsiteX26" fmla="*/ 2255736 w 3541919"/>
                      <a:gd name="connsiteY26" fmla="*/ 2237898 h 5581204"/>
                      <a:gd name="connsiteX27" fmla="*/ 2084288 w 3541919"/>
                      <a:gd name="connsiteY27" fmla="*/ 2437922 h 5581204"/>
                      <a:gd name="connsiteX28" fmla="*/ 1931888 w 3541919"/>
                      <a:gd name="connsiteY28" fmla="*/ 2971322 h 5581204"/>
                      <a:gd name="connsiteX29" fmla="*/ 1836636 w 3541919"/>
                      <a:gd name="connsiteY29" fmla="*/ 3123722 h 5581204"/>
                      <a:gd name="connsiteX30" fmla="*/ 1884264 w 3541919"/>
                      <a:gd name="connsiteY30" fmla="*/ 3371374 h 5581204"/>
                      <a:gd name="connsiteX31" fmla="*/ 1789012 w 3541919"/>
                      <a:gd name="connsiteY31" fmla="*/ 3904774 h 5581204"/>
                      <a:gd name="connsiteX32" fmla="*/ 1779488 w 3541919"/>
                      <a:gd name="connsiteY32" fmla="*/ 4628674 h 5581204"/>
                      <a:gd name="connsiteX33" fmla="*/ 1941412 w 3541919"/>
                      <a:gd name="connsiteY33" fmla="*/ 4923948 h 5581204"/>
                      <a:gd name="connsiteX34" fmla="*/ 1693764 w 3541919"/>
                      <a:gd name="connsiteY34" fmla="*/ 5266848 h 5581204"/>
                      <a:gd name="connsiteX35" fmla="*/ 1665188 w 3541919"/>
                      <a:gd name="connsiteY35" fmla="*/ 5581174 h 5581204"/>
                      <a:gd name="connsiteX36" fmla="*/ 1160364 w 3541919"/>
                      <a:gd name="connsiteY36" fmla="*/ 5285898 h 5581204"/>
                      <a:gd name="connsiteX37" fmla="*/ 417412 w 3541919"/>
                      <a:gd name="connsiteY37" fmla="*/ 5266848 h 5581204"/>
                      <a:gd name="connsiteX38" fmla="*/ 331688 w 3541919"/>
                      <a:gd name="connsiteY38" fmla="*/ 4971574 h 5581204"/>
                      <a:gd name="connsiteX39" fmla="*/ 5468 w 3541919"/>
                      <a:gd name="connsiteY39" fmla="*/ 4806558 h 5581204"/>
                      <a:gd name="connsiteX40" fmla="*/ 0 w 3541919"/>
                      <a:gd name="connsiteY40" fmla="*/ 4767682 h 5581204"/>
                      <a:gd name="connsiteX41" fmla="*/ 37812 w 3541919"/>
                      <a:gd name="connsiteY41" fmla="*/ 4743048 h 5581204"/>
                      <a:gd name="connsiteX42" fmla="*/ 506312 w 3541919"/>
                      <a:gd name="connsiteY42" fmla="*/ 4396898 h 5581204"/>
                      <a:gd name="connsiteX43" fmla="*/ 1446112 w 3541919"/>
                      <a:gd name="connsiteY43" fmla="*/ 3126898 h 5581204"/>
                      <a:gd name="connsiteX44" fmla="*/ 1763612 w 3541919"/>
                      <a:gd name="connsiteY44" fmla="*/ 2098198 h 5581204"/>
                      <a:gd name="connsiteX45" fmla="*/ 1585812 w 3541919"/>
                      <a:gd name="connsiteY45" fmla="*/ 1767998 h 5581204"/>
                      <a:gd name="connsiteX46" fmla="*/ 1585812 w 3541919"/>
                      <a:gd name="connsiteY46" fmla="*/ 1539398 h 5581204"/>
                      <a:gd name="connsiteX47" fmla="*/ 1395312 w 3541919"/>
                      <a:gd name="connsiteY47" fmla="*/ 1437798 h 5581204"/>
                      <a:gd name="connsiteX48" fmla="*/ 1662012 w 3541919"/>
                      <a:gd name="connsiteY48" fmla="*/ 624998 h 5581204"/>
                      <a:gd name="connsiteX49" fmla="*/ 2170012 w 3541919"/>
                      <a:gd name="connsiteY49" fmla="*/ 447198 h 5581204"/>
                      <a:gd name="connsiteX50" fmla="*/ 2944712 w 3541919"/>
                      <a:gd name="connsiteY50" fmla="*/ 53498 h 5581204"/>
                      <a:gd name="connsiteX51" fmla="*/ 3228080 w 3541919"/>
                      <a:gd name="connsiteY51" fmla="*/ 318 h 55812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3541919" h="5581204">
                        <a:moveTo>
                          <a:pt x="2557362" y="1386998"/>
                        </a:moveTo>
                        <a:cubicBezTo>
                          <a:pt x="2577470" y="1402874"/>
                          <a:pt x="2629328" y="1515056"/>
                          <a:pt x="2601812" y="1545748"/>
                        </a:cubicBezTo>
                        <a:cubicBezTo>
                          <a:pt x="2574296" y="1576440"/>
                          <a:pt x="2444120" y="1563740"/>
                          <a:pt x="2392262" y="1571148"/>
                        </a:cubicBezTo>
                        <a:cubicBezTo>
                          <a:pt x="2340404" y="1578556"/>
                          <a:pt x="2323470" y="1605014"/>
                          <a:pt x="2290662" y="1590198"/>
                        </a:cubicBezTo>
                        <a:cubicBezTo>
                          <a:pt x="2257854" y="1575382"/>
                          <a:pt x="2190120" y="1507648"/>
                          <a:pt x="2195412" y="1482248"/>
                        </a:cubicBezTo>
                        <a:cubicBezTo>
                          <a:pt x="2200704" y="1456848"/>
                          <a:pt x="2281136" y="1442030"/>
                          <a:pt x="2322412" y="1437798"/>
                        </a:cubicBezTo>
                        <a:cubicBezTo>
                          <a:pt x="2363688" y="1433566"/>
                          <a:pt x="2442004" y="1458966"/>
                          <a:pt x="2481162" y="1450498"/>
                        </a:cubicBezTo>
                        <a:cubicBezTo>
                          <a:pt x="2520320" y="1442030"/>
                          <a:pt x="2537254" y="1371122"/>
                          <a:pt x="2557362" y="1386998"/>
                        </a:cubicBezTo>
                        <a:close/>
                        <a:moveTo>
                          <a:pt x="3228080" y="318"/>
                        </a:moveTo>
                        <a:cubicBezTo>
                          <a:pt x="3310364" y="-2062"/>
                          <a:pt x="3378628" y="9050"/>
                          <a:pt x="3427312" y="28098"/>
                        </a:cubicBezTo>
                        <a:cubicBezTo>
                          <a:pt x="3524680" y="66198"/>
                          <a:pt x="3564896" y="231298"/>
                          <a:pt x="3528912" y="282098"/>
                        </a:cubicBezTo>
                        <a:cubicBezTo>
                          <a:pt x="3492928" y="332898"/>
                          <a:pt x="3262212" y="256698"/>
                          <a:pt x="3211412" y="332898"/>
                        </a:cubicBezTo>
                        <a:cubicBezTo>
                          <a:pt x="3160612" y="409098"/>
                          <a:pt x="3241044" y="648282"/>
                          <a:pt x="3224112" y="739298"/>
                        </a:cubicBezTo>
                        <a:cubicBezTo>
                          <a:pt x="3207180" y="830314"/>
                          <a:pt x="3186012" y="847250"/>
                          <a:pt x="3109812" y="878998"/>
                        </a:cubicBezTo>
                        <a:cubicBezTo>
                          <a:pt x="3033612" y="910750"/>
                          <a:pt x="2862160" y="868414"/>
                          <a:pt x="2766912" y="929798"/>
                        </a:cubicBezTo>
                        <a:cubicBezTo>
                          <a:pt x="2671660" y="991182"/>
                          <a:pt x="2629328" y="1209198"/>
                          <a:pt x="2538312" y="1247298"/>
                        </a:cubicBezTo>
                        <a:cubicBezTo>
                          <a:pt x="2447296" y="1285398"/>
                          <a:pt x="2290660" y="1143582"/>
                          <a:pt x="2220812" y="1158398"/>
                        </a:cubicBezTo>
                        <a:cubicBezTo>
                          <a:pt x="2150960" y="1173214"/>
                          <a:pt x="2136144" y="1291750"/>
                          <a:pt x="2119212" y="1336198"/>
                        </a:cubicBezTo>
                        <a:cubicBezTo>
                          <a:pt x="2102280" y="1380650"/>
                          <a:pt x="2131912" y="1370066"/>
                          <a:pt x="2119212" y="1425098"/>
                        </a:cubicBezTo>
                        <a:cubicBezTo>
                          <a:pt x="2106512" y="1480130"/>
                          <a:pt x="2026080" y="1609250"/>
                          <a:pt x="2043012" y="1666398"/>
                        </a:cubicBezTo>
                        <a:cubicBezTo>
                          <a:pt x="2059944" y="1723550"/>
                          <a:pt x="2140380" y="1776466"/>
                          <a:pt x="2220812" y="1767998"/>
                        </a:cubicBezTo>
                        <a:cubicBezTo>
                          <a:pt x="2301244" y="1759530"/>
                          <a:pt x="2468460" y="1592314"/>
                          <a:pt x="2525612" y="1615598"/>
                        </a:cubicBezTo>
                        <a:cubicBezTo>
                          <a:pt x="2582760" y="1638882"/>
                          <a:pt x="2555244" y="1816682"/>
                          <a:pt x="2563712" y="1907698"/>
                        </a:cubicBezTo>
                        <a:cubicBezTo>
                          <a:pt x="2570064" y="1975960"/>
                          <a:pt x="2585940" y="2026364"/>
                          <a:pt x="2584548" y="2091054"/>
                        </a:cubicBezTo>
                        <a:lnTo>
                          <a:pt x="2578124" y="2146828"/>
                        </a:lnTo>
                        <a:lnTo>
                          <a:pt x="2536724" y="2158126"/>
                        </a:lnTo>
                        <a:cubicBezTo>
                          <a:pt x="2421236" y="2186702"/>
                          <a:pt x="2327968" y="2200592"/>
                          <a:pt x="2255736" y="2237898"/>
                        </a:cubicBezTo>
                        <a:cubicBezTo>
                          <a:pt x="2111276" y="2312510"/>
                          <a:pt x="2138264" y="2315686"/>
                          <a:pt x="2084288" y="2437922"/>
                        </a:cubicBezTo>
                        <a:cubicBezTo>
                          <a:pt x="2030312" y="2560160"/>
                          <a:pt x="1973164" y="2857022"/>
                          <a:pt x="1931888" y="2971322"/>
                        </a:cubicBezTo>
                        <a:cubicBezTo>
                          <a:pt x="1890612" y="3085622"/>
                          <a:pt x="1844576" y="3057048"/>
                          <a:pt x="1836636" y="3123722"/>
                        </a:cubicBezTo>
                        <a:cubicBezTo>
                          <a:pt x="1828700" y="3190398"/>
                          <a:pt x="1892200" y="3241198"/>
                          <a:pt x="1884264" y="3371374"/>
                        </a:cubicBezTo>
                        <a:cubicBezTo>
                          <a:pt x="1876324" y="3501548"/>
                          <a:pt x="1806476" y="3695222"/>
                          <a:pt x="1789012" y="3904774"/>
                        </a:cubicBezTo>
                        <a:cubicBezTo>
                          <a:pt x="1771552" y="4114322"/>
                          <a:pt x="1754088" y="4458810"/>
                          <a:pt x="1779488" y="4628674"/>
                        </a:cubicBezTo>
                        <a:cubicBezTo>
                          <a:pt x="1804888" y="4798536"/>
                          <a:pt x="1955700" y="4817586"/>
                          <a:pt x="1941412" y="4923948"/>
                        </a:cubicBezTo>
                        <a:cubicBezTo>
                          <a:pt x="1927124" y="5030310"/>
                          <a:pt x="1739800" y="5157310"/>
                          <a:pt x="1693764" y="5266848"/>
                        </a:cubicBezTo>
                        <a:cubicBezTo>
                          <a:pt x="1647724" y="5376386"/>
                          <a:pt x="1754088" y="5577998"/>
                          <a:pt x="1665188" y="5581174"/>
                        </a:cubicBezTo>
                        <a:cubicBezTo>
                          <a:pt x="1576288" y="5584348"/>
                          <a:pt x="1368324" y="5338286"/>
                          <a:pt x="1160364" y="5285898"/>
                        </a:cubicBezTo>
                        <a:cubicBezTo>
                          <a:pt x="952400" y="5233510"/>
                          <a:pt x="555524" y="5319234"/>
                          <a:pt x="417412" y="5266848"/>
                        </a:cubicBezTo>
                        <a:cubicBezTo>
                          <a:pt x="279300" y="5214462"/>
                          <a:pt x="403124" y="5101748"/>
                          <a:pt x="331688" y="4971574"/>
                        </a:cubicBezTo>
                        <a:cubicBezTo>
                          <a:pt x="273644" y="4865806"/>
                          <a:pt x="67836" y="5121598"/>
                          <a:pt x="5468" y="4806558"/>
                        </a:cubicBezTo>
                        <a:lnTo>
                          <a:pt x="0" y="4767682"/>
                        </a:lnTo>
                        <a:lnTo>
                          <a:pt x="37812" y="4743048"/>
                        </a:lnTo>
                        <a:cubicBezTo>
                          <a:pt x="179716" y="4657018"/>
                          <a:pt x="334332" y="4586076"/>
                          <a:pt x="506312" y="4396898"/>
                        </a:cubicBezTo>
                        <a:cubicBezTo>
                          <a:pt x="781480" y="4094214"/>
                          <a:pt x="1236560" y="3510014"/>
                          <a:pt x="1446112" y="3126898"/>
                        </a:cubicBezTo>
                        <a:cubicBezTo>
                          <a:pt x="1655660" y="2743782"/>
                          <a:pt x="1740328" y="2324682"/>
                          <a:pt x="1763612" y="2098198"/>
                        </a:cubicBezTo>
                        <a:cubicBezTo>
                          <a:pt x="1786896" y="1871714"/>
                          <a:pt x="1615444" y="1861130"/>
                          <a:pt x="1585812" y="1767998"/>
                        </a:cubicBezTo>
                        <a:cubicBezTo>
                          <a:pt x="1556180" y="1674866"/>
                          <a:pt x="1617560" y="1594430"/>
                          <a:pt x="1585812" y="1539398"/>
                        </a:cubicBezTo>
                        <a:cubicBezTo>
                          <a:pt x="1554060" y="1484366"/>
                          <a:pt x="1382612" y="1590198"/>
                          <a:pt x="1395312" y="1437798"/>
                        </a:cubicBezTo>
                        <a:cubicBezTo>
                          <a:pt x="1408012" y="1285398"/>
                          <a:pt x="1532896" y="790098"/>
                          <a:pt x="1662012" y="624998"/>
                        </a:cubicBezTo>
                        <a:cubicBezTo>
                          <a:pt x="1791128" y="459898"/>
                          <a:pt x="1956228" y="542450"/>
                          <a:pt x="2170012" y="447198"/>
                        </a:cubicBezTo>
                        <a:cubicBezTo>
                          <a:pt x="2383796" y="351950"/>
                          <a:pt x="2735160" y="123350"/>
                          <a:pt x="2944712" y="53498"/>
                        </a:cubicBezTo>
                        <a:cubicBezTo>
                          <a:pt x="3049484" y="18574"/>
                          <a:pt x="3145792" y="2698"/>
                          <a:pt x="3228080" y="31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2" name="フリーフォーム: 図形 2021">
                    <a:extLst>
                      <a:ext uri="{FF2B5EF4-FFF2-40B4-BE49-F238E27FC236}">
                        <a16:creationId xmlns:a16="http://schemas.microsoft.com/office/drawing/2014/main" id="{91AC595A-FA1B-1F45-B09A-AC37B25A3B14}"/>
                      </a:ext>
                    </a:extLst>
                  </p:cNvPr>
                  <p:cNvSpPr/>
                  <p:nvPr/>
                </p:nvSpPr>
                <p:spPr>
                  <a:xfrm>
                    <a:off x="28297216" y="26227985"/>
                    <a:ext cx="4271086" cy="3525463"/>
                  </a:xfrm>
                  <a:custGeom>
                    <a:avLst/>
                    <a:gdLst>
                      <a:gd name="connsiteX0" fmla="*/ 2374970 w 4271086"/>
                      <a:gd name="connsiteY0" fmla="*/ 0 h 3525463"/>
                      <a:gd name="connsiteX1" fmla="*/ 2380440 w 4271086"/>
                      <a:gd name="connsiteY1" fmla="*/ 38876 h 3525463"/>
                      <a:gd name="connsiteX2" fmla="*/ 2706660 w 4271086"/>
                      <a:gd name="connsiteY2" fmla="*/ 203892 h 3525463"/>
                      <a:gd name="connsiteX3" fmla="*/ 2792384 w 4271086"/>
                      <a:gd name="connsiteY3" fmla="*/ 499166 h 3525463"/>
                      <a:gd name="connsiteX4" fmla="*/ 3535334 w 4271086"/>
                      <a:gd name="connsiteY4" fmla="*/ 518216 h 3525463"/>
                      <a:gd name="connsiteX5" fmla="*/ 4001474 w 4271086"/>
                      <a:gd name="connsiteY5" fmla="*/ 803864 h 3525463"/>
                      <a:gd name="connsiteX6" fmla="*/ 4018458 w 4271086"/>
                      <a:gd name="connsiteY6" fmla="*/ 808090 h 3525463"/>
                      <a:gd name="connsiteX7" fmla="*/ 4017536 w 4271086"/>
                      <a:gd name="connsiteY7" fmla="*/ 836708 h 3525463"/>
                      <a:gd name="connsiteX8" fmla="*/ 4040160 w 4271086"/>
                      <a:gd name="connsiteY8" fmla="*/ 1156392 h 3525463"/>
                      <a:gd name="connsiteX9" fmla="*/ 4268760 w 4271086"/>
                      <a:gd name="connsiteY9" fmla="*/ 1499292 h 3525463"/>
                      <a:gd name="connsiteX10" fmla="*/ 3878234 w 4271086"/>
                      <a:gd name="connsiteY10" fmla="*/ 1870766 h 3525463"/>
                      <a:gd name="connsiteX11" fmla="*/ 2830484 w 4271086"/>
                      <a:gd name="connsiteY11" fmla="*/ 1851716 h 3525463"/>
                      <a:gd name="connsiteX12" fmla="*/ 2592360 w 4271086"/>
                      <a:gd name="connsiteY12" fmla="*/ 2299392 h 3525463"/>
                      <a:gd name="connsiteX13" fmla="*/ 2249460 w 4271086"/>
                      <a:gd name="connsiteY13" fmla="*/ 2194616 h 3525463"/>
                      <a:gd name="connsiteX14" fmla="*/ 2297084 w 4271086"/>
                      <a:gd name="connsiteY14" fmla="*/ 2689916 h 3525463"/>
                      <a:gd name="connsiteX15" fmla="*/ 2097060 w 4271086"/>
                      <a:gd name="connsiteY15" fmla="*/ 2708966 h 3525463"/>
                      <a:gd name="connsiteX16" fmla="*/ 1849408 w 4271086"/>
                      <a:gd name="connsiteY16" fmla="*/ 2937566 h 3525463"/>
                      <a:gd name="connsiteX17" fmla="*/ 1601760 w 4271086"/>
                      <a:gd name="connsiteY17" fmla="*/ 2861366 h 3525463"/>
                      <a:gd name="connsiteX18" fmla="*/ 1439834 w 4271086"/>
                      <a:gd name="connsiteY18" fmla="*/ 3270940 h 3525463"/>
                      <a:gd name="connsiteX19" fmla="*/ 1182660 w 4271086"/>
                      <a:gd name="connsiteY19" fmla="*/ 3337616 h 3525463"/>
                      <a:gd name="connsiteX20" fmla="*/ 1077884 w 4271086"/>
                      <a:gd name="connsiteY20" fmla="*/ 3518592 h 3525463"/>
                      <a:gd name="connsiteX21" fmla="*/ 106334 w 4271086"/>
                      <a:gd name="connsiteY21" fmla="*/ 3070916 h 3525463"/>
                      <a:gd name="connsiteX22" fmla="*/ 15662 w 4271086"/>
                      <a:gd name="connsiteY22" fmla="*/ 2736040 h 3525463"/>
                      <a:gd name="connsiteX23" fmla="*/ 0 w 4271086"/>
                      <a:gd name="connsiteY23" fmla="*/ 2642338 h 3525463"/>
                      <a:gd name="connsiteX24" fmla="*/ 30518 w 4271086"/>
                      <a:gd name="connsiteY24" fmla="*/ 2623316 h 3525463"/>
                      <a:gd name="connsiteX25" fmla="*/ 74584 w 4271086"/>
                      <a:gd name="connsiteY25" fmla="*/ 2613716 h 3525463"/>
                      <a:gd name="connsiteX26" fmla="*/ 366684 w 4271086"/>
                      <a:gd name="connsiteY26" fmla="*/ 2943916 h 3525463"/>
                      <a:gd name="connsiteX27" fmla="*/ 849284 w 4271086"/>
                      <a:gd name="connsiteY27" fmla="*/ 2969316 h 3525463"/>
                      <a:gd name="connsiteX28" fmla="*/ 950884 w 4271086"/>
                      <a:gd name="connsiteY28" fmla="*/ 2778816 h 3525463"/>
                      <a:gd name="connsiteX29" fmla="*/ 1255684 w 4271086"/>
                      <a:gd name="connsiteY29" fmla="*/ 2778816 h 3525463"/>
                      <a:gd name="connsiteX30" fmla="*/ 1293784 w 4271086"/>
                      <a:gd name="connsiteY30" fmla="*/ 2499416 h 3525463"/>
                      <a:gd name="connsiteX31" fmla="*/ 1649384 w 4271086"/>
                      <a:gd name="connsiteY31" fmla="*/ 2435916 h 3525463"/>
                      <a:gd name="connsiteX32" fmla="*/ 1674784 w 4271086"/>
                      <a:gd name="connsiteY32" fmla="*/ 2042216 h 3525463"/>
                      <a:gd name="connsiteX33" fmla="*/ 1801784 w 4271086"/>
                      <a:gd name="connsiteY33" fmla="*/ 2004116 h 3525463"/>
                      <a:gd name="connsiteX34" fmla="*/ 1941484 w 4271086"/>
                      <a:gd name="connsiteY34" fmla="*/ 2270816 h 3525463"/>
                      <a:gd name="connsiteX35" fmla="*/ 2081184 w 4271086"/>
                      <a:gd name="connsiteY35" fmla="*/ 1966016 h 3525463"/>
                      <a:gd name="connsiteX36" fmla="*/ 1763684 w 4271086"/>
                      <a:gd name="connsiteY36" fmla="*/ 1508816 h 3525463"/>
                      <a:gd name="connsiteX37" fmla="*/ 1763684 w 4271086"/>
                      <a:gd name="connsiteY37" fmla="*/ 1254816 h 3525463"/>
                      <a:gd name="connsiteX38" fmla="*/ 1649384 w 4271086"/>
                      <a:gd name="connsiteY38" fmla="*/ 1089716 h 3525463"/>
                      <a:gd name="connsiteX39" fmla="*/ 2170084 w 4271086"/>
                      <a:gd name="connsiteY39" fmla="*/ 175316 h 3525463"/>
                      <a:gd name="connsiteX40" fmla="*/ 2329132 w 4271086"/>
                      <a:gd name="connsiteY40" fmla="*/ 29862 h 3525463"/>
                      <a:gd name="connsiteX41" fmla="*/ 2374970 w 4271086"/>
                      <a:gd name="connsiteY41" fmla="*/ 0 h 35254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4271086" h="3525463">
                        <a:moveTo>
                          <a:pt x="2374970" y="0"/>
                        </a:moveTo>
                        <a:lnTo>
                          <a:pt x="2380440" y="38876"/>
                        </a:lnTo>
                        <a:cubicBezTo>
                          <a:pt x="2442806" y="353916"/>
                          <a:pt x="2648616" y="98124"/>
                          <a:pt x="2706660" y="203892"/>
                        </a:cubicBezTo>
                        <a:cubicBezTo>
                          <a:pt x="2778096" y="334066"/>
                          <a:pt x="2654272" y="446780"/>
                          <a:pt x="2792384" y="499166"/>
                        </a:cubicBezTo>
                        <a:cubicBezTo>
                          <a:pt x="2930496" y="551552"/>
                          <a:pt x="3327372" y="465828"/>
                          <a:pt x="3535334" y="518216"/>
                        </a:cubicBezTo>
                        <a:cubicBezTo>
                          <a:pt x="3717300" y="564056"/>
                          <a:pt x="3899270" y="758176"/>
                          <a:pt x="4001474" y="803864"/>
                        </a:cubicBezTo>
                        <a:lnTo>
                          <a:pt x="4018458" y="808090"/>
                        </a:lnTo>
                        <a:lnTo>
                          <a:pt x="4017536" y="836708"/>
                        </a:lnTo>
                        <a:cubicBezTo>
                          <a:pt x="4015950" y="955970"/>
                          <a:pt x="4020316" y="1073842"/>
                          <a:pt x="4040160" y="1156392"/>
                        </a:cubicBezTo>
                        <a:cubicBezTo>
                          <a:pt x="4079846" y="1321492"/>
                          <a:pt x="4295746" y="1380228"/>
                          <a:pt x="4268760" y="1499292"/>
                        </a:cubicBezTo>
                        <a:cubicBezTo>
                          <a:pt x="4241772" y="1618352"/>
                          <a:pt x="4117946" y="1812028"/>
                          <a:pt x="3878234" y="1870766"/>
                        </a:cubicBezTo>
                        <a:cubicBezTo>
                          <a:pt x="3638522" y="1929504"/>
                          <a:pt x="3044796" y="1780280"/>
                          <a:pt x="2830484" y="1851716"/>
                        </a:cubicBezTo>
                        <a:cubicBezTo>
                          <a:pt x="2616172" y="1923152"/>
                          <a:pt x="2689196" y="2242240"/>
                          <a:pt x="2592360" y="2299392"/>
                        </a:cubicBezTo>
                        <a:cubicBezTo>
                          <a:pt x="2495522" y="2356540"/>
                          <a:pt x="2298672" y="2129528"/>
                          <a:pt x="2249460" y="2194616"/>
                        </a:cubicBezTo>
                        <a:cubicBezTo>
                          <a:pt x="2200248" y="2259704"/>
                          <a:pt x="2322484" y="2604192"/>
                          <a:pt x="2297084" y="2689916"/>
                        </a:cubicBezTo>
                        <a:cubicBezTo>
                          <a:pt x="2271684" y="2775640"/>
                          <a:pt x="2171672" y="2667692"/>
                          <a:pt x="2097060" y="2708966"/>
                        </a:cubicBezTo>
                        <a:cubicBezTo>
                          <a:pt x="2022448" y="2750240"/>
                          <a:pt x="1931960" y="2912166"/>
                          <a:pt x="1849408" y="2937566"/>
                        </a:cubicBezTo>
                        <a:cubicBezTo>
                          <a:pt x="1766860" y="2962966"/>
                          <a:pt x="1670020" y="2805804"/>
                          <a:pt x="1601760" y="2861366"/>
                        </a:cubicBezTo>
                        <a:cubicBezTo>
                          <a:pt x="1533496" y="2916928"/>
                          <a:pt x="1509684" y="3191566"/>
                          <a:pt x="1439834" y="3270940"/>
                        </a:cubicBezTo>
                        <a:cubicBezTo>
                          <a:pt x="1369984" y="3350316"/>
                          <a:pt x="1242984" y="3296340"/>
                          <a:pt x="1182660" y="3337616"/>
                        </a:cubicBezTo>
                        <a:cubicBezTo>
                          <a:pt x="1122334" y="3378892"/>
                          <a:pt x="1257272" y="3563040"/>
                          <a:pt x="1077884" y="3518592"/>
                        </a:cubicBezTo>
                        <a:cubicBezTo>
                          <a:pt x="898496" y="3474140"/>
                          <a:pt x="295248" y="3524940"/>
                          <a:pt x="106334" y="3070916"/>
                        </a:cubicBezTo>
                        <a:cubicBezTo>
                          <a:pt x="70912" y="2985786"/>
                          <a:pt x="40794" y="2870520"/>
                          <a:pt x="15662" y="2736040"/>
                        </a:cubicBezTo>
                        <a:lnTo>
                          <a:pt x="0" y="2642338"/>
                        </a:lnTo>
                        <a:lnTo>
                          <a:pt x="30518" y="2623316"/>
                        </a:lnTo>
                        <a:cubicBezTo>
                          <a:pt x="45810" y="2616462"/>
                          <a:pt x="60560" y="2612922"/>
                          <a:pt x="74584" y="2613716"/>
                        </a:cubicBezTo>
                        <a:cubicBezTo>
                          <a:pt x="186768" y="2620068"/>
                          <a:pt x="237568" y="2884648"/>
                          <a:pt x="366684" y="2943916"/>
                        </a:cubicBezTo>
                        <a:cubicBezTo>
                          <a:pt x="495800" y="3003184"/>
                          <a:pt x="751920" y="2996832"/>
                          <a:pt x="849284" y="2969316"/>
                        </a:cubicBezTo>
                        <a:cubicBezTo>
                          <a:pt x="946652" y="2941800"/>
                          <a:pt x="883152" y="2810568"/>
                          <a:pt x="950884" y="2778816"/>
                        </a:cubicBezTo>
                        <a:cubicBezTo>
                          <a:pt x="1018616" y="2747068"/>
                          <a:pt x="1198536" y="2825384"/>
                          <a:pt x="1255684" y="2778816"/>
                        </a:cubicBezTo>
                        <a:cubicBezTo>
                          <a:pt x="1312836" y="2732248"/>
                          <a:pt x="1228168" y="2556568"/>
                          <a:pt x="1293784" y="2499416"/>
                        </a:cubicBezTo>
                        <a:cubicBezTo>
                          <a:pt x="1359400" y="2442268"/>
                          <a:pt x="1585884" y="2512116"/>
                          <a:pt x="1649384" y="2435916"/>
                        </a:cubicBezTo>
                        <a:cubicBezTo>
                          <a:pt x="1712884" y="2359716"/>
                          <a:pt x="1649384" y="2114184"/>
                          <a:pt x="1674784" y="2042216"/>
                        </a:cubicBezTo>
                        <a:cubicBezTo>
                          <a:pt x="1700184" y="1970248"/>
                          <a:pt x="1757336" y="1966016"/>
                          <a:pt x="1801784" y="2004116"/>
                        </a:cubicBezTo>
                        <a:cubicBezTo>
                          <a:pt x="1846236" y="2042216"/>
                          <a:pt x="1894916" y="2277168"/>
                          <a:pt x="1941484" y="2270816"/>
                        </a:cubicBezTo>
                        <a:cubicBezTo>
                          <a:pt x="1988052" y="2264468"/>
                          <a:pt x="2110816" y="2093016"/>
                          <a:pt x="2081184" y="1966016"/>
                        </a:cubicBezTo>
                        <a:cubicBezTo>
                          <a:pt x="2051552" y="1839016"/>
                          <a:pt x="1816600" y="1627348"/>
                          <a:pt x="1763684" y="1508816"/>
                        </a:cubicBezTo>
                        <a:cubicBezTo>
                          <a:pt x="1710768" y="1390284"/>
                          <a:pt x="1782736" y="1324668"/>
                          <a:pt x="1763684" y="1254816"/>
                        </a:cubicBezTo>
                        <a:cubicBezTo>
                          <a:pt x="1744636" y="1184968"/>
                          <a:pt x="1581652" y="1269632"/>
                          <a:pt x="1649384" y="1089716"/>
                        </a:cubicBezTo>
                        <a:cubicBezTo>
                          <a:pt x="1717116" y="909800"/>
                          <a:pt x="1964768" y="418732"/>
                          <a:pt x="2170084" y="175316"/>
                        </a:cubicBezTo>
                        <a:cubicBezTo>
                          <a:pt x="2221412" y="114462"/>
                          <a:pt x="2274330" y="68822"/>
                          <a:pt x="2329132" y="29862"/>
                        </a:cubicBezTo>
                        <a:lnTo>
                          <a:pt x="237497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3" name="フリーフォーム: 図形 2022">
                    <a:extLst>
                      <a:ext uri="{FF2B5EF4-FFF2-40B4-BE49-F238E27FC236}">
                        <a16:creationId xmlns:a16="http://schemas.microsoft.com/office/drawing/2014/main" id="{A9249F3C-D7F8-C4F7-DE95-76EE1ADB9981}"/>
                      </a:ext>
                    </a:extLst>
                  </p:cNvPr>
                  <p:cNvSpPr/>
                  <p:nvPr/>
                </p:nvSpPr>
                <p:spPr>
                  <a:xfrm>
                    <a:off x="26579900" y="28143866"/>
                    <a:ext cx="3630361" cy="4026042"/>
                  </a:xfrm>
                  <a:custGeom>
                    <a:avLst/>
                    <a:gdLst>
                      <a:gd name="connsiteX0" fmla="*/ 1125151 w 3630361"/>
                      <a:gd name="connsiteY0" fmla="*/ 922 h 4026042"/>
                      <a:gd name="connsiteX1" fmla="*/ 1233101 w 3630361"/>
                      <a:gd name="connsiteY1" fmla="*/ 50134 h 4026042"/>
                      <a:gd name="connsiteX2" fmla="*/ 1372801 w 3630361"/>
                      <a:gd name="connsiteY2" fmla="*/ 354934 h 4026042"/>
                      <a:gd name="connsiteX3" fmla="*/ 1106101 w 3630361"/>
                      <a:gd name="connsiteY3" fmla="*/ 583534 h 4026042"/>
                      <a:gd name="connsiteX4" fmla="*/ 1131501 w 3630361"/>
                      <a:gd name="connsiteY4" fmla="*/ 862934 h 4026042"/>
                      <a:gd name="connsiteX5" fmla="*/ 1410901 w 3630361"/>
                      <a:gd name="connsiteY5" fmla="*/ 989934 h 4026042"/>
                      <a:gd name="connsiteX6" fmla="*/ 1700521 w 3630361"/>
                      <a:gd name="connsiteY6" fmla="*/ 736926 h 4026042"/>
                      <a:gd name="connsiteX7" fmla="*/ 1717317 w 3630361"/>
                      <a:gd name="connsiteY7" fmla="*/ 726456 h 4026042"/>
                      <a:gd name="connsiteX8" fmla="*/ 1732979 w 3630361"/>
                      <a:gd name="connsiteY8" fmla="*/ 820158 h 4026042"/>
                      <a:gd name="connsiteX9" fmla="*/ 1823651 w 3630361"/>
                      <a:gd name="connsiteY9" fmla="*/ 1155034 h 4026042"/>
                      <a:gd name="connsiteX10" fmla="*/ 2795201 w 3630361"/>
                      <a:gd name="connsiteY10" fmla="*/ 1602710 h 4026042"/>
                      <a:gd name="connsiteX11" fmla="*/ 2846709 w 3630361"/>
                      <a:gd name="connsiteY11" fmla="*/ 1609136 h 4026042"/>
                      <a:gd name="connsiteX12" fmla="*/ 2875447 w 3630361"/>
                      <a:gd name="connsiteY12" fmla="*/ 1732128 h 4026042"/>
                      <a:gd name="connsiteX13" fmla="*/ 2899977 w 3630361"/>
                      <a:gd name="connsiteY13" fmla="*/ 1840834 h 4026042"/>
                      <a:gd name="connsiteX14" fmla="*/ 2928551 w 3630361"/>
                      <a:gd name="connsiteY14" fmla="*/ 2755234 h 4026042"/>
                      <a:gd name="connsiteX15" fmla="*/ 3071425 w 3630361"/>
                      <a:gd name="connsiteY15" fmla="*/ 3126710 h 4026042"/>
                      <a:gd name="connsiteX16" fmla="*/ 3052377 w 3630361"/>
                      <a:gd name="connsiteY16" fmla="*/ 3355310 h 4026042"/>
                      <a:gd name="connsiteX17" fmla="*/ 3252401 w 3630361"/>
                      <a:gd name="connsiteY17" fmla="*/ 3374358 h 4026042"/>
                      <a:gd name="connsiteX18" fmla="*/ 3538151 w 3630361"/>
                      <a:gd name="connsiteY18" fmla="*/ 3583910 h 4026042"/>
                      <a:gd name="connsiteX19" fmla="*/ 3614351 w 3630361"/>
                      <a:gd name="connsiteY19" fmla="*/ 4022058 h 4026042"/>
                      <a:gd name="connsiteX20" fmla="*/ 3261925 w 3630361"/>
                      <a:gd name="connsiteY20" fmla="*/ 3812510 h 4026042"/>
                      <a:gd name="connsiteX21" fmla="*/ 3071425 w 3630361"/>
                      <a:gd name="connsiteY21" fmla="*/ 4022058 h 4026042"/>
                      <a:gd name="connsiteX22" fmla="*/ 2759493 w 3630361"/>
                      <a:gd name="connsiteY22" fmla="*/ 3770818 h 4026042"/>
                      <a:gd name="connsiteX23" fmla="*/ 2661633 w 3630361"/>
                      <a:gd name="connsiteY23" fmla="*/ 3714612 h 4026042"/>
                      <a:gd name="connsiteX24" fmla="*/ 2661851 w 3630361"/>
                      <a:gd name="connsiteY24" fmla="*/ 3660110 h 4026042"/>
                      <a:gd name="connsiteX25" fmla="*/ 2261801 w 3630361"/>
                      <a:gd name="connsiteY25" fmla="*/ 3031458 h 4026042"/>
                      <a:gd name="connsiteX26" fmla="*/ 2042725 w 3630361"/>
                      <a:gd name="connsiteY26" fmla="*/ 3174334 h 4026042"/>
                      <a:gd name="connsiteX27" fmla="*/ 1842701 w 3630361"/>
                      <a:gd name="connsiteY27" fmla="*/ 2879058 h 4026042"/>
                      <a:gd name="connsiteX28" fmla="*/ 1494221 w 3630361"/>
                      <a:gd name="connsiteY28" fmla="*/ 2737078 h 4026042"/>
                      <a:gd name="connsiteX29" fmla="*/ 1494083 w 3630361"/>
                      <a:gd name="connsiteY29" fmla="*/ 2737022 h 4026042"/>
                      <a:gd name="connsiteX30" fmla="*/ 1496787 w 3630361"/>
                      <a:gd name="connsiteY30" fmla="*/ 2727522 h 4026042"/>
                      <a:gd name="connsiteX31" fmla="*/ 1583621 w 3630361"/>
                      <a:gd name="connsiteY31" fmla="*/ 2435194 h 4026042"/>
                      <a:gd name="connsiteX32" fmla="*/ 1065461 w 3630361"/>
                      <a:gd name="connsiteY32" fmla="*/ 2305654 h 4026042"/>
                      <a:gd name="connsiteX33" fmla="*/ 935921 w 3630361"/>
                      <a:gd name="connsiteY33" fmla="*/ 2000854 h 4026042"/>
                      <a:gd name="connsiteX34" fmla="*/ 593021 w 3630361"/>
                      <a:gd name="connsiteY34" fmla="*/ 1932274 h 4026042"/>
                      <a:gd name="connsiteX35" fmla="*/ 219641 w 3630361"/>
                      <a:gd name="connsiteY35" fmla="*/ 1696054 h 4026042"/>
                      <a:gd name="connsiteX36" fmla="*/ 242501 w 3630361"/>
                      <a:gd name="connsiteY36" fmla="*/ 1360774 h 4026042"/>
                      <a:gd name="connsiteX37" fmla="*/ 539681 w 3630361"/>
                      <a:gd name="connsiteY37" fmla="*/ 1322674 h 4026042"/>
                      <a:gd name="connsiteX38" fmla="*/ 501581 w 3630361"/>
                      <a:gd name="connsiteY38" fmla="*/ 911194 h 4026042"/>
                      <a:gd name="connsiteX39" fmla="*/ 166301 w 3630361"/>
                      <a:gd name="connsiteY39" fmla="*/ 956914 h 4026042"/>
                      <a:gd name="connsiteX40" fmla="*/ 6281 w 3630361"/>
                      <a:gd name="connsiteY40" fmla="*/ 713074 h 4026042"/>
                      <a:gd name="connsiteX41" fmla="*/ 29141 w 3630361"/>
                      <a:gd name="connsiteY41" fmla="*/ 591154 h 4026042"/>
                      <a:gd name="connsiteX42" fmla="*/ 84921 w 3630361"/>
                      <a:gd name="connsiteY42" fmla="*/ 434946 h 4026042"/>
                      <a:gd name="connsiteX43" fmla="*/ 95635 w 3630361"/>
                      <a:gd name="connsiteY43" fmla="*/ 411734 h 4026042"/>
                      <a:gd name="connsiteX44" fmla="*/ 132389 w 3630361"/>
                      <a:gd name="connsiteY44" fmla="*/ 421342 h 4026042"/>
                      <a:gd name="connsiteX45" fmla="*/ 306001 w 3630361"/>
                      <a:gd name="connsiteY45" fmla="*/ 418434 h 4026042"/>
                      <a:gd name="connsiteX46" fmla="*/ 953701 w 3630361"/>
                      <a:gd name="connsiteY46" fmla="*/ 37434 h 4026042"/>
                      <a:gd name="connsiteX47" fmla="*/ 1125151 w 3630361"/>
                      <a:gd name="connsiteY47" fmla="*/ 922 h 40260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630361" h="4026042">
                        <a:moveTo>
                          <a:pt x="1125151" y="922"/>
                        </a:moveTo>
                        <a:cubicBezTo>
                          <a:pt x="1166957" y="5154"/>
                          <a:pt x="1198177" y="23676"/>
                          <a:pt x="1233101" y="50134"/>
                        </a:cubicBezTo>
                        <a:cubicBezTo>
                          <a:pt x="1302953" y="103050"/>
                          <a:pt x="1393969" y="266034"/>
                          <a:pt x="1372801" y="354934"/>
                        </a:cubicBezTo>
                        <a:cubicBezTo>
                          <a:pt x="1351633" y="443834"/>
                          <a:pt x="1146317" y="498866"/>
                          <a:pt x="1106101" y="583534"/>
                        </a:cubicBezTo>
                        <a:cubicBezTo>
                          <a:pt x="1065885" y="668202"/>
                          <a:pt x="1080701" y="795202"/>
                          <a:pt x="1131501" y="862934"/>
                        </a:cubicBezTo>
                        <a:cubicBezTo>
                          <a:pt x="1182301" y="930666"/>
                          <a:pt x="1300833" y="1017450"/>
                          <a:pt x="1410901" y="989934"/>
                        </a:cubicBezTo>
                        <a:cubicBezTo>
                          <a:pt x="1493453" y="969298"/>
                          <a:pt x="1603385" y="811738"/>
                          <a:pt x="1700521" y="736926"/>
                        </a:cubicBezTo>
                        <a:lnTo>
                          <a:pt x="1717317" y="726456"/>
                        </a:lnTo>
                        <a:lnTo>
                          <a:pt x="1732979" y="820158"/>
                        </a:lnTo>
                        <a:cubicBezTo>
                          <a:pt x="1758111" y="954638"/>
                          <a:pt x="1788229" y="1069904"/>
                          <a:pt x="1823651" y="1155034"/>
                        </a:cubicBezTo>
                        <a:cubicBezTo>
                          <a:pt x="2012565" y="1609058"/>
                          <a:pt x="2615813" y="1558258"/>
                          <a:pt x="2795201" y="1602710"/>
                        </a:cubicBezTo>
                        <a:lnTo>
                          <a:pt x="2846709" y="1609136"/>
                        </a:lnTo>
                        <a:lnTo>
                          <a:pt x="2875447" y="1732128"/>
                        </a:lnTo>
                        <a:cubicBezTo>
                          <a:pt x="2884431" y="1771220"/>
                          <a:pt x="2892635" y="1807596"/>
                          <a:pt x="2899977" y="1840834"/>
                        </a:cubicBezTo>
                        <a:cubicBezTo>
                          <a:pt x="3017451" y="2372646"/>
                          <a:pt x="2899977" y="2540922"/>
                          <a:pt x="2928551" y="2755234"/>
                        </a:cubicBezTo>
                        <a:cubicBezTo>
                          <a:pt x="2957125" y="2969546"/>
                          <a:pt x="3050789" y="3026698"/>
                          <a:pt x="3071425" y="3126710"/>
                        </a:cubicBezTo>
                        <a:cubicBezTo>
                          <a:pt x="3092063" y="3226722"/>
                          <a:pt x="3022213" y="3314034"/>
                          <a:pt x="3052377" y="3355310"/>
                        </a:cubicBezTo>
                        <a:cubicBezTo>
                          <a:pt x="3082537" y="3396584"/>
                          <a:pt x="3171439" y="3336258"/>
                          <a:pt x="3252401" y="3374358"/>
                        </a:cubicBezTo>
                        <a:cubicBezTo>
                          <a:pt x="3333365" y="3412458"/>
                          <a:pt x="3477825" y="3475958"/>
                          <a:pt x="3538151" y="3583910"/>
                        </a:cubicBezTo>
                        <a:cubicBezTo>
                          <a:pt x="3598477" y="3691858"/>
                          <a:pt x="3660389" y="3983958"/>
                          <a:pt x="3614351" y="4022058"/>
                        </a:cubicBezTo>
                        <a:cubicBezTo>
                          <a:pt x="3568313" y="4060158"/>
                          <a:pt x="3352413" y="3812510"/>
                          <a:pt x="3261925" y="3812510"/>
                        </a:cubicBezTo>
                        <a:cubicBezTo>
                          <a:pt x="3171439" y="3812510"/>
                          <a:pt x="3219065" y="4050634"/>
                          <a:pt x="3071425" y="4022058"/>
                        </a:cubicBezTo>
                        <a:cubicBezTo>
                          <a:pt x="2979153" y="4004200"/>
                          <a:pt x="2910445" y="3874718"/>
                          <a:pt x="2759493" y="3770818"/>
                        </a:cubicBezTo>
                        <a:lnTo>
                          <a:pt x="2661633" y="3714612"/>
                        </a:lnTo>
                        <a:lnTo>
                          <a:pt x="2661851" y="3660110"/>
                        </a:lnTo>
                        <a:cubicBezTo>
                          <a:pt x="2633277" y="3455322"/>
                          <a:pt x="2364989" y="3112422"/>
                          <a:pt x="2261801" y="3031458"/>
                        </a:cubicBezTo>
                        <a:cubicBezTo>
                          <a:pt x="2158613" y="2950498"/>
                          <a:pt x="2112577" y="3199734"/>
                          <a:pt x="2042725" y="3174334"/>
                        </a:cubicBezTo>
                        <a:cubicBezTo>
                          <a:pt x="1972877" y="3148934"/>
                          <a:pt x="2142737" y="2975898"/>
                          <a:pt x="1842701" y="2879058"/>
                        </a:cubicBezTo>
                        <a:cubicBezTo>
                          <a:pt x="1767693" y="2854850"/>
                          <a:pt x="1642677" y="2799782"/>
                          <a:pt x="1494221" y="2737078"/>
                        </a:cubicBezTo>
                        <a:lnTo>
                          <a:pt x="1494083" y="2737022"/>
                        </a:lnTo>
                        <a:lnTo>
                          <a:pt x="1496787" y="2727522"/>
                        </a:lnTo>
                        <a:cubicBezTo>
                          <a:pt x="1536671" y="2624246"/>
                          <a:pt x="1644739" y="2502982"/>
                          <a:pt x="1583621" y="2435194"/>
                        </a:cubicBezTo>
                        <a:cubicBezTo>
                          <a:pt x="1513771" y="2357726"/>
                          <a:pt x="1173411" y="2378046"/>
                          <a:pt x="1065461" y="2305654"/>
                        </a:cubicBezTo>
                        <a:cubicBezTo>
                          <a:pt x="957511" y="2233266"/>
                          <a:pt x="1014661" y="2063086"/>
                          <a:pt x="935921" y="2000854"/>
                        </a:cubicBezTo>
                        <a:cubicBezTo>
                          <a:pt x="857181" y="1938626"/>
                          <a:pt x="712401" y="1983074"/>
                          <a:pt x="593021" y="1932274"/>
                        </a:cubicBezTo>
                        <a:cubicBezTo>
                          <a:pt x="473641" y="1881474"/>
                          <a:pt x="278061" y="1791306"/>
                          <a:pt x="219641" y="1696054"/>
                        </a:cubicBezTo>
                        <a:cubicBezTo>
                          <a:pt x="161221" y="1600806"/>
                          <a:pt x="189161" y="1423006"/>
                          <a:pt x="242501" y="1360774"/>
                        </a:cubicBezTo>
                        <a:cubicBezTo>
                          <a:pt x="295841" y="1298546"/>
                          <a:pt x="496501" y="1397606"/>
                          <a:pt x="539681" y="1322674"/>
                        </a:cubicBezTo>
                        <a:cubicBezTo>
                          <a:pt x="582861" y="1247746"/>
                          <a:pt x="563811" y="972154"/>
                          <a:pt x="501581" y="911194"/>
                        </a:cubicBezTo>
                        <a:cubicBezTo>
                          <a:pt x="439351" y="850234"/>
                          <a:pt x="248851" y="989934"/>
                          <a:pt x="166301" y="956914"/>
                        </a:cubicBezTo>
                        <a:cubicBezTo>
                          <a:pt x="83751" y="923894"/>
                          <a:pt x="29141" y="774034"/>
                          <a:pt x="6281" y="713074"/>
                        </a:cubicBezTo>
                        <a:cubicBezTo>
                          <a:pt x="-16579" y="652114"/>
                          <a:pt x="30411" y="727046"/>
                          <a:pt x="29141" y="591154"/>
                        </a:cubicBezTo>
                        <a:cubicBezTo>
                          <a:pt x="28823" y="557182"/>
                          <a:pt x="53905" y="501066"/>
                          <a:pt x="84921" y="434946"/>
                        </a:cubicBezTo>
                        <a:lnTo>
                          <a:pt x="95635" y="411734"/>
                        </a:lnTo>
                        <a:lnTo>
                          <a:pt x="132389" y="421342"/>
                        </a:lnTo>
                        <a:cubicBezTo>
                          <a:pt x="189129" y="434386"/>
                          <a:pt x="247959" y="440362"/>
                          <a:pt x="306001" y="418434"/>
                        </a:cubicBezTo>
                        <a:cubicBezTo>
                          <a:pt x="496501" y="346466"/>
                          <a:pt x="799185" y="98818"/>
                          <a:pt x="953701" y="37434"/>
                        </a:cubicBezTo>
                        <a:cubicBezTo>
                          <a:pt x="1030959" y="6742"/>
                          <a:pt x="1083347" y="-3312"/>
                          <a:pt x="1125151" y="92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4" name="フリーフォーム: 図形 2023">
                    <a:extLst>
                      <a:ext uri="{FF2B5EF4-FFF2-40B4-BE49-F238E27FC236}">
                        <a16:creationId xmlns:a16="http://schemas.microsoft.com/office/drawing/2014/main" id="{1DDCB4E7-9AF6-BB0B-0200-F1141421BC4F}"/>
                      </a:ext>
                    </a:extLst>
                  </p:cNvPr>
                  <p:cNvSpPr/>
                  <p:nvPr/>
                </p:nvSpPr>
                <p:spPr>
                  <a:xfrm>
                    <a:off x="34556537" y="28628646"/>
                    <a:ext cx="5135518" cy="3918279"/>
                  </a:xfrm>
                  <a:custGeom>
                    <a:avLst/>
                    <a:gdLst>
                      <a:gd name="connsiteX0" fmla="*/ 2313851 w 5135518"/>
                      <a:gd name="connsiteY0" fmla="*/ 7 h 3918279"/>
                      <a:gd name="connsiteX1" fmla="*/ 2324263 w 5135518"/>
                      <a:gd name="connsiteY1" fmla="*/ 3505 h 3918279"/>
                      <a:gd name="connsiteX2" fmla="*/ 2429039 w 5135518"/>
                      <a:gd name="connsiteY2" fmla="*/ 632155 h 3918279"/>
                      <a:gd name="connsiteX3" fmla="*/ 2352839 w 5135518"/>
                      <a:gd name="connsiteY3" fmla="*/ 1051255 h 3918279"/>
                      <a:gd name="connsiteX4" fmla="*/ 2457615 w 5135518"/>
                      <a:gd name="connsiteY4" fmla="*/ 1270331 h 3918279"/>
                      <a:gd name="connsiteX5" fmla="*/ 2686215 w 5135518"/>
                      <a:gd name="connsiteY5" fmla="*/ 1222705 h 3918279"/>
                      <a:gd name="connsiteX6" fmla="*/ 2886239 w 5135518"/>
                      <a:gd name="connsiteY6" fmla="*/ 1718005 h 3918279"/>
                      <a:gd name="connsiteX7" fmla="*/ 3238663 w 5135518"/>
                      <a:gd name="connsiteY7" fmla="*/ 1622755 h 3918279"/>
                      <a:gd name="connsiteX8" fmla="*/ 3229139 w 5135518"/>
                      <a:gd name="connsiteY8" fmla="*/ 1194131 h 3918279"/>
                      <a:gd name="connsiteX9" fmla="*/ 3333911 w 5135518"/>
                      <a:gd name="connsiteY9" fmla="*/ 813131 h 3918279"/>
                      <a:gd name="connsiteX10" fmla="*/ 3772063 w 5135518"/>
                      <a:gd name="connsiteY10" fmla="*/ 1079831 h 3918279"/>
                      <a:gd name="connsiteX11" fmla="*/ 4305463 w 5135518"/>
                      <a:gd name="connsiteY11" fmla="*/ 965531 h 3918279"/>
                      <a:gd name="connsiteX12" fmla="*/ 4667415 w 5135518"/>
                      <a:gd name="connsiteY12" fmla="*/ 946479 h 3918279"/>
                      <a:gd name="connsiteX13" fmla="*/ 4686463 w 5135518"/>
                      <a:gd name="connsiteY13" fmla="*/ 1327479 h 3918279"/>
                      <a:gd name="connsiteX14" fmla="*/ 4629311 w 5135518"/>
                      <a:gd name="connsiteY14" fmla="*/ 1708479 h 3918279"/>
                      <a:gd name="connsiteX15" fmla="*/ 4975663 w 5135518"/>
                      <a:gd name="connsiteY15" fmla="*/ 1808195 h 3918279"/>
                      <a:gd name="connsiteX16" fmla="*/ 5051447 w 5135518"/>
                      <a:gd name="connsiteY16" fmla="*/ 1821665 h 3918279"/>
                      <a:gd name="connsiteX17" fmla="*/ 5067463 w 5135518"/>
                      <a:gd name="connsiteY17" fmla="*/ 1860879 h 3918279"/>
                      <a:gd name="connsiteX18" fmla="*/ 4915063 w 5135518"/>
                      <a:gd name="connsiteY18" fmla="*/ 2241879 h 3918279"/>
                      <a:gd name="connsiteX19" fmla="*/ 4981743 w 5135518"/>
                      <a:gd name="connsiteY19" fmla="*/ 2441907 h 3918279"/>
                      <a:gd name="connsiteX20" fmla="*/ 5134143 w 5135518"/>
                      <a:gd name="connsiteY20" fmla="*/ 2622879 h 3918279"/>
                      <a:gd name="connsiteX21" fmla="*/ 5048415 w 5135518"/>
                      <a:gd name="connsiteY21" fmla="*/ 2832431 h 3918279"/>
                      <a:gd name="connsiteX22" fmla="*/ 4905543 w 5135518"/>
                      <a:gd name="connsiteY22" fmla="*/ 2946731 h 3918279"/>
                      <a:gd name="connsiteX23" fmla="*/ 4610263 w 5135518"/>
                      <a:gd name="connsiteY23" fmla="*/ 3565855 h 3918279"/>
                      <a:gd name="connsiteX24" fmla="*/ 4134015 w 5135518"/>
                      <a:gd name="connsiteY24" fmla="*/ 3908755 h 3918279"/>
                      <a:gd name="connsiteX25" fmla="*/ 3914943 w 5135518"/>
                      <a:gd name="connsiteY25" fmla="*/ 3499179 h 3918279"/>
                      <a:gd name="connsiteX26" fmla="*/ 3943511 w 5135518"/>
                      <a:gd name="connsiteY26" fmla="*/ 3346779 h 3918279"/>
                      <a:gd name="connsiteX27" fmla="*/ 3933991 w 5135518"/>
                      <a:gd name="connsiteY27" fmla="*/ 3242007 h 3918279"/>
                      <a:gd name="connsiteX28" fmla="*/ 3991143 w 5135518"/>
                      <a:gd name="connsiteY28" fmla="*/ 2851479 h 3918279"/>
                      <a:gd name="connsiteX29" fmla="*/ 3991143 w 5135518"/>
                      <a:gd name="connsiteY29" fmla="*/ 2756231 h 3918279"/>
                      <a:gd name="connsiteX30" fmla="*/ 3972087 w 5135518"/>
                      <a:gd name="connsiteY30" fmla="*/ 2527631 h 3918279"/>
                      <a:gd name="connsiteX31" fmla="*/ 4057815 w 5135518"/>
                      <a:gd name="connsiteY31" fmla="*/ 2346655 h 3918279"/>
                      <a:gd name="connsiteX32" fmla="*/ 4343567 w 5135518"/>
                      <a:gd name="connsiteY32" fmla="*/ 2232355 h 3918279"/>
                      <a:gd name="connsiteX33" fmla="*/ 4295943 w 5135518"/>
                      <a:gd name="connsiteY33" fmla="*/ 2118055 h 3918279"/>
                      <a:gd name="connsiteX34" fmla="*/ 3743487 w 5135518"/>
                      <a:gd name="connsiteY34" fmla="*/ 1889455 h 3918279"/>
                      <a:gd name="connsiteX35" fmla="*/ 3343439 w 5135518"/>
                      <a:gd name="connsiteY35" fmla="*/ 2041855 h 3918279"/>
                      <a:gd name="connsiteX36" fmla="*/ 3133887 w 5135518"/>
                      <a:gd name="connsiteY36" fmla="*/ 2308555 h 3918279"/>
                      <a:gd name="connsiteX37" fmla="*/ 3133887 w 5135518"/>
                      <a:gd name="connsiteY37" fmla="*/ 2499055 h 3918279"/>
                      <a:gd name="connsiteX38" fmla="*/ 2676687 w 5135518"/>
                      <a:gd name="connsiteY38" fmla="*/ 2765755 h 3918279"/>
                      <a:gd name="connsiteX39" fmla="*/ 2571911 w 5135518"/>
                      <a:gd name="connsiteY39" fmla="*/ 3127707 h 3918279"/>
                      <a:gd name="connsiteX40" fmla="*/ 2219487 w 5135518"/>
                      <a:gd name="connsiteY40" fmla="*/ 3642055 h 3918279"/>
                      <a:gd name="connsiteX41" fmla="*/ 2276639 w 5135518"/>
                      <a:gd name="connsiteY41" fmla="*/ 3918279 h 3918279"/>
                      <a:gd name="connsiteX42" fmla="*/ 1428911 w 5135518"/>
                      <a:gd name="connsiteY42" fmla="*/ 3642055 h 3918279"/>
                      <a:gd name="connsiteX43" fmla="*/ 1000287 w 5135518"/>
                      <a:gd name="connsiteY43" fmla="*/ 3689679 h 3918279"/>
                      <a:gd name="connsiteX44" fmla="*/ 324015 w 5135518"/>
                      <a:gd name="connsiteY44" fmla="*/ 3613479 h 3918279"/>
                      <a:gd name="connsiteX45" fmla="*/ 143115 w 5135518"/>
                      <a:gd name="connsiteY45" fmla="*/ 3632827 h 3918279"/>
                      <a:gd name="connsiteX46" fmla="*/ 22423 w 5135518"/>
                      <a:gd name="connsiteY46" fmla="*/ 3655909 h 3918279"/>
                      <a:gd name="connsiteX47" fmla="*/ 14823 w 5135518"/>
                      <a:gd name="connsiteY47" fmla="*/ 3582971 h 3918279"/>
                      <a:gd name="connsiteX48" fmla="*/ 163 w 5135518"/>
                      <a:gd name="connsiteY48" fmla="*/ 3308679 h 3918279"/>
                      <a:gd name="connsiteX49" fmla="*/ 285911 w 5135518"/>
                      <a:gd name="connsiteY49" fmla="*/ 2984831 h 3918279"/>
                      <a:gd name="connsiteX50" fmla="*/ 666911 w 5135518"/>
                      <a:gd name="connsiteY50" fmla="*/ 2537155 h 3918279"/>
                      <a:gd name="connsiteX51" fmla="*/ 924087 w 5135518"/>
                      <a:gd name="connsiteY51" fmla="*/ 2070431 h 3918279"/>
                      <a:gd name="connsiteX52" fmla="*/ 1047911 w 5135518"/>
                      <a:gd name="connsiteY52" fmla="*/ 1660855 h 3918279"/>
                      <a:gd name="connsiteX53" fmla="*/ 2009939 w 5135518"/>
                      <a:gd name="connsiteY53" fmla="*/ 1079831 h 3918279"/>
                      <a:gd name="connsiteX54" fmla="*/ 2009939 w 5135518"/>
                      <a:gd name="connsiteY54" fmla="*/ 736931 h 3918279"/>
                      <a:gd name="connsiteX55" fmla="*/ 2114711 w 5135518"/>
                      <a:gd name="connsiteY55" fmla="*/ 394031 h 3918279"/>
                      <a:gd name="connsiteX56" fmla="*/ 2313851 w 5135518"/>
                      <a:gd name="connsiteY56" fmla="*/ 7 h 39182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</a:cxnLst>
                    <a:rect l="l" t="t" r="r" b="b"/>
                    <a:pathLst>
                      <a:path w="5135518" h="3918279">
                        <a:moveTo>
                          <a:pt x="2313851" y="7"/>
                        </a:moveTo>
                        <a:cubicBezTo>
                          <a:pt x="2317511" y="-97"/>
                          <a:pt x="2320987" y="1025"/>
                          <a:pt x="2324263" y="3505"/>
                        </a:cubicBezTo>
                        <a:cubicBezTo>
                          <a:pt x="2376651" y="43191"/>
                          <a:pt x="2424275" y="457531"/>
                          <a:pt x="2429039" y="632155"/>
                        </a:cubicBezTo>
                        <a:cubicBezTo>
                          <a:pt x="2433799" y="806779"/>
                          <a:pt x="2348075" y="944891"/>
                          <a:pt x="2352839" y="1051255"/>
                        </a:cubicBezTo>
                        <a:cubicBezTo>
                          <a:pt x="2357599" y="1157617"/>
                          <a:pt x="2402051" y="1241755"/>
                          <a:pt x="2457615" y="1270331"/>
                        </a:cubicBezTo>
                        <a:cubicBezTo>
                          <a:pt x="2513175" y="1298905"/>
                          <a:pt x="2614775" y="1148091"/>
                          <a:pt x="2686215" y="1222705"/>
                        </a:cubicBezTo>
                        <a:cubicBezTo>
                          <a:pt x="2757651" y="1297317"/>
                          <a:pt x="2794163" y="1651331"/>
                          <a:pt x="2886239" y="1718005"/>
                        </a:cubicBezTo>
                        <a:cubicBezTo>
                          <a:pt x="2978311" y="1784679"/>
                          <a:pt x="3181511" y="1710067"/>
                          <a:pt x="3238663" y="1622755"/>
                        </a:cubicBezTo>
                        <a:cubicBezTo>
                          <a:pt x="3295815" y="1535443"/>
                          <a:pt x="3213263" y="1329067"/>
                          <a:pt x="3229139" y="1194131"/>
                        </a:cubicBezTo>
                        <a:cubicBezTo>
                          <a:pt x="3245015" y="1059193"/>
                          <a:pt x="3243423" y="832179"/>
                          <a:pt x="3333911" y="813131"/>
                        </a:cubicBezTo>
                        <a:cubicBezTo>
                          <a:pt x="3424399" y="794079"/>
                          <a:pt x="3610139" y="1054431"/>
                          <a:pt x="3772063" y="1079831"/>
                        </a:cubicBezTo>
                        <a:cubicBezTo>
                          <a:pt x="3933987" y="1105231"/>
                          <a:pt x="4156239" y="987755"/>
                          <a:pt x="4305463" y="965531"/>
                        </a:cubicBezTo>
                        <a:cubicBezTo>
                          <a:pt x="4454687" y="943305"/>
                          <a:pt x="4603911" y="886155"/>
                          <a:pt x="4667415" y="946479"/>
                        </a:cubicBezTo>
                        <a:cubicBezTo>
                          <a:pt x="4730911" y="1006805"/>
                          <a:pt x="4692815" y="1200479"/>
                          <a:pt x="4686463" y="1327479"/>
                        </a:cubicBezTo>
                        <a:cubicBezTo>
                          <a:pt x="4680111" y="1454479"/>
                          <a:pt x="4545175" y="1619579"/>
                          <a:pt x="4629311" y="1708479"/>
                        </a:cubicBezTo>
                        <a:cubicBezTo>
                          <a:pt x="4681899" y="1764041"/>
                          <a:pt x="4834943" y="1784877"/>
                          <a:pt x="4975663" y="1808195"/>
                        </a:cubicBezTo>
                        <a:lnTo>
                          <a:pt x="5051447" y="1821665"/>
                        </a:lnTo>
                        <a:lnTo>
                          <a:pt x="5067463" y="1860879"/>
                        </a:lnTo>
                        <a:cubicBezTo>
                          <a:pt x="5184943" y="2059319"/>
                          <a:pt x="4929351" y="2145043"/>
                          <a:pt x="4915063" y="2241879"/>
                        </a:cubicBezTo>
                        <a:cubicBezTo>
                          <a:pt x="4900775" y="2338719"/>
                          <a:pt x="4945231" y="2378407"/>
                          <a:pt x="4981743" y="2441907"/>
                        </a:cubicBezTo>
                        <a:cubicBezTo>
                          <a:pt x="5018255" y="2505407"/>
                          <a:pt x="5123023" y="2557791"/>
                          <a:pt x="5134143" y="2622879"/>
                        </a:cubicBezTo>
                        <a:cubicBezTo>
                          <a:pt x="5145255" y="2687967"/>
                          <a:pt x="5086511" y="2778455"/>
                          <a:pt x="5048415" y="2832431"/>
                        </a:cubicBezTo>
                        <a:cubicBezTo>
                          <a:pt x="5010311" y="2886407"/>
                          <a:pt x="4978567" y="2824495"/>
                          <a:pt x="4905543" y="2946731"/>
                        </a:cubicBezTo>
                        <a:cubicBezTo>
                          <a:pt x="4832511" y="3068967"/>
                          <a:pt x="4738855" y="3405519"/>
                          <a:pt x="4610263" y="3565855"/>
                        </a:cubicBezTo>
                        <a:cubicBezTo>
                          <a:pt x="4481679" y="3726195"/>
                          <a:pt x="4249903" y="3919867"/>
                          <a:pt x="4134015" y="3908755"/>
                        </a:cubicBezTo>
                        <a:cubicBezTo>
                          <a:pt x="4018127" y="3897643"/>
                          <a:pt x="3946687" y="3592843"/>
                          <a:pt x="3914943" y="3499179"/>
                        </a:cubicBezTo>
                        <a:cubicBezTo>
                          <a:pt x="3883191" y="3405519"/>
                          <a:pt x="3940343" y="3389643"/>
                          <a:pt x="3943511" y="3346779"/>
                        </a:cubicBezTo>
                        <a:cubicBezTo>
                          <a:pt x="3946687" y="3303919"/>
                          <a:pt x="3926055" y="3324555"/>
                          <a:pt x="3933991" y="3242007"/>
                        </a:cubicBezTo>
                        <a:cubicBezTo>
                          <a:pt x="3941927" y="3159455"/>
                          <a:pt x="3981615" y="2932443"/>
                          <a:pt x="3991143" y="2851479"/>
                        </a:cubicBezTo>
                        <a:cubicBezTo>
                          <a:pt x="4000663" y="2770519"/>
                          <a:pt x="3994311" y="2810207"/>
                          <a:pt x="3991143" y="2756231"/>
                        </a:cubicBezTo>
                        <a:cubicBezTo>
                          <a:pt x="3987967" y="2702255"/>
                          <a:pt x="3960975" y="2595891"/>
                          <a:pt x="3972087" y="2527631"/>
                        </a:cubicBezTo>
                        <a:cubicBezTo>
                          <a:pt x="3983199" y="2459367"/>
                          <a:pt x="3995903" y="2395867"/>
                          <a:pt x="4057815" y="2346655"/>
                        </a:cubicBezTo>
                        <a:cubicBezTo>
                          <a:pt x="4119727" y="2297443"/>
                          <a:pt x="4303879" y="2270455"/>
                          <a:pt x="4343567" y="2232355"/>
                        </a:cubicBezTo>
                        <a:cubicBezTo>
                          <a:pt x="4383255" y="2194255"/>
                          <a:pt x="4395951" y="2175207"/>
                          <a:pt x="4295943" y="2118055"/>
                        </a:cubicBezTo>
                        <a:cubicBezTo>
                          <a:pt x="4195927" y="2060907"/>
                          <a:pt x="3902239" y="1902155"/>
                          <a:pt x="3743487" y="1889455"/>
                        </a:cubicBezTo>
                        <a:cubicBezTo>
                          <a:pt x="3584743" y="1876755"/>
                          <a:pt x="3445039" y="1972007"/>
                          <a:pt x="3343439" y="2041855"/>
                        </a:cubicBezTo>
                        <a:cubicBezTo>
                          <a:pt x="3241839" y="2111707"/>
                          <a:pt x="3168815" y="2232355"/>
                          <a:pt x="3133887" y="2308555"/>
                        </a:cubicBezTo>
                        <a:cubicBezTo>
                          <a:pt x="3098963" y="2384755"/>
                          <a:pt x="3210087" y="2422855"/>
                          <a:pt x="3133887" y="2499055"/>
                        </a:cubicBezTo>
                        <a:cubicBezTo>
                          <a:pt x="3057687" y="2575255"/>
                          <a:pt x="2770351" y="2660979"/>
                          <a:pt x="2676687" y="2765755"/>
                        </a:cubicBezTo>
                        <a:cubicBezTo>
                          <a:pt x="2583023" y="2870531"/>
                          <a:pt x="2648111" y="2981655"/>
                          <a:pt x="2571911" y="3127707"/>
                        </a:cubicBezTo>
                        <a:cubicBezTo>
                          <a:pt x="2495711" y="3273755"/>
                          <a:pt x="2268699" y="3510295"/>
                          <a:pt x="2219487" y="3642055"/>
                        </a:cubicBezTo>
                        <a:cubicBezTo>
                          <a:pt x="2170275" y="3773819"/>
                          <a:pt x="2408399" y="3918279"/>
                          <a:pt x="2276639" y="3918279"/>
                        </a:cubicBezTo>
                        <a:cubicBezTo>
                          <a:pt x="2144875" y="3918279"/>
                          <a:pt x="1641639" y="3680155"/>
                          <a:pt x="1428911" y="3642055"/>
                        </a:cubicBezTo>
                        <a:cubicBezTo>
                          <a:pt x="1216187" y="3603955"/>
                          <a:pt x="1184439" y="3694443"/>
                          <a:pt x="1000287" y="3689679"/>
                        </a:cubicBezTo>
                        <a:cubicBezTo>
                          <a:pt x="816139" y="3684919"/>
                          <a:pt x="563727" y="3600779"/>
                          <a:pt x="324015" y="3613479"/>
                        </a:cubicBezTo>
                        <a:cubicBezTo>
                          <a:pt x="264087" y="3616655"/>
                          <a:pt x="203959" y="3623401"/>
                          <a:pt x="143115" y="3632827"/>
                        </a:cubicBezTo>
                        <a:lnTo>
                          <a:pt x="22423" y="3655909"/>
                        </a:lnTo>
                        <a:lnTo>
                          <a:pt x="14823" y="3582971"/>
                        </a:lnTo>
                        <a:cubicBezTo>
                          <a:pt x="5619" y="3472887"/>
                          <a:pt x="1751" y="3377339"/>
                          <a:pt x="163" y="3308679"/>
                        </a:cubicBezTo>
                        <a:cubicBezTo>
                          <a:pt x="-6185" y="3034043"/>
                          <a:pt x="174787" y="3113419"/>
                          <a:pt x="285911" y="2984831"/>
                        </a:cubicBezTo>
                        <a:cubicBezTo>
                          <a:pt x="397039" y="2856243"/>
                          <a:pt x="560551" y="2689555"/>
                          <a:pt x="666911" y="2537155"/>
                        </a:cubicBezTo>
                        <a:cubicBezTo>
                          <a:pt x="773275" y="2384755"/>
                          <a:pt x="860587" y="2216479"/>
                          <a:pt x="924087" y="2070431"/>
                        </a:cubicBezTo>
                        <a:cubicBezTo>
                          <a:pt x="987587" y="1924379"/>
                          <a:pt x="866939" y="1825955"/>
                          <a:pt x="1047911" y="1660855"/>
                        </a:cubicBezTo>
                        <a:cubicBezTo>
                          <a:pt x="1228887" y="1495755"/>
                          <a:pt x="1849599" y="1233817"/>
                          <a:pt x="2009939" y="1079831"/>
                        </a:cubicBezTo>
                        <a:cubicBezTo>
                          <a:pt x="2170275" y="925843"/>
                          <a:pt x="1992475" y="851231"/>
                          <a:pt x="2009939" y="736931"/>
                        </a:cubicBezTo>
                        <a:cubicBezTo>
                          <a:pt x="2027399" y="622631"/>
                          <a:pt x="2062327" y="516267"/>
                          <a:pt x="2114711" y="394031"/>
                        </a:cubicBezTo>
                        <a:cubicBezTo>
                          <a:pt x="2163823" y="279433"/>
                          <a:pt x="2258983" y="1589"/>
                          <a:pt x="2313851" y="7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5" name="フリーフォーム: 図形 2024">
                    <a:extLst>
                      <a:ext uri="{FF2B5EF4-FFF2-40B4-BE49-F238E27FC236}">
                        <a16:creationId xmlns:a16="http://schemas.microsoft.com/office/drawing/2014/main" id="{96FD374A-6B8E-FB92-DA53-68337C70A411}"/>
                      </a:ext>
                    </a:extLst>
                  </p:cNvPr>
                  <p:cNvSpPr/>
                  <p:nvPr/>
                </p:nvSpPr>
                <p:spPr>
                  <a:xfrm>
                    <a:off x="28631639" y="31858478"/>
                    <a:ext cx="2151064" cy="3352718"/>
                  </a:xfrm>
                  <a:custGeom>
                    <a:avLst/>
                    <a:gdLst>
                      <a:gd name="connsiteX0" fmla="*/ 609893 w 2151064"/>
                      <a:gd name="connsiteY0" fmla="*/ 0 h 3352718"/>
                      <a:gd name="connsiteX1" fmla="*/ 707753 w 2151064"/>
                      <a:gd name="connsiteY1" fmla="*/ 56206 h 3352718"/>
                      <a:gd name="connsiteX2" fmla="*/ 1019685 w 2151064"/>
                      <a:gd name="connsiteY2" fmla="*/ 307446 h 3352718"/>
                      <a:gd name="connsiteX3" fmla="*/ 1210185 w 2151064"/>
                      <a:gd name="connsiteY3" fmla="*/ 97898 h 3352718"/>
                      <a:gd name="connsiteX4" fmla="*/ 1562611 w 2151064"/>
                      <a:gd name="connsiteY4" fmla="*/ 307446 h 3352718"/>
                      <a:gd name="connsiteX5" fmla="*/ 1574639 w 2151064"/>
                      <a:gd name="connsiteY5" fmla="*/ 180534 h 3352718"/>
                      <a:gd name="connsiteX6" fmla="*/ 1574639 w 2151064"/>
                      <a:gd name="connsiteY6" fmla="*/ 180528 h 3352718"/>
                      <a:gd name="connsiteX7" fmla="*/ 1587019 w 2151064"/>
                      <a:gd name="connsiteY7" fmla="*/ 194338 h 3352718"/>
                      <a:gd name="connsiteX8" fmla="*/ 1667385 w 2151064"/>
                      <a:gd name="connsiteY8" fmla="*/ 364598 h 3352718"/>
                      <a:gd name="connsiteX9" fmla="*/ 1619761 w 2151064"/>
                      <a:gd name="connsiteY9" fmla="*/ 764646 h 3352718"/>
                      <a:gd name="connsiteX10" fmla="*/ 2115061 w 2151064"/>
                      <a:gd name="connsiteY10" fmla="*/ 1002772 h 3352718"/>
                      <a:gd name="connsiteX11" fmla="*/ 2067437 w 2151064"/>
                      <a:gd name="connsiteY11" fmla="*/ 1164698 h 3352718"/>
                      <a:gd name="connsiteX12" fmla="*/ 1705485 w 2151064"/>
                      <a:gd name="connsiteY12" fmla="*/ 1278998 h 3352718"/>
                      <a:gd name="connsiteX13" fmla="*/ 1791211 w 2151064"/>
                      <a:gd name="connsiteY13" fmla="*/ 1736198 h 3352718"/>
                      <a:gd name="connsiteX14" fmla="*/ 1676911 w 2151064"/>
                      <a:gd name="connsiteY14" fmla="*/ 1917170 h 3352718"/>
                      <a:gd name="connsiteX15" fmla="*/ 1705485 w 2151064"/>
                      <a:gd name="connsiteY15" fmla="*/ 2088622 h 3352718"/>
                      <a:gd name="connsiteX16" fmla="*/ 1686437 w 2151064"/>
                      <a:gd name="connsiteY16" fmla="*/ 2269598 h 3352718"/>
                      <a:gd name="connsiteX17" fmla="*/ 1676911 w 2151064"/>
                      <a:gd name="connsiteY17" fmla="*/ 2726798 h 3352718"/>
                      <a:gd name="connsiteX18" fmla="*/ 1381637 w 2151064"/>
                      <a:gd name="connsiteY18" fmla="*/ 2812522 h 3352718"/>
                      <a:gd name="connsiteX19" fmla="*/ 1002749 w 2151064"/>
                      <a:gd name="connsiteY19" fmla="*/ 3315322 h 3352718"/>
                      <a:gd name="connsiteX20" fmla="*/ 989977 w 2151064"/>
                      <a:gd name="connsiteY20" fmla="*/ 3329630 h 3352718"/>
                      <a:gd name="connsiteX21" fmla="*/ 985405 w 2151064"/>
                      <a:gd name="connsiteY21" fmla="*/ 3300886 h 3352718"/>
                      <a:gd name="connsiteX22" fmla="*/ 972061 w 2151064"/>
                      <a:gd name="connsiteY22" fmla="*/ 3276074 h 3352718"/>
                      <a:gd name="connsiteX23" fmla="*/ 711711 w 2151064"/>
                      <a:gd name="connsiteY23" fmla="*/ 3282422 h 3352718"/>
                      <a:gd name="connsiteX24" fmla="*/ 279911 w 2151064"/>
                      <a:gd name="connsiteY24" fmla="*/ 3352274 h 3352718"/>
                      <a:gd name="connsiteX25" fmla="*/ 184661 w 2151064"/>
                      <a:gd name="connsiteY25" fmla="*/ 3244322 h 3352718"/>
                      <a:gd name="connsiteX26" fmla="*/ 337061 w 2151064"/>
                      <a:gd name="connsiteY26" fmla="*/ 2945874 h 3352718"/>
                      <a:gd name="connsiteX27" fmla="*/ 511 w 2151064"/>
                      <a:gd name="connsiteY27" fmla="*/ 2590274 h 3352718"/>
                      <a:gd name="connsiteX28" fmla="*/ 267211 w 2151064"/>
                      <a:gd name="connsiteY28" fmla="*/ 2101322 h 3352718"/>
                      <a:gd name="connsiteX29" fmla="*/ 527561 w 2151064"/>
                      <a:gd name="connsiteY29" fmla="*/ 2126722 h 3352718"/>
                      <a:gd name="connsiteX30" fmla="*/ 552961 w 2151064"/>
                      <a:gd name="connsiteY30" fmla="*/ 1936222 h 3352718"/>
                      <a:gd name="connsiteX31" fmla="*/ 406911 w 2151064"/>
                      <a:gd name="connsiteY31" fmla="*/ 1815570 h 3352718"/>
                      <a:gd name="connsiteX32" fmla="*/ 292513 w 2151064"/>
                      <a:gd name="connsiteY32" fmla="*/ 1631374 h 3352718"/>
                      <a:gd name="connsiteX33" fmla="*/ 244983 w 2151064"/>
                      <a:gd name="connsiteY33" fmla="*/ 1538774 h 3352718"/>
                      <a:gd name="connsiteX34" fmla="*/ 271305 w 2151064"/>
                      <a:gd name="connsiteY34" fmla="*/ 1528730 h 3352718"/>
                      <a:gd name="connsiteX35" fmla="*/ 362461 w 2151064"/>
                      <a:gd name="connsiteY35" fmla="*/ 1479022 h 3352718"/>
                      <a:gd name="connsiteX36" fmla="*/ 448185 w 2151064"/>
                      <a:gd name="connsiteY36" fmla="*/ 1212322 h 3352718"/>
                      <a:gd name="connsiteX37" fmla="*/ 381511 w 2151064"/>
                      <a:gd name="connsiteY37" fmla="*/ 907522 h 3352718"/>
                      <a:gd name="connsiteX38" fmla="*/ 419611 w 2151064"/>
                      <a:gd name="connsiteY38" fmla="*/ 764646 h 3352718"/>
                      <a:gd name="connsiteX39" fmla="*/ 381511 w 2151064"/>
                      <a:gd name="connsiteY39" fmla="*/ 545574 h 3352718"/>
                      <a:gd name="connsiteX40" fmla="*/ 609793 w 2151064"/>
                      <a:gd name="connsiteY40" fmla="*/ 24478 h 3352718"/>
                      <a:gd name="connsiteX41" fmla="*/ 609893 w 2151064"/>
                      <a:gd name="connsiteY41" fmla="*/ 0 h 3352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2151064" h="3352718">
                        <a:moveTo>
                          <a:pt x="609893" y="0"/>
                        </a:moveTo>
                        <a:lnTo>
                          <a:pt x="707753" y="56206"/>
                        </a:lnTo>
                        <a:cubicBezTo>
                          <a:pt x="858705" y="160106"/>
                          <a:pt x="927413" y="289590"/>
                          <a:pt x="1019685" y="307446"/>
                        </a:cubicBezTo>
                        <a:cubicBezTo>
                          <a:pt x="1167325" y="336022"/>
                          <a:pt x="1119699" y="97898"/>
                          <a:pt x="1210185" y="97898"/>
                        </a:cubicBezTo>
                        <a:cubicBezTo>
                          <a:pt x="1300673" y="97898"/>
                          <a:pt x="1516573" y="345546"/>
                          <a:pt x="1562611" y="307446"/>
                        </a:cubicBezTo>
                        <a:cubicBezTo>
                          <a:pt x="1579875" y="293158"/>
                          <a:pt x="1581959" y="243152"/>
                          <a:pt x="1574639" y="180534"/>
                        </a:cubicBezTo>
                        <a:lnTo>
                          <a:pt x="1574639" y="180528"/>
                        </a:lnTo>
                        <a:lnTo>
                          <a:pt x="1587019" y="194338"/>
                        </a:lnTo>
                        <a:cubicBezTo>
                          <a:pt x="1626111" y="247916"/>
                          <a:pt x="1650717" y="304272"/>
                          <a:pt x="1667385" y="364598"/>
                        </a:cubicBezTo>
                        <a:cubicBezTo>
                          <a:pt x="1700723" y="485246"/>
                          <a:pt x="1545149" y="658286"/>
                          <a:pt x="1619761" y="764646"/>
                        </a:cubicBezTo>
                        <a:cubicBezTo>
                          <a:pt x="1694373" y="871010"/>
                          <a:pt x="2040449" y="936098"/>
                          <a:pt x="2115061" y="1002772"/>
                        </a:cubicBezTo>
                        <a:cubicBezTo>
                          <a:pt x="2189673" y="1069446"/>
                          <a:pt x="2135697" y="1118660"/>
                          <a:pt x="2067437" y="1164698"/>
                        </a:cubicBezTo>
                        <a:cubicBezTo>
                          <a:pt x="1999173" y="1210734"/>
                          <a:pt x="1751525" y="1183746"/>
                          <a:pt x="1705485" y="1278998"/>
                        </a:cubicBezTo>
                        <a:cubicBezTo>
                          <a:pt x="1659449" y="1374246"/>
                          <a:pt x="1795973" y="1629834"/>
                          <a:pt x="1791211" y="1736198"/>
                        </a:cubicBezTo>
                        <a:cubicBezTo>
                          <a:pt x="1786449" y="1842562"/>
                          <a:pt x="1691199" y="1858434"/>
                          <a:pt x="1676911" y="1917170"/>
                        </a:cubicBezTo>
                        <a:cubicBezTo>
                          <a:pt x="1662625" y="1975910"/>
                          <a:pt x="1703899" y="2029886"/>
                          <a:pt x="1705485" y="2088622"/>
                        </a:cubicBezTo>
                        <a:cubicBezTo>
                          <a:pt x="1707073" y="2147358"/>
                          <a:pt x="1691199" y="2163234"/>
                          <a:pt x="1686437" y="2269598"/>
                        </a:cubicBezTo>
                        <a:cubicBezTo>
                          <a:pt x="1681673" y="2375962"/>
                          <a:pt x="1727711" y="2636310"/>
                          <a:pt x="1676911" y="2726798"/>
                        </a:cubicBezTo>
                        <a:cubicBezTo>
                          <a:pt x="1626111" y="2817282"/>
                          <a:pt x="1507049" y="2699810"/>
                          <a:pt x="1381637" y="2812522"/>
                        </a:cubicBezTo>
                        <a:cubicBezTo>
                          <a:pt x="1271901" y="2911146"/>
                          <a:pt x="1174317" y="3110650"/>
                          <a:pt x="1002749" y="3315322"/>
                        </a:cubicBezTo>
                        <a:lnTo>
                          <a:pt x="989977" y="3329630"/>
                        </a:lnTo>
                        <a:lnTo>
                          <a:pt x="985405" y="3300886"/>
                        </a:lnTo>
                        <a:cubicBezTo>
                          <a:pt x="982447" y="3291074"/>
                          <a:pt x="978147" y="3282690"/>
                          <a:pt x="972061" y="3276074"/>
                        </a:cubicBezTo>
                        <a:cubicBezTo>
                          <a:pt x="923377" y="3223154"/>
                          <a:pt x="827069" y="3269722"/>
                          <a:pt x="711711" y="3282422"/>
                        </a:cubicBezTo>
                        <a:cubicBezTo>
                          <a:pt x="596353" y="3295122"/>
                          <a:pt x="367753" y="3358622"/>
                          <a:pt x="279911" y="3352274"/>
                        </a:cubicBezTo>
                        <a:cubicBezTo>
                          <a:pt x="192069" y="3345922"/>
                          <a:pt x="175137" y="3312054"/>
                          <a:pt x="184661" y="3244322"/>
                        </a:cubicBezTo>
                        <a:cubicBezTo>
                          <a:pt x="194185" y="3176590"/>
                          <a:pt x="367753" y="3054882"/>
                          <a:pt x="337061" y="2945874"/>
                        </a:cubicBezTo>
                        <a:cubicBezTo>
                          <a:pt x="306369" y="2836866"/>
                          <a:pt x="12153" y="2731030"/>
                          <a:pt x="511" y="2590274"/>
                        </a:cubicBezTo>
                        <a:cubicBezTo>
                          <a:pt x="-11131" y="2449514"/>
                          <a:pt x="179369" y="2178578"/>
                          <a:pt x="267211" y="2101322"/>
                        </a:cubicBezTo>
                        <a:cubicBezTo>
                          <a:pt x="355053" y="2024066"/>
                          <a:pt x="479937" y="2154238"/>
                          <a:pt x="527561" y="2126722"/>
                        </a:cubicBezTo>
                        <a:cubicBezTo>
                          <a:pt x="575185" y="2099206"/>
                          <a:pt x="573069" y="1988082"/>
                          <a:pt x="552961" y="1936222"/>
                        </a:cubicBezTo>
                        <a:cubicBezTo>
                          <a:pt x="532853" y="1884362"/>
                          <a:pt x="562485" y="1976438"/>
                          <a:pt x="406911" y="1815570"/>
                        </a:cubicBezTo>
                        <a:cubicBezTo>
                          <a:pt x="368017" y="1775354"/>
                          <a:pt x="332365" y="1709406"/>
                          <a:pt x="292513" y="1631374"/>
                        </a:cubicBezTo>
                        <a:lnTo>
                          <a:pt x="244983" y="1538774"/>
                        </a:lnTo>
                        <a:lnTo>
                          <a:pt x="271305" y="1528730"/>
                        </a:lnTo>
                        <a:cubicBezTo>
                          <a:pt x="308387" y="1513154"/>
                          <a:pt x="340237" y="1496486"/>
                          <a:pt x="362461" y="1479022"/>
                        </a:cubicBezTo>
                        <a:cubicBezTo>
                          <a:pt x="451361" y="1409174"/>
                          <a:pt x="445011" y="1307574"/>
                          <a:pt x="448185" y="1212322"/>
                        </a:cubicBezTo>
                        <a:cubicBezTo>
                          <a:pt x="451361" y="1117074"/>
                          <a:pt x="386273" y="982134"/>
                          <a:pt x="381511" y="907522"/>
                        </a:cubicBezTo>
                        <a:cubicBezTo>
                          <a:pt x="376749" y="832910"/>
                          <a:pt x="419611" y="824974"/>
                          <a:pt x="419611" y="764646"/>
                        </a:cubicBezTo>
                        <a:cubicBezTo>
                          <a:pt x="419611" y="704322"/>
                          <a:pt x="349761" y="682098"/>
                          <a:pt x="381511" y="545574"/>
                        </a:cubicBezTo>
                        <a:cubicBezTo>
                          <a:pt x="409293" y="426114"/>
                          <a:pt x="585355" y="213066"/>
                          <a:pt x="609793" y="24478"/>
                        </a:cubicBezTo>
                        <a:lnTo>
                          <a:pt x="60989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6" name="フリーフォーム: 図形 2025">
                    <a:extLst>
                      <a:ext uri="{FF2B5EF4-FFF2-40B4-BE49-F238E27FC236}">
                        <a16:creationId xmlns:a16="http://schemas.microsoft.com/office/drawing/2014/main" id="{5FD28500-3C73-5724-060A-0D2FB6B44CCA}"/>
                      </a:ext>
                    </a:extLst>
                  </p:cNvPr>
                  <p:cNvSpPr/>
                  <p:nvPr/>
                </p:nvSpPr>
                <p:spPr>
                  <a:xfrm>
                    <a:off x="29426608" y="28410756"/>
                    <a:ext cx="1924248" cy="3461710"/>
                  </a:xfrm>
                  <a:custGeom>
                    <a:avLst/>
                    <a:gdLst>
                      <a:gd name="connsiteX0" fmla="*/ 1144960 w 1924248"/>
                      <a:gd name="connsiteY0" fmla="*/ 4 h 3461710"/>
                      <a:gd name="connsiteX1" fmla="*/ 1375458 w 1924248"/>
                      <a:gd name="connsiteY1" fmla="*/ 115204 h 3461710"/>
                      <a:gd name="connsiteX2" fmla="*/ 1409978 w 1924248"/>
                      <a:gd name="connsiteY2" fmla="*/ 123030 h 3461710"/>
                      <a:gd name="connsiteX3" fmla="*/ 1417384 w 1924248"/>
                      <a:gd name="connsiteY3" fmla="*/ 153868 h 3461710"/>
                      <a:gd name="connsiteX4" fmla="*/ 1503336 w 1924248"/>
                      <a:gd name="connsiteY4" fmla="*/ 443644 h 3461710"/>
                      <a:gd name="connsiteX5" fmla="*/ 1808136 w 1924248"/>
                      <a:gd name="connsiteY5" fmla="*/ 617816 h 3461710"/>
                      <a:gd name="connsiteX6" fmla="*/ 1866192 w 1924248"/>
                      <a:gd name="connsiteY6" fmla="*/ 1546730 h 3461710"/>
                      <a:gd name="connsiteX7" fmla="*/ 1837164 w 1924248"/>
                      <a:gd name="connsiteY7" fmla="*/ 1807988 h 3461710"/>
                      <a:gd name="connsiteX8" fmla="*/ 1924248 w 1924248"/>
                      <a:gd name="connsiteY8" fmla="*/ 2040216 h 3461710"/>
                      <a:gd name="connsiteX9" fmla="*/ 1837164 w 1924248"/>
                      <a:gd name="connsiteY9" fmla="*/ 2867530 h 3461710"/>
                      <a:gd name="connsiteX10" fmla="*/ 1401736 w 1924248"/>
                      <a:gd name="connsiteY10" fmla="*/ 3143300 h 3461710"/>
                      <a:gd name="connsiteX11" fmla="*/ 922764 w 1924248"/>
                      <a:gd name="connsiteY11" fmla="*/ 3056216 h 3461710"/>
                      <a:gd name="connsiteX12" fmla="*/ 908248 w 1924248"/>
                      <a:gd name="connsiteY12" fmla="*/ 3259416 h 3461710"/>
                      <a:gd name="connsiteX13" fmla="*/ 766736 w 1924248"/>
                      <a:gd name="connsiteY13" fmla="*/ 3443566 h 3461710"/>
                      <a:gd name="connsiteX14" fmla="*/ 744284 w 1924248"/>
                      <a:gd name="connsiteY14" fmla="*/ 3461710 h 3461710"/>
                      <a:gd name="connsiteX15" fmla="*/ 735272 w 1924248"/>
                      <a:gd name="connsiteY15" fmla="*/ 3425664 h 3461710"/>
                      <a:gd name="connsiteX16" fmla="*/ 691444 w 1924248"/>
                      <a:gd name="connsiteY16" fmla="*/ 3317020 h 3461710"/>
                      <a:gd name="connsiteX17" fmla="*/ 405692 w 1924248"/>
                      <a:gd name="connsiteY17" fmla="*/ 3107468 h 3461710"/>
                      <a:gd name="connsiteX18" fmla="*/ 205668 w 1924248"/>
                      <a:gd name="connsiteY18" fmla="*/ 3088420 h 3461710"/>
                      <a:gd name="connsiteX19" fmla="*/ 224716 w 1924248"/>
                      <a:gd name="connsiteY19" fmla="*/ 2859820 h 3461710"/>
                      <a:gd name="connsiteX20" fmla="*/ 81844 w 1924248"/>
                      <a:gd name="connsiteY20" fmla="*/ 2488344 h 3461710"/>
                      <a:gd name="connsiteX21" fmla="*/ 53268 w 1924248"/>
                      <a:gd name="connsiteY21" fmla="*/ 1573944 h 3461710"/>
                      <a:gd name="connsiteX22" fmla="*/ 28740 w 1924248"/>
                      <a:gd name="connsiteY22" fmla="*/ 1465238 h 3461710"/>
                      <a:gd name="connsiteX23" fmla="*/ 0 w 1924248"/>
                      <a:gd name="connsiteY23" fmla="*/ 1342246 h 3461710"/>
                      <a:gd name="connsiteX24" fmla="*/ 2024 w 1924248"/>
                      <a:gd name="connsiteY24" fmla="*/ 1342498 h 3461710"/>
                      <a:gd name="connsiteX25" fmla="*/ 53268 w 1924248"/>
                      <a:gd name="connsiteY25" fmla="*/ 1154844 h 3461710"/>
                      <a:gd name="connsiteX26" fmla="*/ 310444 w 1924248"/>
                      <a:gd name="connsiteY26" fmla="*/ 1088168 h 3461710"/>
                      <a:gd name="connsiteX27" fmla="*/ 472368 w 1924248"/>
                      <a:gd name="connsiteY27" fmla="*/ 678594 h 3461710"/>
                      <a:gd name="connsiteX28" fmla="*/ 720016 w 1924248"/>
                      <a:gd name="connsiteY28" fmla="*/ 754794 h 3461710"/>
                      <a:gd name="connsiteX29" fmla="*/ 967668 w 1924248"/>
                      <a:gd name="connsiteY29" fmla="*/ 526194 h 3461710"/>
                      <a:gd name="connsiteX30" fmla="*/ 1167692 w 1924248"/>
                      <a:gd name="connsiteY30" fmla="*/ 507144 h 3461710"/>
                      <a:gd name="connsiteX31" fmla="*/ 1120068 w 1924248"/>
                      <a:gd name="connsiteY31" fmla="*/ 11844 h 3461710"/>
                      <a:gd name="connsiteX32" fmla="*/ 1144960 w 1924248"/>
                      <a:gd name="connsiteY32" fmla="*/ 4 h 3461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924248" h="3461710">
                        <a:moveTo>
                          <a:pt x="1144960" y="4"/>
                        </a:moveTo>
                        <a:cubicBezTo>
                          <a:pt x="1196368" y="-664"/>
                          <a:pt x="1293354" y="84632"/>
                          <a:pt x="1375458" y="115204"/>
                        </a:cubicBezTo>
                        <a:lnTo>
                          <a:pt x="1409978" y="123030"/>
                        </a:lnTo>
                        <a:lnTo>
                          <a:pt x="1417384" y="153868"/>
                        </a:lnTo>
                        <a:cubicBezTo>
                          <a:pt x="1446790" y="269548"/>
                          <a:pt x="1475516" y="368048"/>
                          <a:pt x="1503336" y="443644"/>
                        </a:cubicBezTo>
                        <a:cubicBezTo>
                          <a:pt x="1614612" y="746024"/>
                          <a:pt x="1747660" y="433968"/>
                          <a:pt x="1808136" y="617816"/>
                        </a:cubicBezTo>
                        <a:cubicBezTo>
                          <a:pt x="1868612" y="801664"/>
                          <a:pt x="1861354" y="1348368"/>
                          <a:pt x="1866192" y="1546730"/>
                        </a:cubicBezTo>
                        <a:cubicBezTo>
                          <a:pt x="1871030" y="1745092"/>
                          <a:pt x="1827488" y="1725740"/>
                          <a:pt x="1837164" y="1807988"/>
                        </a:cubicBezTo>
                        <a:cubicBezTo>
                          <a:pt x="1846840" y="1890234"/>
                          <a:pt x="1924248" y="1863624"/>
                          <a:pt x="1924248" y="2040216"/>
                        </a:cubicBezTo>
                        <a:cubicBezTo>
                          <a:pt x="1924248" y="2216804"/>
                          <a:pt x="1924248" y="2683682"/>
                          <a:pt x="1837164" y="2867530"/>
                        </a:cubicBezTo>
                        <a:cubicBezTo>
                          <a:pt x="1750076" y="3051378"/>
                          <a:pt x="1554136" y="3111854"/>
                          <a:pt x="1401736" y="3143300"/>
                        </a:cubicBezTo>
                        <a:cubicBezTo>
                          <a:pt x="1249336" y="3174748"/>
                          <a:pt x="1005012" y="3036864"/>
                          <a:pt x="922764" y="3056216"/>
                        </a:cubicBezTo>
                        <a:cubicBezTo>
                          <a:pt x="840516" y="3075568"/>
                          <a:pt x="980820" y="3184424"/>
                          <a:pt x="908248" y="3259416"/>
                        </a:cubicBezTo>
                        <a:cubicBezTo>
                          <a:pt x="871964" y="3296912"/>
                          <a:pt x="830840" y="3380368"/>
                          <a:pt x="766736" y="3443566"/>
                        </a:cubicBezTo>
                        <a:lnTo>
                          <a:pt x="744284" y="3461710"/>
                        </a:lnTo>
                        <a:lnTo>
                          <a:pt x="735272" y="3425664"/>
                        </a:lnTo>
                        <a:cubicBezTo>
                          <a:pt x="721704" y="3382504"/>
                          <a:pt x="706524" y="3344008"/>
                          <a:pt x="691444" y="3317020"/>
                        </a:cubicBezTo>
                        <a:cubicBezTo>
                          <a:pt x="631116" y="3209068"/>
                          <a:pt x="486656" y="3145568"/>
                          <a:pt x="405692" y="3107468"/>
                        </a:cubicBezTo>
                        <a:cubicBezTo>
                          <a:pt x="324732" y="3069368"/>
                          <a:pt x="235828" y="3129694"/>
                          <a:pt x="205668" y="3088420"/>
                        </a:cubicBezTo>
                        <a:cubicBezTo>
                          <a:pt x="175504" y="3047144"/>
                          <a:pt x="245356" y="2959832"/>
                          <a:pt x="224716" y="2859820"/>
                        </a:cubicBezTo>
                        <a:cubicBezTo>
                          <a:pt x="204080" y="2759808"/>
                          <a:pt x="110416" y="2702656"/>
                          <a:pt x="81844" y="2488344"/>
                        </a:cubicBezTo>
                        <a:cubicBezTo>
                          <a:pt x="53268" y="2274032"/>
                          <a:pt x="170744" y="2105756"/>
                          <a:pt x="53268" y="1573944"/>
                        </a:cubicBezTo>
                        <a:cubicBezTo>
                          <a:pt x="45928" y="1540706"/>
                          <a:pt x="37724" y="1504330"/>
                          <a:pt x="28740" y="1465238"/>
                        </a:cubicBezTo>
                        <a:lnTo>
                          <a:pt x="0" y="1342246"/>
                        </a:lnTo>
                        <a:lnTo>
                          <a:pt x="2024" y="1342498"/>
                        </a:lnTo>
                        <a:cubicBezTo>
                          <a:pt x="97196" y="1336464"/>
                          <a:pt x="484" y="1190960"/>
                          <a:pt x="53268" y="1154844"/>
                        </a:cubicBezTo>
                        <a:cubicBezTo>
                          <a:pt x="113592" y="1113568"/>
                          <a:pt x="240592" y="1167544"/>
                          <a:pt x="310444" y="1088168"/>
                        </a:cubicBezTo>
                        <a:cubicBezTo>
                          <a:pt x="380292" y="1008794"/>
                          <a:pt x="404104" y="734156"/>
                          <a:pt x="472368" y="678594"/>
                        </a:cubicBezTo>
                        <a:cubicBezTo>
                          <a:pt x="540628" y="623032"/>
                          <a:pt x="637468" y="780194"/>
                          <a:pt x="720016" y="754794"/>
                        </a:cubicBezTo>
                        <a:cubicBezTo>
                          <a:pt x="802568" y="729394"/>
                          <a:pt x="893056" y="567468"/>
                          <a:pt x="967668" y="526194"/>
                        </a:cubicBezTo>
                        <a:cubicBezTo>
                          <a:pt x="1042280" y="484920"/>
                          <a:pt x="1142292" y="592868"/>
                          <a:pt x="1167692" y="507144"/>
                        </a:cubicBezTo>
                        <a:cubicBezTo>
                          <a:pt x="1193092" y="421420"/>
                          <a:pt x="1070856" y="76932"/>
                          <a:pt x="1120068" y="11844"/>
                        </a:cubicBezTo>
                        <a:cubicBezTo>
                          <a:pt x="1126220" y="3708"/>
                          <a:pt x="1134678" y="136"/>
                          <a:pt x="1144960" y="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7" name="フリーフォーム: 図形 2026">
                    <a:extLst>
                      <a:ext uri="{FF2B5EF4-FFF2-40B4-BE49-F238E27FC236}">
                        <a16:creationId xmlns:a16="http://schemas.microsoft.com/office/drawing/2014/main" id="{06061129-D9C7-E324-EE7D-AAE3162381B8}"/>
                      </a:ext>
                    </a:extLst>
                  </p:cNvPr>
                  <p:cNvSpPr/>
                  <p:nvPr/>
                </p:nvSpPr>
                <p:spPr>
                  <a:xfrm>
                    <a:off x="29616318" y="30156289"/>
                    <a:ext cx="3257428" cy="5611835"/>
                  </a:xfrm>
                  <a:custGeom>
                    <a:avLst/>
                    <a:gdLst>
                      <a:gd name="connsiteX0" fmla="*/ 1913842 w 3257428"/>
                      <a:gd name="connsiteY0" fmla="*/ 160 h 5611835"/>
                      <a:gd name="connsiteX1" fmla="*/ 1995796 w 3257428"/>
                      <a:gd name="connsiteY1" fmla="*/ 4398 h 5611835"/>
                      <a:gd name="connsiteX2" fmla="*/ 2271568 w 3257428"/>
                      <a:gd name="connsiteY2" fmla="*/ 294684 h 5611835"/>
                      <a:gd name="connsiteX3" fmla="*/ 2431226 w 3257428"/>
                      <a:gd name="connsiteY3" fmla="*/ 294684 h 5611835"/>
                      <a:gd name="connsiteX4" fmla="*/ 2677968 w 3257428"/>
                      <a:gd name="connsiteY4" fmla="*/ 613998 h 5611835"/>
                      <a:gd name="connsiteX5" fmla="*/ 2680350 w 3257428"/>
                      <a:gd name="connsiteY5" fmla="*/ 753244 h 5611835"/>
                      <a:gd name="connsiteX6" fmla="*/ 2679030 w 3257428"/>
                      <a:gd name="connsiteY6" fmla="*/ 761862 h 5611835"/>
                      <a:gd name="connsiteX7" fmla="*/ 2619594 w 3257428"/>
                      <a:gd name="connsiteY7" fmla="*/ 780568 h 5611835"/>
                      <a:gd name="connsiteX8" fmla="*/ 2435306 w 3257428"/>
                      <a:gd name="connsiteY8" fmla="*/ 885688 h 5611835"/>
                      <a:gd name="connsiteX9" fmla="*/ 2301958 w 3257428"/>
                      <a:gd name="connsiteY9" fmla="*/ 1400036 h 5611835"/>
                      <a:gd name="connsiteX10" fmla="*/ 2016206 w 3257428"/>
                      <a:gd name="connsiteY10" fmla="*/ 1847712 h 5611835"/>
                      <a:gd name="connsiteX11" fmla="*/ 2120982 w 3257428"/>
                      <a:gd name="connsiteY11" fmla="*/ 2162036 h 5611835"/>
                      <a:gd name="connsiteX12" fmla="*/ 2082882 w 3257428"/>
                      <a:gd name="connsiteY12" fmla="*/ 2276336 h 5611835"/>
                      <a:gd name="connsiteX13" fmla="*/ 2368630 w 3257428"/>
                      <a:gd name="connsiteY13" fmla="*/ 2362064 h 5611835"/>
                      <a:gd name="connsiteX14" fmla="*/ 2463882 w 3257428"/>
                      <a:gd name="connsiteY14" fmla="*/ 2466836 h 5611835"/>
                      <a:gd name="connsiteX15" fmla="*/ 2835358 w 3257428"/>
                      <a:gd name="connsiteY15" fmla="*/ 2695436 h 5611835"/>
                      <a:gd name="connsiteX16" fmla="*/ 3197306 w 3257428"/>
                      <a:gd name="connsiteY16" fmla="*/ 2819264 h 5611835"/>
                      <a:gd name="connsiteX17" fmla="*/ 3254458 w 3257428"/>
                      <a:gd name="connsiteY17" fmla="*/ 3000236 h 5611835"/>
                      <a:gd name="connsiteX18" fmla="*/ 3168730 w 3257428"/>
                      <a:gd name="connsiteY18" fmla="*/ 3314564 h 5611835"/>
                      <a:gd name="connsiteX19" fmla="*/ 3197306 w 3257428"/>
                      <a:gd name="connsiteY19" fmla="*/ 3457436 h 5611835"/>
                      <a:gd name="connsiteX20" fmla="*/ 3054430 w 3257428"/>
                      <a:gd name="connsiteY20" fmla="*/ 3581264 h 5611835"/>
                      <a:gd name="connsiteX21" fmla="*/ 2540082 w 3257428"/>
                      <a:gd name="connsiteY21" fmla="*/ 3447912 h 5611835"/>
                      <a:gd name="connsiteX22" fmla="*/ 1492330 w 3257428"/>
                      <a:gd name="connsiteY22" fmla="*/ 3828912 h 5611835"/>
                      <a:gd name="connsiteX23" fmla="*/ 1178006 w 3257428"/>
                      <a:gd name="connsiteY23" fmla="*/ 4286112 h 5611835"/>
                      <a:gd name="connsiteX24" fmla="*/ 1158958 w 3257428"/>
                      <a:gd name="connsiteY24" fmla="*/ 4781412 h 5611835"/>
                      <a:gd name="connsiteX25" fmla="*/ 720806 w 3257428"/>
                      <a:gd name="connsiteY25" fmla="*/ 4990960 h 5611835"/>
                      <a:gd name="connsiteX26" fmla="*/ 445158 w 3257428"/>
                      <a:gd name="connsiteY26" fmla="*/ 5559784 h 5611835"/>
                      <a:gd name="connsiteX27" fmla="*/ 432366 w 3257428"/>
                      <a:gd name="connsiteY27" fmla="*/ 5589464 h 5611835"/>
                      <a:gd name="connsiteX28" fmla="*/ 418982 w 3257428"/>
                      <a:gd name="connsiteY28" fmla="*/ 5593716 h 5611835"/>
                      <a:gd name="connsiteX29" fmla="*/ 279482 w 3257428"/>
                      <a:gd name="connsiteY29" fmla="*/ 5606912 h 5611835"/>
                      <a:gd name="connsiteX30" fmla="*/ 19134 w 3257428"/>
                      <a:gd name="connsiteY30" fmla="*/ 5302112 h 5611835"/>
                      <a:gd name="connsiteX31" fmla="*/ 6038 w 3257428"/>
                      <a:gd name="connsiteY31" fmla="*/ 5036456 h 5611835"/>
                      <a:gd name="connsiteX32" fmla="*/ 5298 w 3257428"/>
                      <a:gd name="connsiteY32" fmla="*/ 5031820 h 5611835"/>
                      <a:gd name="connsiteX33" fmla="*/ 18070 w 3257428"/>
                      <a:gd name="connsiteY33" fmla="*/ 5017512 h 5611835"/>
                      <a:gd name="connsiteX34" fmla="*/ 396958 w 3257428"/>
                      <a:gd name="connsiteY34" fmla="*/ 4514712 h 5611835"/>
                      <a:gd name="connsiteX35" fmla="*/ 692234 w 3257428"/>
                      <a:gd name="connsiteY35" fmla="*/ 4428988 h 5611835"/>
                      <a:gd name="connsiteX36" fmla="*/ 701758 w 3257428"/>
                      <a:gd name="connsiteY36" fmla="*/ 3971788 h 5611835"/>
                      <a:gd name="connsiteX37" fmla="*/ 720806 w 3257428"/>
                      <a:gd name="connsiteY37" fmla="*/ 3790812 h 5611835"/>
                      <a:gd name="connsiteX38" fmla="*/ 692234 w 3257428"/>
                      <a:gd name="connsiteY38" fmla="*/ 3619360 h 5611835"/>
                      <a:gd name="connsiteX39" fmla="*/ 806534 w 3257428"/>
                      <a:gd name="connsiteY39" fmla="*/ 3438388 h 5611835"/>
                      <a:gd name="connsiteX40" fmla="*/ 720806 w 3257428"/>
                      <a:gd name="connsiteY40" fmla="*/ 2981188 h 5611835"/>
                      <a:gd name="connsiteX41" fmla="*/ 1082758 w 3257428"/>
                      <a:gd name="connsiteY41" fmla="*/ 2866888 h 5611835"/>
                      <a:gd name="connsiteX42" fmla="*/ 1130382 w 3257428"/>
                      <a:gd name="connsiteY42" fmla="*/ 2704964 h 5611835"/>
                      <a:gd name="connsiteX43" fmla="*/ 635082 w 3257428"/>
                      <a:gd name="connsiteY43" fmla="*/ 2466836 h 5611835"/>
                      <a:gd name="connsiteX44" fmla="*/ 682706 w 3257428"/>
                      <a:gd name="connsiteY44" fmla="*/ 2066788 h 5611835"/>
                      <a:gd name="connsiteX45" fmla="*/ 602342 w 3257428"/>
                      <a:gd name="connsiteY45" fmla="*/ 1896528 h 5611835"/>
                      <a:gd name="connsiteX46" fmla="*/ 589962 w 3257428"/>
                      <a:gd name="connsiteY46" fmla="*/ 1882720 h 5611835"/>
                      <a:gd name="connsiteX47" fmla="*/ 579718 w 3257428"/>
                      <a:gd name="connsiteY47" fmla="*/ 1816756 h 5611835"/>
                      <a:gd name="connsiteX48" fmla="*/ 554574 w 3257428"/>
                      <a:gd name="connsiteY48" fmla="*/ 1716178 h 5611835"/>
                      <a:gd name="connsiteX49" fmla="*/ 577026 w 3257428"/>
                      <a:gd name="connsiteY49" fmla="*/ 1698034 h 5611835"/>
                      <a:gd name="connsiteX50" fmla="*/ 718538 w 3257428"/>
                      <a:gd name="connsiteY50" fmla="*/ 1513884 h 5611835"/>
                      <a:gd name="connsiteX51" fmla="*/ 733054 w 3257428"/>
                      <a:gd name="connsiteY51" fmla="*/ 1310684 h 5611835"/>
                      <a:gd name="connsiteX52" fmla="*/ 1212026 w 3257428"/>
                      <a:gd name="connsiteY52" fmla="*/ 1397768 h 5611835"/>
                      <a:gd name="connsiteX53" fmla="*/ 1647454 w 3257428"/>
                      <a:gd name="connsiteY53" fmla="*/ 1121998 h 5611835"/>
                      <a:gd name="connsiteX54" fmla="*/ 1734538 w 3257428"/>
                      <a:gd name="connsiteY54" fmla="*/ 294684 h 5611835"/>
                      <a:gd name="connsiteX55" fmla="*/ 1647454 w 3257428"/>
                      <a:gd name="connsiteY55" fmla="*/ 62456 h 5611835"/>
                      <a:gd name="connsiteX56" fmla="*/ 1646122 w 3257428"/>
                      <a:gd name="connsiteY56" fmla="*/ 35752 h 5611835"/>
                      <a:gd name="connsiteX57" fmla="*/ 1646786 w 3257428"/>
                      <a:gd name="connsiteY57" fmla="*/ 30126 h 5611835"/>
                      <a:gd name="connsiteX58" fmla="*/ 1691420 w 3257428"/>
                      <a:gd name="connsiteY58" fmla="*/ 22640 h 5611835"/>
                      <a:gd name="connsiteX59" fmla="*/ 1913842 w 3257428"/>
                      <a:gd name="connsiteY59" fmla="*/ 160 h 56118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3257428" h="5611835">
                        <a:moveTo>
                          <a:pt x="1913842" y="160"/>
                        </a:moveTo>
                        <a:cubicBezTo>
                          <a:pt x="1945336" y="-478"/>
                          <a:pt x="1973118" y="770"/>
                          <a:pt x="1995796" y="4398"/>
                        </a:cubicBezTo>
                        <a:cubicBezTo>
                          <a:pt x="2177226" y="33426"/>
                          <a:pt x="2198998" y="246302"/>
                          <a:pt x="2271568" y="294684"/>
                        </a:cubicBezTo>
                        <a:cubicBezTo>
                          <a:pt x="2344138" y="343064"/>
                          <a:pt x="2363492" y="241464"/>
                          <a:pt x="2431226" y="294684"/>
                        </a:cubicBezTo>
                        <a:cubicBezTo>
                          <a:pt x="2498958" y="347902"/>
                          <a:pt x="2644102" y="447084"/>
                          <a:pt x="2677968" y="613998"/>
                        </a:cubicBezTo>
                        <a:cubicBezTo>
                          <a:pt x="2686434" y="655726"/>
                          <a:pt x="2685678" y="702444"/>
                          <a:pt x="2680350" y="753244"/>
                        </a:cubicBezTo>
                        <a:lnTo>
                          <a:pt x="2679030" y="761862"/>
                        </a:lnTo>
                        <a:lnTo>
                          <a:pt x="2619594" y="780568"/>
                        </a:lnTo>
                        <a:cubicBezTo>
                          <a:pt x="2544324" y="808074"/>
                          <a:pt x="2475192" y="845206"/>
                          <a:pt x="2435306" y="885688"/>
                        </a:cubicBezTo>
                        <a:cubicBezTo>
                          <a:pt x="2328946" y="993636"/>
                          <a:pt x="2371806" y="1239700"/>
                          <a:pt x="2301958" y="1400036"/>
                        </a:cubicBezTo>
                        <a:cubicBezTo>
                          <a:pt x="2232106" y="1560376"/>
                          <a:pt x="2046370" y="1720712"/>
                          <a:pt x="2016206" y="1847712"/>
                        </a:cubicBezTo>
                        <a:cubicBezTo>
                          <a:pt x="1986046" y="1974712"/>
                          <a:pt x="2109870" y="2090600"/>
                          <a:pt x="2120982" y="2162036"/>
                        </a:cubicBezTo>
                        <a:cubicBezTo>
                          <a:pt x="2132094" y="2233476"/>
                          <a:pt x="2041606" y="2243000"/>
                          <a:pt x="2082882" y="2276336"/>
                        </a:cubicBezTo>
                        <a:cubicBezTo>
                          <a:pt x="2124158" y="2309676"/>
                          <a:pt x="2305130" y="2330312"/>
                          <a:pt x="2368630" y="2362064"/>
                        </a:cubicBezTo>
                        <a:cubicBezTo>
                          <a:pt x="2432130" y="2393812"/>
                          <a:pt x="2386094" y="2411276"/>
                          <a:pt x="2463882" y="2466836"/>
                        </a:cubicBezTo>
                        <a:cubicBezTo>
                          <a:pt x="2541670" y="2522400"/>
                          <a:pt x="2713118" y="2636700"/>
                          <a:pt x="2835358" y="2695436"/>
                        </a:cubicBezTo>
                        <a:cubicBezTo>
                          <a:pt x="2957594" y="2754176"/>
                          <a:pt x="3127458" y="2768464"/>
                          <a:pt x="3197306" y="2819264"/>
                        </a:cubicBezTo>
                        <a:cubicBezTo>
                          <a:pt x="3267158" y="2870064"/>
                          <a:pt x="3259218" y="2917688"/>
                          <a:pt x="3254458" y="3000236"/>
                        </a:cubicBezTo>
                        <a:cubicBezTo>
                          <a:pt x="3249694" y="3082788"/>
                          <a:pt x="3178258" y="3238364"/>
                          <a:pt x="3168730" y="3314564"/>
                        </a:cubicBezTo>
                        <a:cubicBezTo>
                          <a:pt x="3159206" y="3390764"/>
                          <a:pt x="3216358" y="3412988"/>
                          <a:pt x="3197306" y="3457436"/>
                        </a:cubicBezTo>
                        <a:cubicBezTo>
                          <a:pt x="3178258" y="3501888"/>
                          <a:pt x="3163970" y="3582848"/>
                          <a:pt x="3054430" y="3581264"/>
                        </a:cubicBezTo>
                        <a:cubicBezTo>
                          <a:pt x="2944894" y="3579676"/>
                          <a:pt x="2800430" y="3406636"/>
                          <a:pt x="2540082" y="3447912"/>
                        </a:cubicBezTo>
                        <a:cubicBezTo>
                          <a:pt x="2279730" y="3489188"/>
                          <a:pt x="1719342" y="3689212"/>
                          <a:pt x="1492330" y="3828912"/>
                        </a:cubicBezTo>
                        <a:cubicBezTo>
                          <a:pt x="1265318" y="3968612"/>
                          <a:pt x="1233570" y="4127360"/>
                          <a:pt x="1178006" y="4286112"/>
                        </a:cubicBezTo>
                        <a:cubicBezTo>
                          <a:pt x="1122446" y="4444864"/>
                          <a:pt x="1235158" y="4663936"/>
                          <a:pt x="1158958" y="4781412"/>
                        </a:cubicBezTo>
                        <a:cubicBezTo>
                          <a:pt x="1082758" y="4898888"/>
                          <a:pt x="938294" y="4697276"/>
                          <a:pt x="720806" y="4990960"/>
                        </a:cubicBezTo>
                        <a:cubicBezTo>
                          <a:pt x="639250" y="5101092"/>
                          <a:pt x="547202" y="5319500"/>
                          <a:pt x="445158" y="5559784"/>
                        </a:cubicBezTo>
                        <a:lnTo>
                          <a:pt x="432366" y="5589464"/>
                        </a:lnTo>
                        <a:lnTo>
                          <a:pt x="418982" y="5593716"/>
                        </a:lnTo>
                        <a:cubicBezTo>
                          <a:pt x="362894" y="5609492"/>
                          <a:pt x="313086" y="5617760"/>
                          <a:pt x="279482" y="5606912"/>
                        </a:cubicBezTo>
                        <a:cubicBezTo>
                          <a:pt x="145074" y="5563520"/>
                          <a:pt x="67814" y="5406888"/>
                          <a:pt x="19134" y="5302112"/>
                        </a:cubicBezTo>
                        <a:cubicBezTo>
                          <a:pt x="-17378" y="5223528"/>
                          <a:pt x="10402" y="5110420"/>
                          <a:pt x="6038" y="5036456"/>
                        </a:cubicBezTo>
                        <a:lnTo>
                          <a:pt x="5298" y="5031820"/>
                        </a:lnTo>
                        <a:lnTo>
                          <a:pt x="18070" y="5017512"/>
                        </a:lnTo>
                        <a:cubicBezTo>
                          <a:pt x="189638" y="4812840"/>
                          <a:pt x="287222" y="4613336"/>
                          <a:pt x="396958" y="4514712"/>
                        </a:cubicBezTo>
                        <a:cubicBezTo>
                          <a:pt x="522370" y="4402000"/>
                          <a:pt x="641434" y="4519472"/>
                          <a:pt x="692234" y="4428988"/>
                        </a:cubicBezTo>
                        <a:cubicBezTo>
                          <a:pt x="743034" y="4338500"/>
                          <a:pt x="696994" y="4078152"/>
                          <a:pt x="701758" y="3971788"/>
                        </a:cubicBezTo>
                        <a:cubicBezTo>
                          <a:pt x="706522" y="3865424"/>
                          <a:pt x="722394" y="3849548"/>
                          <a:pt x="720806" y="3790812"/>
                        </a:cubicBezTo>
                        <a:cubicBezTo>
                          <a:pt x="719222" y="3732076"/>
                          <a:pt x="677946" y="3678100"/>
                          <a:pt x="692234" y="3619360"/>
                        </a:cubicBezTo>
                        <a:cubicBezTo>
                          <a:pt x="706522" y="3560624"/>
                          <a:pt x="801770" y="3544752"/>
                          <a:pt x="806534" y="3438388"/>
                        </a:cubicBezTo>
                        <a:cubicBezTo>
                          <a:pt x="811294" y="3332024"/>
                          <a:pt x="674770" y="3076436"/>
                          <a:pt x="720806" y="2981188"/>
                        </a:cubicBezTo>
                        <a:cubicBezTo>
                          <a:pt x="766846" y="2885936"/>
                          <a:pt x="1014494" y="2912924"/>
                          <a:pt x="1082758" y="2866888"/>
                        </a:cubicBezTo>
                        <a:cubicBezTo>
                          <a:pt x="1151018" y="2820852"/>
                          <a:pt x="1204994" y="2771636"/>
                          <a:pt x="1130382" y="2704964"/>
                        </a:cubicBezTo>
                        <a:cubicBezTo>
                          <a:pt x="1055770" y="2638288"/>
                          <a:pt x="709694" y="2573200"/>
                          <a:pt x="635082" y="2466836"/>
                        </a:cubicBezTo>
                        <a:cubicBezTo>
                          <a:pt x="560470" y="2360476"/>
                          <a:pt x="716046" y="2187436"/>
                          <a:pt x="682706" y="2066788"/>
                        </a:cubicBezTo>
                        <a:cubicBezTo>
                          <a:pt x="666038" y="2006464"/>
                          <a:pt x="641434" y="1950108"/>
                          <a:pt x="602342" y="1896528"/>
                        </a:cubicBezTo>
                        <a:lnTo>
                          <a:pt x="589962" y="1882720"/>
                        </a:lnTo>
                        <a:lnTo>
                          <a:pt x="579718" y="1816756"/>
                        </a:lnTo>
                        <a:lnTo>
                          <a:pt x="554574" y="1716178"/>
                        </a:lnTo>
                        <a:lnTo>
                          <a:pt x="577026" y="1698034"/>
                        </a:lnTo>
                        <a:cubicBezTo>
                          <a:pt x="641130" y="1634836"/>
                          <a:pt x="682254" y="1551380"/>
                          <a:pt x="718538" y="1513884"/>
                        </a:cubicBezTo>
                        <a:cubicBezTo>
                          <a:pt x="791110" y="1438892"/>
                          <a:pt x="650806" y="1330036"/>
                          <a:pt x="733054" y="1310684"/>
                        </a:cubicBezTo>
                        <a:cubicBezTo>
                          <a:pt x="815302" y="1291332"/>
                          <a:pt x="1059626" y="1429216"/>
                          <a:pt x="1212026" y="1397768"/>
                        </a:cubicBezTo>
                        <a:cubicBezTo>
                          <a:pt x="1364426" y="1366322"/>
                          <a:pt x="1560366" y="1305846"/>
                          <a:pt x="1647454" y="1121998"/>
                        </a:cubicBezTo>
                        <a:cubicBezTo>
                          <a:pt x="1734538" y="938150"/>
                          <a:pt x="1734538" y="471272"/>
                          <a:pt x="1734538" y="294684"/>
                        </a:cubicBezTo>
                        <a:cubicBezTo>
                          <a:pt x="1734538" y="118092"/>
                          <a:pt x="1657130" y="144702"/>
                          <a:pt x="1647454" y="62456"/>
                        </a:cubicBezTo>
                        <a:cubicBezTo>
                          <a:pt x="1646244" y="52176"/>
                          <a:pt x="1645866" y="43482"/>
                          <a:pt x="1646122" y="35752"/>
                        </a:cubicBezTo>
                        <a:lnTo>
                          <a:pt x="1646786" y="30126"/>
                        </a:lnTo>
                        <a:lnTo>
                          <a:pt x="1691420" y="22640"/>
                        </a:lnTo>
                        <a:cubicBezTo>
                          <a:pt x="1773006" y="10252"/>
                          <a:pt x="1850850" y="1436"/>
                          <a:pt x="1913842" y="16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8" name="フリーフォーム: 図形 2027">
                    <a:extLst>
                      <a:ext uri="{FF2B5EF4-FFF2-40B4-BE49-F238E27FC236}">
                        <a16:creationId xmlns:a16="http://schemas.microsoft.com/office/drawing/2014/main" id="{8A195372-4D3F-DB84-64C4-C68F9FDB69BF}"/>
                      </a:ext>
                    </a:extLst>
                  </p:cNvPr>
                  <p:cNvSpPr/>
                  <p:nvPr/>
                </p:nvSpPr>
                <p:spPr>
                  <a:xfrm>
                    <a:off x="32438909" y="23607132"/>
                    <a:ext cx="2965249" cy="2651025"/>
                  </a:xfrm>
                  <a:custGeom>
                    <a:avLst/>
                    <a:gdLst>
                      <a:gd name="connsiteX0" fmla="*/ 811403 w 2965249"/>
                      <a:gd name="connsiteY0" fmla="*/ 0 h 2651025"/>
                      <a:gd name="connsiteX1" fmla="*/ 809691 w 2965249"/>
                      <a:gd name="connsiteY1" fmla="*/ 14868 h 2651025"/>
                      <a:gd name="connsiteX2" fmla="*/ 669991 w 2965249"/>
                      <a:gd name="connsiteY2" fmla="*/ 383168 h 2651025"/>
                      <a:gd name="connsiteX3" fmla="*/ 1000191 w 2965249"/>
                      <a:gd name="connsiteY3" fmla="*/ 738768 h 2651025"/>
                      <a:gd name="connsiteX4" fmla="*/ 1838391 w 2965249"/>
                      <a:gd name="connsiteY4" fmla="*/ 738768 h 2651025"/>
                      <a:gd name="connsiteX5" fmla="*/ 1952691 w 2965249"/>
                      <a:gd name="connsiteY5" fmla="*/ 370468 h 2651025"/>
                      <a:gd name="connsiteX6" fmla="*/ 1978091 w 2965249"/>
                      <a:gd name="connsiteY6" fmla="*/ 154568 h 2651025"/>
                      <a:gd name="connsiteX7" fmla="*/ 2577867 w 2965249"/>
                      <a:gd name="connsiteY7" fmla="*/ 25398 h 2651025"/>
                      <a:gd name="connsiteX8" fmla="*/ 2685235 w 2965249"/>
                      <a:gd name="connsiteY8" fmla="*/ 1172 h 2651025"/>
                      <a:gd name="connsiteX9" fmla="*/ 2731815 w 2965249"/>
                      <a:gd name="connsiteY9" fmla="*/ 67142 h 2651025"/>
                      <a:gd name="connsiteX10" fmla="*/ 2801779 w 2965249"/>
                      <a:gd name="connsiteY10" fmla="*/ 196296 h 2651025"/>
                      <a:gd name="connsiteX11" fmla="*/ 2932403 w 2965249"/>
                      <a:gd name="connsiteY11" fmla="*/ 733324 h 2651025"/>
                      <a:gd name="connsiteX12" fmla="*/ 2917891 w 2965249"/>
                      <a:gd name="connsiteY12" fmla="*/ 1430012 h 2651025"/>
                      <a:gd name="connsiteX13" fmla="*/ 2424403 w 2965249"/>
                      <a:gd name="connsiteY13" fmla="*/ 2228296 h 2651025"/>
                      <a:gd name="connsiteX14" fmla="*/ 1611603 w 2965249"/>
                      <a:gd name="connsiteY14" fmla="*/ 1908982 h 2651025"/>
                      <a:gd name="connsiteX15" fmla="*/ 885891 w 2965249"/>
                      <a:gd name="connsiteY15" fmla="*/ 2170240 h 2651025"/>
                      <a:gd name="connsiteX16" fmla="*/ 624635 w 2965249"/>
                      <a:gd name="connsiteY16" fmla="*/ 2649212 h 2651025"/>
                      <a:gd name="connsiteX17" fmla="*/ 261777 w 2965249"/>
                      <a:gd name="connsiteY17" fmla="*/ 2344412 h 2651025"/>
                      <a:gd name="connsiteX18" fmla="*/ 81695 w 2965249"/>
                      <a:gd name="connsiteY18" fmla="*/ 2467172 h 2651025"/>
                      <a:gd name="connsiteX19" fmla="*/ 24153 w 2965249"/>
                      <a:gd name="connsiteY19" fmla="*/ 2525658 h 2651025"/>
                      <a:gd name="connsiteX20" fmla="*/ 12767 w 2965249"/>
                      <a:gd name="connsiteY20" fmla="*/ 2481844 h 2651025"/>
                      <a:gd name="connsiteX21" fmla="*/ 22291 w 2965249"/>
                      <a:gd name="connsiteY21" fmla="*/ 1757944 h 2651025"/>
                      <a:gd name="connsiteX22" fmla="*/ 117543 w 2965249"/>
                      <a:gd name="connsiteY22" fmla="*/ 1224544 h 2651025"/>
                      <a:gd name="connsiteX23" fmla="*/ 69915 w 2965249"/>
                      <a:gd name="connsiteY23" fmla="*/ 976892 h 2651025"/>
                      <a:gd name="connsiteX24" fmla="*/ 165167 w 2965249"/>
                      <a:gd name="connsiteY24" fmla="*/ 824492 h 2651025"/>
                      <a:gd name="connsiteX25" fmla="*/ 317567 w 2965249"/>
                      <a:gd name="connsiteY25" fmla="*/ 291092 h 2651025"/>
                      <a:gd name="connsiteX26" fmla="*/ 489015 w 2965249"/>
                      <a:gd name="connsiteY26" fmla="*/ 91068 h 2651025"/>
                      <a:gd name="connsiteX27" fmla="*/ 770003 w 2965249"/>
                      <a:gd name="connsiteY27" fmla="*/ 11296 h 2651025"/>
                      <a:gd name="connsiteX28" fmla="*/ 811403 w 2965249"/>
                      <a:gd name="connsiteY28" fmla="*/ 0 h 26510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2965249" h="2651025">
                        <a:moveTo>
                          <a:pt x="811403" y="0"/>
                        </a:moveTo>
                        <a:lnTo>
                          <a:pt x="809691" y="14868"/>
                        </a:lnTo>
                        <a:cubicBezTo>
                          <a:pt x="788523" y="118584"/>
                          <a:pt x="638239" y="262520"/>
                          <a:pt x="669991" y="383168"/>
                        </a:cubicBezTo>
                        <a:cubicBezTo>
                          <a:pt x="701739" y="503820"/>
                          <a:pt x="805459" y="679500"/>
                          <a:pt x="1000191" y="738768"/>
                        </a:cubicBezTo>
                        <a:cubicBezTo>
                          <a:pt x="1194923" y="798036"/>
                          <a:pt x="1679643" y="800152"/>
                          <a:pt x="1838391" y="738768"/>
                        </a:cubicBezTo>
                        <a:cubicBezTo>
                          <a:pt x="1997139" y="677384"/>
                          <a:pt x="1929407" y="467836"/>
                          <a:pt x="1952691" y="370468"/>
                        </a:cubicBezTo>
                        <a:cubicBezTo>
                          <a:pt x="1975975" y="273100"/>
                          <a:pt x="1802407" y="232884"/>
                          <a:pt x="1978091" y="154568"/>
                        </a:cubicBezTo>
                        <a:cubicBezTo>
                          <a:pt x="2087895" y="105620"/>
                          <a:pt x="2329159" y="76516"/>
                          <a:pt x="2577867" y="25398"/>
                        </a:cubicBezTo>
                        <a:lnTo>
                          <a:pt x="2685235" y="1172"/>
                        </a:lnTo>
                        <a:lnTo>
                          <a:pt x="2731815" y="67142"/>
                        </a:lnTo>
                        <a:cubicBezTo>
                          <a:pt x="2759899" y="109060"/>
                          <a:pt x="2784843" y="151544"/>
                          <a:pt x="2801779" y="196296"/>
                        </a:cubicBezTo>
                        <a:cubicBezTo>
                          <a:pt x="2869511" y="375308"/>
                          <a:pt x="2913051" y="527706"/>
                          <a:pt x="2932403" y="733324"/>
                        </a:cubicBezTo>
                        <a:cubicBezTo>
                          <a:pt x="2951755" y="938944"/>
                          <a:pt x="3002559" y="1180848"/>
                          <a:pt x="2917891" y="1430012"/>
                        </a:cubicBezTo>
                        <a:cubicBezTo>
                          <a:pt x="2833223" y="1679172"/>
                          <a:pt x="2642119" y="2148468"/>
                          <a:pt x="2424403" y="2228296"/>
                        </a:cubicBezTo>
                        <a:cubicBezTo>
                          <a:pt x="2206691" y="2308124"/>
                          <a:pt x="1868023" y="1918658"/>
                          <a:pt x="1611603" y="1908982"/>
                        </a:cubicBezTo>
                        <a:cubicBezTo>
                          <a:pt x="1355187" y="1899306"/>
                          <a:pt x="1050387" y="2046868"/>
                          <a:pt x="885891" y="2170240"/>
                        </a:cubicBezTo>
                        <a:cubicBezTo>
                          <a:pt x="721395" y="2293610"/>
                          <a:pt x="728653" y="2620182"/>
                          <a:pt x="624635" y="2649212"/>
                        </a:cubicBezTo>
                        <a:cubicBezTo>
                          <a:pt x="520615" y="2678240"/>
                          <a:pt x="419015" y="2349248"/>
                          <a:pt x="261777" y="2344412"/>
                        </a:cubicBezTo>
                        <a:cubicBezTo>
                          <a:pt x="202813" y="2342596"/>
                          <a:pt x="145209" y="2400994"/>
                          <a:pt x="81695" y="2467172"/>
                        </a:cubicBezTo>
                        <a:lnTo>
                          <a:pt x="24153" y="2525658"/>
                        </a:lnTo>
                        <a:lnTo>
                          <a:pt x="12767" y="2481844"/>
                        </a:lnTo>
                        <a:cubicBezTo>
                          <a:pt x="-12633" y="2311980"/>
                          <a:pt x="4831" y="1967492"/>
                          <a:pt x="22291" y="1757944"/>
                        </a:cubicBezTo>
                        <a:cubicBezTo>
                          <a:pt x="39755" y="1548392"/>
                          <a:pt x="109603" y="1354720"/>
                          <a:pt x="117543" y="1224544"/>
                        </a:cubicBezTo>
                        <a:cubicBezTo>
                          <a:pt x="125479" y="1094368"/>
                          <a:pt x="61979" y="1043568"/>
                          <a:pt x="69915" y="976892"/>
                        </a:cubicBezTo>
                        <a:cubicBezTo>
                          <a:pt x="77855" y="910220"/>
                          <a:pt x="123891" y="938792"/>
                          <a:pt x="165167" y="824492"/>
                        </a:cubicBezTo>
                        <a:cubicBezTo>
                          <a:pt x="206443" y="710192"/>
                          <a:pt x="263591" y="413332"/>
                          <a:pt x="317567" y="291092"/>
                        </a:cubicBezTo>
                        <a:cubicBezTo>
                          <a:pt x="371543" y="168856"/>
                          <a:pt x="344555" y="165680"/>
                          <a:pt x="489015" y="91068"/>
                        </a:cubicBezTo>
                        <a:cubicBezTo>
                          <a:pt x="561247" y="53764"/>
                          <a:pt x="654515" y="39872"/>
                          <a:pt x="770003" y="11296"/>
                        </a:cubicBezTo>
                        <a:lnTo>
                          <a:pt x="81140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9" name="フリーフォーム: 図形 2028">
                    <a:extLst>
                      <a:ext uri="{FF2B5EF4-FFF2-40B4-BE49-F238E27FC236}">
                        <a16:creationId xmlns:a16="http://schemas.microsoft.com/office/drawing/2014/main" id="{4F8D2977-C01C-AD3C-B6C6-4EDB42C187AE}"/>
                      </a:ext>
                    </a:extLst>
                  </p:cNvPr>
                  <p:cNvSpPr/>
                  <p:nvPr/>
                </p:nvSpPr>
                <p:spPr>
                  <a:xfrm>
                    <a:off x="32076038" y="29534745"/>
                    <a:ext cx="3614238" cy="3126703"/>
                  </a:xfrm>
                  <a:custGeom>
                    <a:avLst/>
                    <a:gdLst>
                      <a:gd name="connsiteX0" fmla="*/ 923778 w 3614238"/>
                      <a:gd name="connsiteY0" fmla="*/ 1515 h 3126703"/>
                      <a:gd name="connsiteX1" fmla="*/ 958476 w 3614238"/>
                      <a:gd name="connsiteY1" fmla="*/ 1827 h 3126703"/>
                      <a:gd name="connsiteX2" fmla="*/ 1234248 w 3614238"/>
                      <a:gd name="connsiteY2" fmla="*/ 263083 h 3126703"/>
                      <a:gd name="connsiteX3" fmla="*/ 1611618 w 3614238"/>
                      <a:gd name="connsiteY3" fmla="*/ 524341 h 3126703"/>
                      <a:gd name="connsiteX4" fmla="*/ 1901906 w 3614238"/>
                      <a:gd name="connsiteY4" fmla="*/ 437255 h 3126703"/>
                      <a:gd name="connsiteX5" fmla="*/ 2235734 w 3614238"/>
                      <a:gd name="connsiteY5" fmla="*/ 669483 h 3126703"/>
                      <a:gd name="connsiteX6" fmla="*/ 2729218 w 3614238"/>
                      <a:gd name="connsiteY6" fmla="*/ 437255 h 3126703"/>
                      <a:gd name="connsiteX7" fmla="*/ 2830818 w 3614238"/>
                      <a:gd name="connsiteY7" fmla="*/ 756569 h 3126703"/>
                      <a:gd name="connsiteX8" fmla="*/ 3266250 w 3614238"/>
                      <a:gd name="connsiteY8" fmla="*/ 640455 h 3126703"/>
                      <a:gd name="connsiteX9" fmla="*/ 3506074 w 3614238"/>
                      <a:gd name="connsiteY9" fmla="*/ 674359 h 3126703"/>
                      <a:gd name="connsiteX10" fmla="*/ 3614238 w 3614238"/>
                      <a:gd name="connsiteY10" fmla="*/ 689339 h 3126703"/>
                      <a:gd name="connsiteX11" fmla="*/ 3567274 w 3614238"/>
                      <a:gd name="connsiteY11" fmla="*/ 722715 h 3126703"/>
                      <a:gd name="connsiteX12" fmla="*/ 3528410 w 3614238"/>
                      <a:gd name="connsiteY12" fmla="*/ 754755 h 3126703"/>
                      <a:gd name="connsiteX13" fmla="*/ 3404586 w 3614238"/>
                      <a:gd name="connsiteY13" fmla="*/ 1164331 h 3126703"/>
                      <a:gd name="connsiteX14" fmla="*/ 3147410 w 3614238"/>
                      <a:gd name="connsiteY14" fmla="*/ 1631055 h 3126703"/>
                      <a:gd name="connsiteX15" fmla="*/ 2766410 w 3614238"/>
                      <a:gd name="connsiteY15" fmla="*/ 2078731 h 3126703"/>
                      <a:gd name="connsiteX16" fmla="*/ 2480662 w 3614238"/>
                      <a:gd name="connsiteY16" fmla="*/ 2402579 h 3126703"/>
                      <a:gd name="connsiteX17" fmla="*/ 2495322 w 3614238"/>
                      <a:gd name="connsiteY17" fmla="*/ 2676871 h 3126703"/>
                      <a:gd name="connsiteX18" fmla="*/ 2502922 w 3614238"/>
                      <a:gd name="connsiteY18" fmla="*/ 2749811 h 3126703"/>
                      <a:gd name="connsiteX19" fmla="*/ 2438398 w 3614238"/>
                      <a:gd name="connsiteY19" fmla="*/ 2762151 h 3126703"/>
                      <a:gd name="connsiteX20" fmla="*/ 2042514 w 3614238"/>
                      <a:gd name="connsiteY20" fmla="*/ 2859779 h 3126703"/>
                      <a:gd name="connsiteX21" fmla="*/ 1128110 w 3614238"/>
                      <a:gd name="connsiteY21" fmla="*/ 3126479 h 3126703"/>
                      <a:gd name="connsiteX22" fmla="*/ 1213838 w 3614238"/>
                      <a:gd name="connsiteY22" fmla="*/ 2812155 h 3126703"/>
                      <a:gd name="connsiteX23" fmla="*/ 1471010 w 3614238"/>
                      <a:gd name="connsiteY23" fmla="*/ 2831207 h 3126703"/>
                      <a:gd name="connsiteX24" fmla="*/ 1728186 w 3614238"/>
                      <a:gd name="connsiteY24" fmla="*/ 2726431 h 3126703"/>
                      <a:gd name="connsiteX25" fmla="*/ 1842486 w 3614238"/>
                      <a:gd name="connsiteY25" fmla="*/ 2583555 h 3126703"/>
                      <a:gd name="connsiteX26" fmla="*/ 2004410 w 3614238"/>
                      <a:gd name="connsiteY26" fmla="*/ 2516879 h 3126703"/>
                      <a:gd name="connsiteX27" fmla="*/ 2004410 w 3614238"/>
                      <a:gd name="connsiteY27" fmla="*/ 2307331 h 3126703"/>
                      <a:gd name="connsiteX28" fmla="*/ 1680562 w 3614238"/>
                      <a:gd name="connsiteY28" fmla="*/ 2183507 h 3126703"/>
                      <a:gd name="connsiteX29" fmla="*/ 1537686 w 3614238"/>
                      <a:gd name="connsiteY29" fmla="*/ 2278755 h 3126703"/>
                      <a:gd name="connsiteX30" fmla="*/ 1223362 w 3614238"/>
                      <a:gd name="connsiteY30" fmla="*/ 2288279 h 3126703"/>
                      <a:gd name="connsiteX31" fmla="*/ 851886 w 3614238"/>
                      <a:gd name="connsiteY31" fmla="*/ 2164455 h 3126703"/>
                      <a:gd name="connsiteX32" fmla="*/ 813786 w 3614238"/>
                      <a:gd name="connsiteY32" fmla="*/ 2364479 h 3126703"/>
                      <a:gd name="connsiteX33" fmla="*/ 966186 w 3614238"/>
                      <a:gd name="connsiteY33" fmla="*/ 2516879 h 3126703"/>
                      <a:gd name="connsiteX34" fmla="*/ 966186 w 3614238"/>
                      <a:gd name="connsiteY34" fmla="*/ 2631179 h 3126703"/>
                      <a:gd name="connsiteX35" fmla="*/ 537562 w 3614238"/>
                      <a:gd name="connsiteY35" fmla="*/ 2421631 h 3126703"/>
                      <a:gd name="connsiteX36" fmla="*/ 585186 w 3614238"/>
                      <a:gd name="connsiteY36" fmla="*/ 2031107 h 3126703"/>
                      <a:gd name="connsiteX37" fmla="*/ 480410 w 3614238"/>
                      <a:gd name="connsiteY37" fmla="*/ 1859655 h 3126703"/>
                      <a:gd name="connsiteX38" fmla="*/ 480410 w 3614238"/>
                      <a:gd name="connsiteY38" fmla="*/ 1373879 h 3126703"/>
                      <a:gd name="connsiteX39" fmla="*/ 236334 w 3614238"/>
                      <a:gd name="connsiteY39" fmla="*/ 1378047 h 3126703"/>
                      <a:gd name="connsiteX40" fmla="*/ 219310 w 3614238"/>
                      <a:gd name="connsiteY40" fmla="*/ 1383407 h 3126703"/>
                      <a:gd name="connsiteX41" fmla="*/ 220630 w 3614238"/>
                      <a:gd name="connsiteY41" fmla="*/ 1374787 h 3126703"/>
                      <a:gd name="connsiteX42" fmla="*/ 218248 w 3614238"/>
                      <a:gd name="connsiteY42" fmla="*/ 1235543 h 3126703"/>
                      <a:gd name="connsiteX43" fmla="*/ 33870 w 3614238"/>
                      <a:gd name="connsiteY43" fmla="*/ 965099 h 3126703"/>
                      <a:gd name="connsiteX44" fmla="*/ 0 w 3614238"/>
                      <a:gd name="connsiteY44" fmla="*/ 938557 h 3126703"/>
                      <a:gd name="connsiteX45" fmla="*/ 13234 w 3614238"/>
                      <a:gd name="connsiteY45" fmla="*/ 864745 h 3126703"/>
                      <a:gd name="connsiteX46" fmla="*/ 247276 w 3614238"/>
                      <a:gd name="connsiteY46" fmla="*/ 146969 h 3126703"/>
                      <a:gd name="connsiteX47" fmla="*/ 668190 w 3614238"/>
                      <a:gd name="connsiteY47" fmla="*/ 146969 h 3126703"/>
                      <a:gd name="connsiteX48" fmla="*/ 923778 w 3614238"/>
                      <a:gd name="connsiteY48" fmla="*/ 1515 h 31267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614238" h="3126703">
                        <a:moveTo>
                          <a:pt x="923778" y="1515"/>
                        </a:moveTo>
                        <a:cubicBezTo>
                          <a:pt x="935156" y="-517"/>
                          <a:pt x="946684" y="-593"/>
                          <a:pt x="958476" y="1827"/>
                        </a:cubicBezTo>
                        <a:cubicBezTo>
                          <a:pt x="1052818" y="21179"/>
                          <a:pt x="1125390" y="175999"/>
                          <a:pt x="1234248" y="263083"/>
                        </a:cubicBezTo>
                        <a:cubicBezTo>
                          <a:pt x="1343106" y="350171"/>
                          <a:pt x="1500342" y="495311"/>
                          <a:pt x="1611618" y="524341"/>
                        </a:cubicBezTo>
                        <a:cubicBezTo>
                          <a:pt x="1722894" y="553371"/>
                          <a:pt x="1797886" y="413065"/>
                          <a:pt x="1901906" y="437255"/>
                        </a:cubicBezTo>
                        <a:cubicBezTo>
                          <a:pt x="2005922" y="461445"/>
                          <a:pt x="2097846" y="669483"/>
                          <a:pt x="2235734" y="669483"/>
                        </a:cubicBezTo>
                        <a:cubicBezTo>
                          <a:pt x="2373618" y="669483"/>
                          <a:pt x="2630038" y="422741"/>
                          <a:pt x="2729218" y="437255"/>
                        </a:cubicBezTo>
                        <a:cubicBezTo>
                          <a:pt x="2828402" y="451769"/>
                          <a:pt x="2741314" y="722703"/>
                          <a:pt x="2830818" y="756569"/>
                        </a:cubicBezTo>
                        <a:cubicBezTo>
                          <a:pt x="2920322" y="790435"/>
                          <a:pt x="3026762" y="584817"/>
                          <a:pt x="3266250" y="640455"/>
                        </a:cubicBezTo>
                        <a:cubicBezTo>
                          <a:pt x="3326122" y="654365"/>
                          <a:pt x="3410786" y="662831"/>
                          <a:pt x="3506074" y="674359"/>
                        </a:cubicBezTo>
                        <a:lnTo>
                          <a:pt x="3614238" y="689339"/>
                        </a:lnTo>
                        <a:lnTo>
                          <a:pt x="3567274" y="722715"/>
                        </a:lnTo>
                        <a:cubicBezTo>
                          <a:pt x="3552750" y="733739"/>
                          <a:pt x="3539722" y="744437"/>
                          <a:pt x="3528410" y="754755"/>
                        </a:cubicBezTo>
                        <a:cubicBezTo>
                          <a:pt x="3347438" y="919855"/>
                          <a:pt x="3468086" y="1018279"/>
                          <a:pt x="3404586" y="1164331"/>
                        </a:cubicBezTo>
                        <a:cubicBezTo>
                          <a:pt x="3341086" y="1310379"/>
                          <a:pt x="3253774" y="1478655"/>
                          <a:pt x="3147410" y="1631055"/>
                        </a:cubicBezTo>
                        <a:cubicBezTo>
                          <a:pt x="3041050" y="1783455"/>
                          <a:pt x="2877538" y="1950143"/>
                          <a:pt x="2766410" y="2078731"/>
                        </a:cubicBezTo>
                        <a:cubicBezTo>
                          <a:pt x="2655286" y="2207319"/>
                          <a:pt x="2474314" y="2127943"/>
                          <a:pt x="2480662" y="2402579"/>
                        </a:cubicBezTo>
                        <a:cubicBezTo>
                          <a:pt x="2482250" y="2471239"/>
                          <a:pt x="2486118" y="2566787"/>
                          <a:pt x="2495322" y="2676871"/>
                        </a:cubicBezTo>
                        <a:lnTo>
                          <a:pt x="2502922" y="2749811"/>
                        </a:lnTo>
                        <a:lnTo>
                          <a:pt x="2438398" y="2762151"/>
                        </a:lnTo>
                        <a:cubicBezTo>
                          <a:pt x="2312786" y="2789931"/>
                          <a:pt x="2182214" y="2824855"/>
                          <a:pt x="2042514" y="2859779"/>
                        </a:cubicBezTo>
                        <a:cubicBezTo>
                          <a:pt x="1763114" y="2929631"/>
                          <a:pt x="1266222" y="3134419"/>
                          <a:pt x="1128110" y="3126479"/>
                        </a:cubicBezTo>
                        <a:cubicBezTo>
                          <a:pt x="989998" y="3118543"/>
                          <a:pt x="1156686" y="2861367"/>
                          <a:pt x="1213838" y="2812155"/>
                        </a:cubicBezTo>
                        <a:cubicBezTo>
                          <a:pt x="1270986" y="2762943"/>
                          <a:pt x="1385286" y="2845495"/>
                          <a:pt x="1471010" y="2831207"/>
                        </a:cubicBezTo>
                        <a:cubicBezTo>
                          <a:pt x="1556738" y="2816919"/>
                          <a:pt x="1666274" y="2767707"/>
                          <a:pt x="1728186" y="2726431"/>
                        </a:cubicBezTo>
                        <a:cubicBezTo>
                          <a:pt x="1790098" y="2685155"/>
                          <a:pt x="1796450" y="2618479"/>
                          <a:pt x="1842486" y="2583555"/>
                        </a:cubicBezTo>
                        <a:cubicBezTo>
                          <a:pt x="1888522" y="2548631"/>
                          <a:pt x="1977426" y="2562919"/>
                          <a:pt x="2004410" y="2516879"/>
                        </a:cubicBezTo>
                        <a:cubicBezTo>
                          <a:pt x="2031402" y="2470843"/>
                          <a:pt x="2058386" y="2362891"/>
                          <a:pt x="2004410" y="2307331"/>
                        </a:cubicBezTo>
                        <a:cubicBezTo>
                          <a:pt x="1950438" y="2251767"/>
                          <a:pt x="1758350" y="2188267"/>
                          <a:pt x="1680562" y="2183507"/>
                        </a:cubicBezTo>
                        <a:cubicBezTo>
                          <a:pt x="1602774" y="2178743"/>
                          <a:pt x="1613886" y="2261295"/>
                          <a:pt x="1537686" y="2278755"/>
                        </a:cubicBezTo>
                        <a:cubicBezTo>
                          <a:pt x="1461486" y="2296219"/>
                          <a:pt x="1337662" y="2307331"/>
                          <a:pt x="1223362" y="2288279"/>
                        </a:cubicBezTo>
                        <a:cubicBezTo>
                          <a:pt x="1109062" y="2269231"/>
                          <a:pt x="920150" y="2151755"/>
                          <a:pt x="851886" y="2164455"/>
                        </a:cubicBezTo>
                        <a:cubicBezTo>
                          <a:pt x="783622" y="2177155"/>
                          <a:pt x="794738" y="2305743"/>
                          <a:pt x="813786" y="2364479"/>
                        </a:cubicBezTo>
                        <a:cubicBezTo>
                          <a:pt x="832838" y="2423219"/>
                          <a:pt x="940786" y="2472431"/>
                          <a:pt x="966186" y="2516879"/>
                        </a:cubicBezTo>
                        <a:cubicBezTo>
                          <a:pt x="991586" y="2561331"/>
                          <a:pt x="1037622" y="2647055"/>
                          <a:pt x="966186" y="2631179"/>
                        </a:cubicBezTo>
                        <a:cubicBezTo>
                          <a:pt x="894750" y="2615307"/>
                          <a:pt x="601062" y="2521643"/>
                          <a:pt x="537562" y="2421631"/>
                        </a:cubicBezTo>
                        <a:cubicBezTo>
                          <a:pt x="474062" y="2321619"/>
                          <a:pt x="594710" y="2124767"/>
                          <a:pt x="585186" y="2031107"/>
                        </a:cubicBezTo>
                        <a:cubicBezTo>
                          <a:pt x="575662" y="1937443"/>
                          <a:pt x="497874" y="1969195"/>
                          <a:pt x="480410" y="1859655"/>
                        </a:cubicBezTo>
                        <a:cubicBezTo>
                          <a:pt x="462950" y="1750119"/>
                          <a:pt x="564550" y="1432619"/>
                          <a:pt x="480410" y="1373879"/>
                        </a:cubicBezTo>
                        <a:cubicBezTo>
                          <a:pt x="438342" y="1344511"/>
                          <a:pt x="338726" y="1350863"/>
                          <a:pt x="236334" y="1378047"/>
                        </a:cubicBezTo>
                        <a:lnTo>
                          <a:pt x="219310" y="1383407"/>
                        </a:lnTo>
                        <a:lnTo>
                          <a:pt x="220630" y="1374787"/>
                        </a:lnTo>
                        <a:cubicBezTo>
                          <a:pt x="225958" y="1323987"/>
                          <a:pt x="226714" y="1277271"/>
                          <a:pt x="218248" y="1235543"/>
                        </a:cubicBezTo>
                        <a:cubicBezTo>
                          <a:pt x="192848" y="1110355"/>
                          <a:pt x="104856" y="1023271"/>
                          <a:pt x="33870" y="965099"/>
                        </a:cubicBezTo>
                        <a:lnTo>
                          <a:pt x="0" y="938557"/>
                        </a:lnTo>
                        <a:lnTo>
                          <a:pt x="13234" y="864745"/>
                        </a:lnTo>
                        <a:cubicBezTo>
                          <a:pt x="76280" y="541123"/>
                          <a:pt x="158376" y="279411"/>
                          <a:pt x="247276" y="146969"/>
                        </a:cubicBezTo>
                        <a:cubicBezTo>
                          <a:pt x="365810" y="-29621"/>
                          <a:pt x="549658" y="171159"/>
                          <a:pt x="668190" y="146969"/>
                        </a:cubicBezTo>
                        <a:cubicBezTo>
                          <a:pt x="771908" y="125803"/>
                          <a:pt x="844138" y="15737"/>
                          <a:pt x="923778" y="1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0" name="フリーフォーム: 図形 2029">
                    <a:extLst>
                      <a:ext uri="{FF2B5EF4-FFF2-40B4-BE49-F238E27FC236}">
                        <a16:creationId xmlns:a16="http://schemas.microsoft.com/office/drawing/2014/main" id="{099CD97A-C16E-C932-E1C4-C6896A0434E3}"/>
                      </a:ext>
                    </a:extLst>
                  </p:cNvPr>
                  <p:cNvSpPr/>
                  <p:nvPr/>
                </p:nvSpPr>
                <p:spPr>
                  <a:xfrm>
                    <a:off x="35124144" y="17154328"/>
                    <a:ext cx="6859482" cy="7408424"/>
                  </a:xfrm>
                  <a:custGeom>
                    <a:avLst/>
                    <a:gdLst>
                      <a:gd name="connsiteX0" fmla="*/ 2516276 w 6859482"/>
                      <a:gd name="connsiteY0" fmla="*/ 1164034 h 7408424"/>
                      <a:gd name="connsiteX1" fmla="*/ 2623432 w 6859482"/>
                      <a:gd name="connsiteY1" fmla="*/ 1209872 h 7408424"/>
                      <a:gd name="connsiteX2" fmla="*/ 2566280 w 6859482"/>
                      <a:gd name="connsiteY2" fmla="*/ 1581348 h 7408424"/>
                      <a:gd name="connsiteX3" fmla="*/ 2385304 w 6859482"/>
                      <a:gd name="connsiteY3" fmla="*/ 2076648 h 7408424"/>
                      <a:gd name="connsiteX4" fmla="*/ 2480556 w 6859482"/>
                      <a:gd name="connsiteY4" fmla="*/ 2209996 h 7408424"/>
                      <a:gd name="connsiteX5" fmla="*/ 2794880 w 6859482"/>
                      <a:gd name="connsiteY5" fmla="*/ 2171896 h 7408424"/>
                      <a:gd name="connsiteX6" fmla="*/ 2537704 w 6859482"/>
                      <a:gd name="connsiteY6" fmla="*/ 2762448 h 7408424"/>
                      <a:gd name="connsiteX7" fmla="*/ 2147180 w 6859482"/>
                      <a:gd name="connsiteY7" fmla="*/ 3124396 h 7408424"/>
                      <a:gd name="connsiteX8" fmla="*/ 1642356 w 6859482"/>
                      <a:gd name="connsiteY8" fmla="*/ 3152972 h 7408424"/>
                      <a:gd name="connsiteX9" fmla="*/ 1890008 w 6859482"/>
                      <a:gd name="connsiteY9" fmla="*/ 3019622 h 7408424"/>
                      <a:gd name="connsiteX10" fmla="*/ 1928104 w 6859482"/>
                      <a:gd name="connsiteY10" fmla="*/ 2819596 h 7408424"/>
                      <a:gd name="connsiteX11" fmla="*/ 2051932 w 6859482"/>
                      <a:gd name="connsiteY11" fmla="*/ 2657672 h 7408424"/>
                      <a:gd name="connsiteX12" fmla="*/ 2004304 w 6859482"/>
                      <a:gd name="connsiteY12" fmla="*/ 2448122 h 7408424"/>
                      <a:gd name="connsiteX13" fmla="*/ 1737608 w 6859482"/>
                      <a:gd name="connsiteY13" fmla="*/ 2610048 h 7408424"/>
                      <a:gd name="connsiteX14" fmla="*/ 1785232 w 6859482"/>
                      <a:gd name="connsiteY14" fmla="*/ 2143322 h 7408424"/>
                      <a:gd name="connsiteX15" fmla="*/ 2166232 w 6859482"/>
                      <a:gd name="connsiteY15" fmla="*/ 1657548 h 7408424"/>
                      <a:gd name="connsiteX16" fmla="*/ 2375780 w 6859482"/>
                      <a:gd name="connsiteY16" fmla="*/ 1219396 h 7408424"/>
                      <a:gd name="connsiteX17" fmla="*/ 2516276 w 6859482"/>
                      <a:gd name="connsiteY17" fmla="*/ 1164034 h 7408424"/>
                      <a:gd name="connsiteX18" fmla="*/ 5926572 w 6859482"/>
                      <a:gd name="connsiteY18" fmla="*/ 0 h 7408424"/>
                      <a:gd name="connsiteX19" fmla="*/ 5951288 w 6859482"/>
                      <a:gd name="connsiteY19" fmla="*/ 28772 h 7408424"/>
                      <a:gd name="connsiteX20" fmla="*/ 6285112 w 6859482"/>
                      <a:gd name="connsiteY20" fmla="*/ 625672 h 7408424"/>
                      <a:gd name="connsiteX21" fmla="*/ 6256084 w 6859482"/>
                      <a:gd name="connsiteY21" fmla="*/ 1032072 h 7408424"/>
                      <a:gd name="connsiteX22" fmla="*/ 6851168 w 6859482"/>
                      <a:gd name="connsiteY22" fmla="*/ 1336872 h 7408424"/>
                      <a:gd name="connsiteX23" fmla="*/ 6575400 w 6859482"/>
                      <a:gd name="connsiteY23" fmla="*/ 1757786 h 7408424"/>
                      <a:gd name="connsiteX24" fmla="*/ 6169000 w 6859482"/>
                      <a:gd name="connsiteY24" fmla="*/ 1714244 h 7408424"/>
                      <a:gd name="connsiteX25" fmla="*/ 6009344 w 6859482"/>
                      <a:gd name="connsiteY25" fmla="*/ 2831844 h 7408424"/>
                      <a:gd name="connsiteX26" fmla="*/ 6328656 w 6859482"/>
                      <a:gd name="connsiteY26" fmla="*/ 3165672 h 7408424"/>
                      <a:gd name="connsiteX27" fmla="*/ 5835168 w 6859482"/>
                      <a:gd name="connsiteY27" fmla="*/ 3818816 h 7408424"/>
                      <a:gd name="connsiteX28" fmla="*/ 5849684 w 6859482"/>
                      <a:gd name="connsiteY28" fmla="*/ 4399386 h 7408424"/>
                      <a:gd name="connsiteX29" fmla="*/ 4761112 w 6859482"/>
                      <a:gd name="connsiteY29" fmla="*/ 4631616 h 7408424"/>
                      <a:gd name="connsiteX30" fmla="*/ 4775628 w 6859482"/>
                      <a:gd name="connsiteY30" fmla="*/ 5023500 h 7408424"/>
                      <a:gd name="connsiteX31" fmla="*/ 4572428 w 6859482"/>
                      <a:gd name="connsiteY31" fmla="*/ 5473444 h 7408424"/>
                      <a:gd name="connsiteX32" fmla="*/ 4862712 w 6859482"/>
                      <a:gd name="connsiteY32" fmla="*/ 5662128 h 7408424"/>
                      <a:gd name="connsiteX33" fmla="*/ 4761112 w 6859482"/>
                      <a:gd name="connsiteY33" fmla="*/ 6547500 h 7408424"/>
                      <a:gd name="connsiteX34" fmla="*/ 4383744 w 6859482"/>
                      <a:gd name="connsiteY34" fmla="*/ 6213672 h 7408424"/>
                      <a:gd name="connsiteX35" fmla="*/ 3991856 w 6859482"/>
                      <a:gd name="connsiteY35" fmla="*/ 6503958 h 7408424"/>
                      <a:gd name="connsiteX36" fmla="*/ 3788656 w 6859482"/>
                      <a:gd name="connsiteY36" fmla="*/ 6997444 h 7408424"/>
                      <a:gd name="connsiteX37" fmla="*/ 3440312 w 6859482"/>
                      <a:gd name="connsiteY37" fmla="*/ 7273216 h 7408424"/>
                      <a:gd name="connsiteX38" fmla="*/ 3121000 w 6859482"/>
                      <a:gd name="connsiteY38" fmla="*/ 7273216 h 7408424"/>
                      <a:gd name="connsiteX39" fmla="*/ 3077456 w 6859482"/>
                      <a:gd name="connsiteY39" fmla="*/ 6968416 h 7408424"/>
                      <a:gd name="connsiteX40" fmla="*/ 2903284 w 6859482"/>
                      <a:gd name="connsiteY40" fmla="*/ 6794244 h 7408424"/>
                      <a:gd name="connsiteX41" fmla="*/ 2656544 w 6859482"/>
                      <a:gd name="connsiteY41" fmla="*/ 6286244 h 7408424"/>
                      <a:gd name="connsiteX42" fmla="*/ 1945344 w 6859482"/>
                      <a:gd name="connsiteY42" fmla="*/ 6837786 h 7408424"/>
                      <a:gd name="connsiteX43" fmla="*/ 1364768 w 6859482"/>
                      <a:gd name="connsiteY43" fmla="*/ 6968416 h 7408424"/>
                      <a:gd name="connsiteX44" fmla="*/ 1089000 w 6859482"/>
                      <a:gd name="connsiteY44" fmla="*/ 7055500 h 7408424"/>
                      <a:gd name="connsiteX45" fmla="*/ 1103512 w 6859482"/>
                      <a:gd name="connsiteY45" fmla="*/ 6707158 h 7408424"/>
                      <a:gd name="connsiteX46" fmla="*/ 682600 w 6859482"/>
                      <a:gd name="connsiteY46" fmla="*/ 6678128 h 7408424"/>
                      <a:gd name="connsiteX47" fmla="*/ 522944 w 6859482"/>
                      <a:gd name="connsiteY47" fmla="*/ 7099044 h 7408424"/>
                      <a:gd name="connsiteX48" fmla="*/ 302508 w 6859482"/>
                      <a:gd name="connsiteY48" fmla="*/ 7381164 h 7408424"/>
                      <a:gd name="connsiteX49" fmla="*/ 269992 w 6859482"/>
                      <a:gd name="connsiteY49" fmla="*/ 7408424 h 7408424"/>
                      <a:gd name="connsiteX50" fmla="*/ 264972 w 6859482"/>
                      <a:gd name="connsiteY50" fmla="*/ 7346692 h 7408424"/>
                      <a:gd name="connsiteX51" fmla="*/ 247168 w 6859482"/>
                      <a:gd name="connsiteY51" fmla="*/ 7186128 h 7408424"/>
                      <a:gd name="connsiteX52" fmla="*/ 116544 w 6859482"/>
                      <a:gd name="connsiteY52" fmla="*/ 6649100 h 7408424"/>
                      <a:gd name="connsiteX53" fmla="*/ 46580 w 6859482"/>
                      <a:gd name="connsiteY53" fmla="*/ 6519946 h 7408424"/>
                      <a:gd name="connsiteX54" fmla="*/ 0 w 6859482"/>
                      <a:gd name="connsiteY54" fmla="*/ 6453976 h 7408424"/>
                      <a:gd name="connsiteX55" fmla="*/ 41760 w 6859482"/>
                      <a:gd name="connsiteY55" fmla="*/ 6444556 h 7408424"/>
                      <a:gd name="connsiteX56" fmla="*/ 321556 w 6859482"/>
                      <a:gd name="connsiteY56" fmla="*/ 6353372 h 7408424"/>
                      <a:gd name="connsiteX57" fmla="*/ 1237988 w 6859482"/>
                      <a:gd name="connsiteY57" fmla="*/ 5751736 h 7408424"/>
                      <a:gd name="connsiteX58" fmla="*/ 1286428 w 6859482"/>
                      <a:gd name="connsiteY58" fmla="*/ 5732204 h 7408424"/>
                      <a:gd name="connsiteX59" fmla="*/ 1300468 w 6859482"/>
                      <a:gd name="connsiteY59" fmla="*/ 5700772 h 7408424"/>
                      <a:gd name="connsiteX60" fmla="*/ 1405860 w 6859482"/>
                      <a:gd name="connsiteY60" fmla="*/ 5655916 h 7408424"/>
                      <a:gd name="connsiteX61" fmla="*/ 1466500 w 6859482"/>
                      <a:gd name="connsiteY61" fmla="*/ 5671868 h 7408424"/>
                      <a:gd name="connsiteX62" fmla="*/ 1475220 w 6859482"/>
                      <a:gd name="connsiteY62" fmla="*/ 5667960 h 7408424"/>
                      <a:gd name="connsiteX63" fmla="*/ 1494720 w 6859482"/>
                      <a:gd name="connsiteY63" fmla="*/ 5676304 h 7408424"/>
                      <a:gd name="connsiteX64" fmla="*/ 1500352 w 6859482"/>
                      <a:gd name="connsiteY64" fmla="*/ 5683092 h 7408424"/>
                      <a:gd name="connsiteX65" fmla="*/ 1550912 w 6859482"/>
                      <a:gd name="connsiteY65" fmla="*/ 5701032 h 7408424"/>
                      <a:gd name="connsiteX66" fmla="*/ 1785232 w 6859482"/>
                      <a:gd name="connsiteY66" fmla="*/ 5696148 h 7408424"/>
                      <a:gd name="connsiteX67" fmla="*/ 2442456 w 6859482"/>
                      <a:gd name="connsiteY67" fmla="*/ 4981772 h 7408424"/>
                      <a:gd name="connsiteX68" fmla="*/ 2747256 w 6859482"/>
                      <a:gd name="connsiteY68" fmla="*/ 4848424 h 7408424"/>
                      <a:gd name="connsiteX69" fmla="*/ 3052056 w 6859482"/>
                      <a:gd name="connsiteY69" fmla="*/ 4353124 h 7408424"/>
                      <a:gd name="connsiteX70" fmla="*/ 3309232 w 6859482"/>
                      <a:gd name="connsiteY70" fmla="*/ 4086424 h 7408424"/>
                      <a:gd name="connsiteX71" fmla="*/ 3661656 w 6859482"/>
                      <a:gd name="connsiteY71" fmla="*/ 3086296 h 7408424"/>
                      <a:gd name="connsiteX72" fmla="*/ 4861808 w 6859482"/>
                      <a:gd name="connsiteY72" fmla="*/ 2495748 h 7408424"/>
                      <a:gd name="connsiteX73" fmla="*/ 5452360 w 6859482"/>
                      <a:gd name="connsiteY73" fmla="*/ 1695648 h 7408424"/>
                      <a:gd name="connsiteX74" fmla="*/ 5497360 w 6859482"/>
                      <a:gd name="connsiteY74" fmla="*/ 1350572 h 7408424"/>
                      <a:gd name="connsiteX75" fmla="*/ 5498248 w 6859482"/>
                      <a:gd name="connsiteY75" fmla="*/ 1299552 h 7408424"/>
                      <a:gd name="connsiteX76" fmla="*/ 5491720 w 6859482"/>
                      <a:gd name="connsiteY76" fmla="*/ 1247824 h 7408424"/>
                      <a:gd name="connsiteX77" fmla="*/ 5480928 w 6859482"/>
                      <a:gd name="connsiteY77" fmla="*/ 1057472 h 7408424"/>
                      <a:gd name="connsiteX78" fmla="*/ 5623808 w 6859482"/>
                      <a:gd name="connsiteY78" fmla="*/ 628848 h 7408424"/>
                      <a:gd name="connsiteX79" fmla="*/ 5877096 w 6859482"/>
                      <a:gd name="connsiteY79" fmla="*/ 95764 h 74084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</a:cxnLst>
                    <a:rect l="l" t="t" r="r" b="b"/>
                    <a:pathLst>
                      <a:path w="6859482" h="7408424">
                        <a:moveTo>
                          <a:pt x="2516276" y="1164034"/>
                        </a:moveTo>
                        <a:cubicBezTo>
                          <a:pt x="2564692" y="1163438"/>
                          <a:pt x="2607556" y="1179710"/>
                          <a:pt x="2623432" y="1209872"/>
                        </a:cubicBezTo>
                        <a:cubicBezTo>
                          <a:pt x="2655180" y="1270196"/>
                          <a:pt x="2598032" y="1435296"/>
                          <a:pt x="2566280" y="1581348"/>
                        </a:cubicBezTo>
                        <a:cubicBezTo>
                          <a:pt x="2534532" y="1727396"/>
                          <a:pt x="2399592" y="1971872"/>
                          <a:pt x="2385304" y="2076648"/>
                        </a:cubicBezTo>
                        <a:cubicBezTo>
                          <a:pt x="2371020" y="2181422"/>
                          <a:pt x="2412296" y="2194122"/>
                          <a:pt x="2480556" y="2209996"/>
                        </a:cubicBezTo>
                        <a:cubicBezTo>
                          <a:pt x="2548816" y="2225872"/>
                          <a:pt x="2785356" y="2079822"/>
                          <a:pt x="2794880" y="2171896"/>
                        </a:cubicBezTo>
                        <a:cubicBezTo>
                          <a:pt x="2804408" y="2263972"/>
                          <a:pt x="2645656" y="2603696"/>
                          <a:pt x="2537704" y="2762448"/>
                        </a:cubicBezTo>
                        <a:cubicBezTo>
                          <a:pt x="2429756" y="2921196"/>
                          <a:pt x="2296408" y="3059310"/>
                          <a:pt x="2147180" y="3124396"/>
                        </a:cubicBezTo>
                        <a:cubicBezTo>
                          <a:pt x="1997956" y="3189484"/>
                          <a:pt x="1685216" y="3170434"/>
                          <a:pt x="1642356" y="3152972"/>
                        </a:cubicBezTo>
                        <a:cubicBezTo>
                          <a:pt x="1599496" y="3135510"/>
                          <a:pt x="1842380" y="3075184"/>
                          <a:pt x="1890008" y="3019622"/>
                        </a:cubicBezTo>
                        <a:cubicBezTo>
                          <a:pt x="1937632" y="2964060"/>
                          <a:pt x="1901120" y="2879922"/>
                          <a:pt x="1928104" y="2819596"/>
                        </a:cubicBezTo>
                        <a:cubicBezTo>
                          <a:pt x="1955092" y="2759272"/>
                          <a:pt x="2039232" y="2719584"/>
                          <a:pt x="2051932" y="2657672"/>
                        </a:cubicBezTo>
                        <a:cubicBezTo>
                          <a:pt x="2064632" y="2595760"/>
                          <a:pt x="2056692" y="2456060"/>
                          <a:pt x="2004304" y="2448122"/>
                        </a:cubicBezTo>
                        <a:cubicBezTo>
                          <a:pt x="1951920" y="2440184"/>
                          <a:pt x="1774120" y="2660848"/>
                          <a:pt x="1737608" y="2610048"/>
                        </a:cubicBezTo>
                        <a:cubicBezTo>
                          <a:pt x="1701096" y="2559248"/>
                          <a:pt x="1713792" y="2302072"/>
                          <a:pt x="1785232" y="2143322"/>
                        </a:cubicBezTo>
                        <a:cubicBezTo>
                          <a:pt x="1856668" y="1984572"/>
                          <a:pt x="2067808" y="1811534"/>
                          <a:pt x="2166232" y="1657548"/>
                        </a:cubicBezTo>
                        <a:cubicBezTo>
                          <a:pt x="2264656" y="1503560"/>
                          <a:pt x="2299580" y="1294010"/>
                          <a:pt x="2375780" y="1219396"/>
                        </a:cubicBezTo>
                        <a:cubicBezTo>
                          <a:pt x="2413880" y="1182090"/>
                          <a:pt x="2467856" y="1164628"/>
                          <a:pt x="2516276" y="1164034"/>
                        </a:cubicBezTo>
                        <a:close/>
                        <a:moveTo>
                          <a:pt x="5926572" y="0"/>
                        </a:moveTo>
                        <a:lnTo>
                          <a:pt x="5951288" y="28772"/>
                        </a:lnTo>
                        <a:cubicBezTo>
                          <a:pt x="6116992" y="245882"/>
                          <a:pt x="6181096" y="521652"/>
                          <a:pt x="6285112" y="625672"/>
                        </a:cubicBezTo>
                        <a:cubicBezTo>
                          <a:pt x="6493152" y="833710"/>
                          <a:pt x="6161744" y="913540"/>
                          <a:pt x="6256084" y="1032072"/>
                        </a:cubicBezTo>
                        <a:cubicBezTo>
                          <a:pt x="6350428" y="1150604"/>
                          <a:pt x="6797952" y="1215920"/>
                          <a:pt x="6851168" y="1336872"/>
                        </a:cubicBezTo>
                        <a:cubicBezTo>
                          <a:pt x="6904388" y="1457824"/>
                          <a:pt x="6689096" y="1694892"/>
                          <a:pt x="6575400" y="1757786"/>
                        </a:cubicBezTo>
                        <a:cubicBezTo>
                          <a:pt x="6461704" y="1820680"/>
                          <a:pt x="6263344" y="1535234"/>
                          <a:pt x="6169000" y="1714244"/>
                        </a:cubicBezTo>
                        <a:cubicBezTo>
                          <a:pt x="6074656" y="1893252"/>
                          <a:pt x="5982732" y="2589938"/>
                          <a:pt x="6009344" y="2831844"/>
                        </a:cubicBezTo>
                        <a:cubicBezTo>
                          <a:pt x="6035952" y="3073748"/>
                          <a:pt x="6357684" y="3001176"/>
                          <a:pt x="6328656" y="3165672"/>
                        </a:cubicBezTo>
                        <a:cubicBezTo>
                          <a:pt x="6299628" y="3330168"/>
                          <a:pt x="5915000" y="3613196"/>
                          <a:pt x="5835168" y="3818816"/>
                        </a:cubicBezTo>
                        <a:cubicBezTo>
                          <a:pt x="5755344" y="4024434"/>
                          <a:pt x="6028696" y="4263920"/>
                          <a:pt x="5849684" y="4399386"/>
                        </a:cubicBezTo>
                        <a:cubicBezTo>
                          <a:pt x="5670676" y="4534852"/>
                          <a:pt x="4940124" y="4527596"/>
                          <a:pt x="4761112" y="4631616"/>
                        </a:cubicBezTo>
                        <a:cubicBezTo>
                          <a:pt x="4582104" y="4735634"/>
                          <a:pt x="4807076" y="4883196"/>
                          <a:pt x="4775628" y="5023500"/>
                        </a:cubicBezTo>
                        <a:cubicBezTo>
                          <a:pt x="4744180" y="5163806"/>
                          <a:pt x="4557912" y="5367004"/>
                          <a:pt x="4572428" y="5473444"/>
                        </a:cubicBezTo>
                        <a:cubicBezTo>
                          <a:pt x="4586940" y="5579880"/>
                          <a:pt x="4831264" y="5483120"/>
                          <a:pt x="4862712" y="5662128"/>
                        </a:cubicBezTo>
                        <a:cubicBezTo>
                          <a:pt x="4894160" y="5841140"/>
                          <a:pt x="4840944" y="6455576"/>
                          <a:pt x="4761112" y="6547500"/>
                        </a:cubicBezTo>
                        <a:cubicBezTo>
                          <a:pt x="4681284" y="6639424"/>
                          <a:pt x="4511952" y="6220928"/>
                          <a:pt x="4383744" y="6213672"/>
                        </a:cubicBezTo>
                        <a:cubicBezTo>
                          <a:pt x="4255532" y="6206416"/>
                          <a:pt x="4091036" y="6373328"/>
                          <a:pt x="3991856" y="6503958"/>
                        </a:cubicBezTo>
                        <a:cubicBezTo>
                          <a:pt x="3892676" y="6634588"/>
                          <a:pt x="3880580" y="6869234"/>
                          <a:pt x="3788656" y="6997444"/>
                        </a:cubicBezTo>
                        <a:cubicBezTo>
                          <a:pt x="3696732" y="7125652"/>
                          <a:pt x="3551588" y="7227252"/>
                          <a:pt x="3440312" y="7273216"/>
                        </a:cubicBezTo>
                        <a:cubicBezTo>
                          <a:pt x="3329036" y="7319176"/>
                          <a:pt x="3181476" y="7324016"/>
                          <a:pt x="3121000" y="7273216"/>
                        </a:cubicBezTo>
                        <a:cubicBezTo>
                          <a:pt x="3060524" y="7222416"/>
                          <a:pt x="3113744" y="7048244"/>
                          <a:pt x="3077456" y="6968416"/>
                        </a:cubicBezTo>
                        <a:cubicBezTo>
                          <a:pt x="3041168" y="6888586"/>
                          <a:pt x="2973436" y="6907938"/>
                          <a:pt x="2903284" y="6794244"/>
                        </a:cubicBezTo>
                        <a:cubicBezTo>
                          <a:pt x="2833132" y="6680548"/>
                          <a:pt x="2816200" y="6278986"/>
                          <a:pt x="2656544" y="6286244"/>
                        </a:cubicBezTo>
                        <a:cubicBezTo>
                          <a:pt x="2496884" y="6293500"/>
                          <a:pt x="2160636" y="6724092"/>
                          <a:pt x="1945344" y="6837786"/>
                        </a:cubicBezTo>
                        <a:cubicBezTo>
                          <a:pt x="1730048" y="6951480"/>
                          <a:pt x="1507496" y="6932128"/>
                          <a:pt x="1364768" y="6968416"/>
                        </a:cubicBezTo>
                        <a:cubicBezTo>
                          <a:pt x="1222048" y="7004700"/>
                          <a:pt x="1132544" y="7099044"/>
                          <a:pt x="1089000" y="7055500"/>
                        </a:cubicBezTo>
                        <a:cubicBezTo>
                          <a:pt x="1045456" y="7011958"/>
                          <a:pt x="1171248" y="6770052"/>
                          <a:pt x="1103512" y="6707158"/>
                        </a:cubicBezTo>
                        <a:cubicBezTo>
                          <a:pt x="1035780" y="6644264"/>
                          <a:pt x="779360" y="6612816"/>
                          <a:pt x="682600" y="6678128"/>
                        </a:cubicBezTo>
                        <a:cubicBezTo>
                          <a:pt x="585836" y="6743444"/>
                          <a:pt x="651152" y="6985348"/>
                          <a:pt x="522944" y="7099044"/>
                        </a:cubicBezTo>
                        <a:cubicBezTo>
                          <a:pt x="458840" y="7155892"/>
                          <a:pt x="394732" y="7293776"/>
                          <a:pt x="302508" y="7381164"/>
                        </a:cubicBezTo>
                        <a:lnTo>
                          <a:pt x="269992" y="7408424"/>
                        </a:lnTo>
                        <a:lnTo>
                          <a:pt x="264972" y="7346692"/>
                        </a:lnTo>
                        <a:cubicBezTo>
                          <a:pt x="258808" y="7291206"/>
                          <a:pt x="252008" y="7237532"/>
                          <a:pt x="247168" y="7186128"/>
                        </a:cubicBezTo>
                        <a:cubicBezTo>
                          <a:pt x="227816" y="6980510"/>
                          <a:pt x="184276" y="6828112"/>
                          <a:pt x="116544" y="6649100"/>
                        </a:cubicBezTo>
                        <a:cubicBezTo>
                          <a:pt x="99608" y="6604348"/>
                          <a:pt x="74664" y="6561864"/>
                          <a:pt x="46580" y="6519946"/>
                        </a:cubicBezTo>
                        <a:lnTo>
                          <a:pt x="0" y="6453976"/>
                        </a:lnTo>
                        <a:lnTo>
                          <a:pt x="41760" y="6444556"/>
                        </a:lnTo>
                        <a:cubicBezTo>
                          <a:pt x="140448" y="6419916"/>
                          <a:pt x="236360" y="6390414"/>
                          <a:pt x="321556" y="6353372"/>
                        </a:cubicBezTo>
                        <a:cubicBezTo>
                          <a:pt x="619740" y="6223728"/>
                          <a:pt x="987612" y="5867200"/>
                          <a:pt x="1237988" y="5751736"/>
                        </a:cubicBezTo>
                        <a:lnTo>
                          <a:pt x="1286428" y="5732204"/>
                        </a:lnTo>
                        <a:lnTo>
                          <a:pt x="1300468" y="5700772"/>
                        </a:lnTo>
                        <a:cubicBezTo>
                          <a:pt x="1326060" y="5658572"/>
                          <a:pt x="1362656" y="5649748"/>
                          <a:pt x="1405860" y="5655916"/>
                        </a:cubicBezTo>
                        <a:lnTo>
                          <a:pt x="1466500" y="5671868"/>
                        </a:lnTo>
                        <a:lnTo>
                          <a:pt x="1475220" y="5667960"/>
                        </a:lnTo>
                        <a:cubicBezTo>
                          <a:pt x="1481788" y="5666996"/>
                          <a:pt x="1487576" y="5669228"/>
                          <a:pt x="1494720" y="5676304"/>
                        </a:cubicBezTo>
                        <a:lnTo>
                          <a:pt x="1500352" y="5683092"/>
                        </a:lnTo>
                        <a:lnTo>
                          <a:pt x="1550912" y="5701032"/>
                        </a:lnTo>
                        <a:cubicBezTo>
                          <a:pt x="1628960" y="5727700"/>
                          <a:pt x="1712008" y="5746752"/>
                          <a:pt x="1785232" y="5696148"/>
                        </a:cubicBezTo>
                        <a:cubicBezTo>
                          <a:pt x="1980496" y="5561208"/>
                          <a:pt x="2282120" y="5123060"/>
                          <a:pt x="2442456" y="4981772"/>
                        </a:cubicBezTo>
                        <a:cubicBezTo>
                          <a:pt x="2602792" y="4840484"/>
                          <a:pt x="2645656" y="4953196"/>
                          <a:pt x="2747256" y="4848424"/>
                        </a:cubicBezTo>
                        <a:cubicBezTo>
                          <a:pt x="2848856" y="4743648"/>
                          <a:pt x="2958392" y="4480124"/>
                          <a:pt x="3052056" y="4353124"/>
                        </a:cubicBezTo>
                        <a:cubicBezTo>
                          <a:pt x="3145720" y="4226124"/>
                          <a:pt x="3207632" y="4297560"/>
                          <a:pt x="3309232" y="4086424"/>
                        </a:cubicBezTo>
                        <a:cubicBezTo>
                          <a:pt x="3410832" y="3875284"/>
                          <a:pt x="3402896" y="3351408"/>
                          <a:pt x="3661656" y="3086296"/>
                        </a:cubicBezTo>
                        <a:cubicBezTo>
                          <a:pt x="3920416" y="2821184"/>
                          <a:pt x="4563360" y="2727524"/>
                          <a:pt x="4861808" y="2495748"/>
                        </a:cubicBezTo>
                        <a:cubicBezTo>
                          <a:pt x="5160256" y="2263972"/>
                          <a:pt x="5268208" y="1916308"/>
                          <a:pt x="5452360" y="1695648"/>
                        </a:cubicBezTo>
                        <a:cubicBezTo>
                          <a:pt x="5527168" y="1606004"/>
                          <a:pt x="5502680" y="1468416"/>
                          <a:pt x="5497360" y="1350572"/>
                        </a:cubicBezTo>
                        <a:lnTo>
                          <a:pt x="5498248" y="1299552"/>
                        </a:lnTo>
                        <a:lnTo>
                          <a:pt x="5491720" y="1247824"/>
                        </a:lnTo>
                        <a:cubicBezTo>
                          <a:pt x="5483808" y="1175840"/>
                          <a:pt x="5479344" y="1110256"/>
                          <a:pt x="5480928" y="1057472"/>
                        </a:cubicBezTo>
                        <a:cubicBezTo>
                          <a:pt x="5487280" y="846336"/>
                          <a:pt x="5530144" y="839984"/>
                          <a:pt x="5623808" y="628848"/>
                        </a:cubicBezTo>
                        <a:cubicBezTo>
                          <a:pt x="5682348" y="496886"/>
                          <a:pt x="5779952" y="287410"/>
                          <a:pt x="5877096" y="957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1" name="フリーフォーム: 図形 2030">
                    <a:extLst>
                      <a:ext uri="{FF2B5EF4-FFF2-40B4-BE49-F238E27FC236}">
                        <a16:creationId xmlns:a16="http://schemas.microsoft.com/office/drawing/2014/main" id="{C8512EE8-26D4-6E4A-1CD9-726C03483793}"/>
                      </a:ext>
                    </a:extLst>
                  </p:cNvPr>
                  <p:cNvSpPr/>
                  <p:nvPr/>
                </p:nvSpPr>
                <p:spPr>
                  <a:xfrm>
                    <a:off x="30836586" y="25515661"/>
                    <a:ext cx="4258345" cy="4957641"/>
                  </a:xfrm>
                  <a:custGeom>
                    <a:avLst/>
                    <a:gdLst>
                      <a:gd name="connsiteX0" fmla="*/ 3213926 w 4258345"/>
                      <a:gd name="connsiteY0" fmla="*/ 453 h 4957641"/>
                      <a:gd name="connsiteX1" fmla="*/ 4026726 w 4258345"/>
                      <a:gd name="connsiteY1" fmla="*/ 319767 h 4957641"/>
                      <a:gd name="connsiteX2" fmla="*/ 4106966 w 4258345"/>
                      <a:gd name="connsiteY2" fmla="*/ 272767 h 4957641"/>
                      <a:gd name="connsiteX3" fmla="*/ 4152102 w 4258345"/>
                      <a:gd name="connsiteY3" fmla="*/ 227889 h 4957641"/>
                      <a:gd name="connsiteX4" fmla="*/ 4167790 w 4258345"/>
                      <a:gd name="connsiteY4" fmla="*/ 275883 h 4957641"/>
                      <a:gd name="connsiteX5" fmla="*/ 4244442 w 4258345"/>
                      <a:gd name="connsiteY5" fmla="*/ 551995 h 4957641"/>
                      <a:gd name="connsiteX6" fmla="*/ 3983186 w 4258345"/>
                      <a:gd name="connsiteY6" fmla="*/ 1045483 h 4957641"/>
                      <a:gd name="connsiteX7" fmla="*/ 4142842 w 4258345"/>
                      <a:gd name="connsiteY7" fmla="*/ 1553483 h 4957641"/>
                      <a:gd name="connsiteX8" fmla="*/ 3707414 w 4258345"/>
                      <a:gd name="connsiteY8" fmla="*/ 2105025 h 4957641"/>
                      <a:gd name="connsiteX9" fmla="*/ 3286502 w 4258345"/>
                      <a:gd name="connsiteY9" fmla="*/ 2453367 h 4957641"/>
                      <a:gd name="connsiteX10" fmla="*/ 3968670 w 4258345"/>
                      <a:gd name="connsiteY10" fmla="*/ 3193595 h 4957641"/>
                      <a:gd name="connsiteX11" fmla="*/ 4128326 w 4258345"/>
                      <a:gd name="connsiteY11" fmla="*/ 3730625 h 4957641"/>
                      <a:gd name="connsiteX12" fmla="*/ 4055758 w 4258345"/>
                      <a:gd name="connsiteY12" fmla="*/ 4209595 h 4957641"/>
                      <a:gd name="connsiteX13" fmla="*/ 4041430 w 4258345"/>
                      <a:gd name="connsiteY13" fmla="*/ 4541931 h 4957641"/>
                      <a:gd name="connsiteX14" fmla="*/ 4021486 w 4258345"/>
                      <a:gd name="connsiteY14" fmla="*/ 4570845 h 4957641"/>
                      <a:gd name="connsiteX15" fmla="*/ 4020806 w 4258345"/>
                      <a:gd name="connsiteY15" fmla="*/ 4554821 h 4957641"/>
                      <a:gd name="connsiteX16" fmla="*/ 3968670 w 4258345"/>
                      <a:gd name="connsiteY16" fmla="*/ 4456339 h 4957641"/>
                      <a:gd name="connsiteX17" fmla="*/ 3475186 w 4258345"/>
                      <a:gd name="connsiteY17" fmla="*/ 4688567 h 4957641"/>
                      <a:gd name="connsiteX18" fmla="*/ 3141358 w 4258345"/>
                      <a:gd name="connsiteY18" fmla="*/ 4456339 h 4957641"/>
                      <a:gd name="connsiteX19" fmla="*/ 2851070 w 4258345"/>
                      <a:gd name="connsiteY19" fmla="*/ 4543425 h 4957641"/>
                      <a:gd name="connsiteX20" fmla="*/ 2473700 w 4258345"/>
                      <a:gd name="connsiteY20" fmla="*/ 4282167 h 4957641"/>
                      <a:gd name="connsiteX21" fmla="*/ 2197928 w 4258345"/>
                      <a:gd name="connsiteY21" fmla="*/ 4020911 h 4957641"/>
                      <a:gd name="connsiteX22" fmla="*/ 1907642 w 4258345"/>
                      <a:gd name="connsiteY22" fmla="*/ 4166053 h 4957641"/>
                      <a:gd name="connsiteX23" fmla="*/ 1486728 w 4258345"/>
                      <a:gd name="connsiteY23" fmla="*/ 4166053 h 4957641"/>
                      <a:gd name="connsiteX24" fmla="*/ 1252686 w 4258345"/>
                      <a:gd name="connsiteY24" fmla="*/ 4883829 h 4957641"/>
                      <a:gd name="connsiteX25" fmla="*/ 1239452 w 4258345"/>
                      <a:gd name="connsiteY25" fmla="*/ 4957641 h 4957641"/>
                      <a:gd name="connsiteX26" fmla="*/ 1210958 w 4258345"/>
                      <a:gd name="connsiteY26" fmla="*/ 4935311 h 4957641"/>
                      <a:gd name="connsiteX27" fmla="*/ 1051300 w 4258345"/>
                      <a:gd name="connsiteY27" fmla="*/ 4935311 h 4957641"/>
                      <a:gd name="connsiteX28" fmla="*/ 775528 w 4258345"/>
                      <a:gd name="connsiteY28" fmla="*/ 4645027 h 4957641"/>
                      <a:gd name="connsiteX29" fmla="*/ 471152 w 4258345"/>
                      <a:gd name="connsiteY29" fmla="*/ 4663267 h 4957641"/>
                      <a:gd name="connsiteX30" fmla="*/ 426518 w 4258345"/>
                      <a:gd name="connsiteY30" fmla="*/ 4670755 h 4957641"/>
                      <a:gd name="connsiteX31" fmla="*/ 428320 w 4258345"/>
                      <a:gd name="connsiteY31" fmla="*/ 4655459 h 4957641"/>
                      <a:gd name="connsiteX32" fmla="*/ 456214 w 4258345"/>
                      <a:gd name="connsiteY32" fmla="*/ 4441827 h 4957641"/>
                      <a:gd name="connsiteX33" fmla="*/ 398158 w 4258345"/>
                      <a:gd name="connsiteY33" fmla="*/ 3512911 h 4957641"/>
                      <a:gd name="connsiteX34" fmla="*/ 93358 w 4258345"/>
                      <a:gd name="connsiteY34" fmla="*/ 3338739 h 4957641"/>
                      <a:gd name="connsiteX35" fmla="*/ 7406 w 4258345"/>
                      <a:gd name="connsiteY35" fmla="*/ 3048963 h 4957641"/>
                      <a:gd name="connsiteX36" fmla="*/ 0 w 4258345"/>
                      <a:gd name="connsiteY36" fmla="*/ 3018127 h 4957641"/>
                      <a:gd name="connsiteX37" fmla="*/ 12472 w 4258345"/>
                      <a:gd name="connsiteY37" fmla="*/ 3020951 h 4957641"/>
                      <a:gd name="connsiteX38" fmla="*/ 52990 w 4258345"/>
                      <a:gd name="connsiteY38" fmla="*/ 3011715 h 4957641"/>
                      <a:gd name="connsiteX39" fmla="*/ 291114 w 4258345"/>
                      <a:gd name="connsiteY39" fmla="*/ 2564039 h 4957641"/>
                      <a:gd name="connsiteX40" fmla="*/ 1338866 w 4258345"/>
                      <a:gd name="connsiteY40" fmla="*/ 2583091 h 4957641"/>
                      <a:gd name="connsiteX41" fmla="*/ 1729390 w 4258345"/>
                      <a:gd name="connsiteY41" fmla="*/ 2211615 h 4957641"/>
                      <a:gd name="connsiteX42" fmla="*/ 1500790 w 4258345"/>
                      <a:gd name="connsiteY42" fmla="*/ 1868715 h 4957641"/>
                      <a:gd name="connsiteX43" fmla="*/ 1478166 w 4258345"/>
                      <a:gd name="connsiteY43" fmla="*/ 1549031 h 4957641"/>
                      <a:gd name="connsiteX44" fmla="*/ 1479090 w 4258345"/>
                      <a:gd name="connsiteY44" fmla="*/ 1520415 h 4957641"/>
                      <a:gd name="connsiteX45" fmla="*/ 1500790 w 4258345"/>
                      <a:gd name="connsiteY45" fmla="*/ 1525815 h 4957641"/>
                      <a:gd name="connsiteX46" fmla="*/ 1529366 w 4258345"/>
                      <a:gd name="connsiteY46" fmla="*/ 1211491 h 4957641"/>
                      <a:gd name="connsiteX47" fmla="*/ 1777014 w 4258345"/>
                      <a:gd name="connsiteY47" fmla="*/ 868591 h 4957641"/>
                      <a:gd name="connsiteX48" fmla="*/ 1629926 w 4258345"/>
                      <a:gd name="connsiteY48" fmla="*/ 630411 h 4957641"/>
                      <a:gd name="connsiteX49" fmla="*/ 1626476 w 4258345"/>
                      <a:gd name="connsiteY49" fmla="*/ 617129 h 4957641"/>
                      <a:gd name="connsiteX50" fmla="*/ 1684018 w 4258345"/>
                      <a:gd name="connsiteY50" fmla="*/ 558643 h 4957641"/>
                      <a:gd name="connsiteX51" fmla="*/ 1864100 w 4258345"/>
                      <a:gd name="connsiteY51" fmla="*/ 435883 h 4957641"/>
                      <a:gd name="connsiteX52" fmla="*/ 2226958 w 4258345"/>
                      <a:gd name="connsiteY52" fmla="*/ 740683 h 4957641"/>
                      <a:gd name="connsiteX53" fmla="*/ 2488214 w 4258345"/>
                      <a:gd name="connsiteY53" fmla="*/ 261711 h 4957641"/>
                      <a:gd name="connsiteX54" fmla="*/ 3213926 w 4258345"/>
                      <a:gd name="connsiteY54" fmla="*/ 453 h 49576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</a:cxnLst>
                    <a:rect l="l" t="t" r="r" b="b"/>
                    <a:pathLst>
                      <a:path w="4258345" h="4957641">
                        <a:moveTo>
                          <a:pt x="3213926" y="453"/>
                        </a:moveTo>
                        <a:cubicBezTo>
                          <a:pt x="3470346" y="10129"/>
                          <a:pt x="3809014" y="399595"/>
                          <a:pt x="4026726" y="319767"/>
                        </a:cubicBezTo>
                        <a:cubicBezTo>
                          <a:pt x="4053942" y="309789"/>
                          <a:pt x="4080738" y="293725"/>
                          <a:pt x="4106966" y="272767"/>
                        </a:cubicBezTo>
                        <a:lnTo>
                          <a:pt x="4152102" y="227889"/>
                        </a:lnTo>
                        <a:lnTo>
                          <a:pt x="4167790" y="275883"/>
                        </a:lnTo>
                        <a:cubicBezTo>
                          <a:pt x="4199842" y="383871"/>
                          <a:pt x="4223274" y="480029"/>
                          <a:pt x="4244442" y="551995"/>
                        </a:cubicBezTo>
                        <a:cubicBezTo>
                          <a:pt x="4329110" y="839863"/>
                          <a:pt x="4000118" y="878567"/>
                          <a:pt x="3983186" y="1045483"/>
                        </a:cubicBezTo>
                        <a:cubicBezTo>
                          <a:pt x="3966254" y="1212395"/>
                          <a:pt x="4188806" y="1376891"/>
                          <a:pt x="4142842" y="1553483"/>
                        </a:cubicBezTo>
                        <a:cubicBezTo>
                          <a:pt x="4096882" y="1730073"/>
                          <a:pt x="3850138" y="1955043"/>
                          <a:pt x="3707414" y="2105025"/>
                        </a:cubicBezTo>
                        <a:cubicBezTo>
                          <a:pt x="3564690" y="2255007"/>
                          <a:pt x="3242958" y="2271939"/>
                          <a:pt x="3286502" y="2453367"/>
                        </a:cubicBezTo>
                        <a:cubicBezTo>
                          <a:pt x="3330042" y="2634795"/>
                          <a:pt x="3828366" y="2980719"/>
                          <a:pt x="3968670" y="3193595"/>
                        </a:cubicBezTo>
                        <a:cubicBezTo>
                          <a:pt x="4108974" y="3406471"/>
                          <a:pt x="4113814" y="3561291"/>
                          <a:pt x="4128326" y="3730625"/>
                        </a:cubicBezTo>
                        <a:cubicBezTo>
                          <a:pt x="4142842" y="3899959"/>
                          <a:pt x="4116234" y="4030587"/>
                          <a:pt x="4055758" y="4209595"/>
                        </a:cubicBezTo>
                        <a:cubicBezTo>
                          <a:pt x="4014182" y="4332665"/>
                          <a:pt x="4128102" y="4396279"/>
                          <a:pt x="4041430" y="4541931"/>
                        </a:cubicBezTo>
                        <a:lnTo>
                          <a:pt x="4021486" y="4570845"/>
                        </a:lnTo>
                        <a:lnTo>
                          <a:pt x="4020806" y="4554821"/>
                        </a:lnTo>
                        <a:cubicBezTo>
                          <a:pt x="4016862" y="4503283"/>
                          <a:pt x="4005862" y="4461781"/>
                          <a:pt x="3968670" y="4456339"/>
                        </a:cubicBezTo>
                        <a:cubicBezTo>
                          <a:pt x="3869490" y="4441825"/>
                          <a:pt x="3613070" y="4688567"/>
                          <a:pt x="3475186" y="4688567"/>
                        </a:cubicBezTo>
                        <a:cubicBezTo>
                          <a:pt x="3337298" y="4688567"/>
                          <a:pt x="3245374" y="4480529"/>
                          <a:pt x="3141358" y="4456339"/>
                        </a:cubicBezTo>
                        <a:cubicBezTo>
                          <a:pt x="3037338" y="4432149"/>
                          <a:pt x="2962346" y="4572455"/>
                          <a:pt x="2851070" y="4543425"/>
                        </a:cubicBezTo>
                        <a:cubicBezTo>
                          <a:pt x="2739794" y="4514395"/>
                          <a:pt x="2582558" y="4369255"/>
                          <a:pt x="2473700" y="4282167"/>
                        </a:cubicBezTo>
                        <a:cubicBezTo>
                          <a:pt x="2364842" y="4195083"/>
                          <a:pt x="2292270" y="4040263"/>
                          <a:pt x="2197928" y="4020911"/>
                        </a:cubicBezTo>
                        <a:cubicBezTo>
                          <a:pt x="2103586" y="4001559"/>
                          <a:pt x="2026176" y="4141863"/>
                          <a:pt x="1907642" y="4166053"/>
                        </a:cubicBezTo>
                        <a:cubicBezTo>
                          <a:pt x="1789110" y="4190243"/>
                          <a:pt x="1605262" y="3989463"/>
                          <a:pt x="1486728" y="4166053"/>
                        </a:cubicBezTo>
                        <a:cubicBezTo>
                          <a:pt x="1397828" y="4298495"/>
                          <a:pt x="1315732" y="4560207"/>
                          <a:pt x="1252686" y="4883829"/>
                        </a:cubicBezTo>
                        <a:lnTo>
                          <a:pt x="1239452" y="4957641"/>
                        </a:lnTo>
                        <a:lnTo>
                          <a:pt x="1210958" y="4935311"/>
                        </a:lnTo>
                        <a:cubicBezTo>
                          <a:pt x="1143224" y="4882091"/>
                          <a:pt x="1123870" y="4983691"/>
                          <a:pt x="1051300" y="4935311"/>
                        </a:cubicBezTo>
                        <a:cubicBezTo>
                          <a:pt x="978730" y="4886931"/>
                          <a:pt x="956958" y="4674055"/>
                          <a:pt x="775528" y="4645027"/>
                        </a:cubicBezTo>
                        <a:cubicBezTo>
                          <a:pt x="707492" y="4634139"/>
                          <a:pt x="593532" y="4644687"/>
                          <a:pt x="471152" y="4663267"/>
                        </a:cubicBezTo>
                        <a:lnTo>
                          <a:pt x="426518" y="4670755"/>
                        </a:lnTo>
                        <a:lnTo>
                          <a:pt x="428320" y="4655459"/>
                        </a:lnTo>
                        <a:cubicBezTo>
                          <a:pt x="436258" y="4616903"/>
                          <a:pt x="459842" y="4590599"/>
                          <a:pt x="456214" y="4441827"/>
                        </a:cubicBezTo>
                        <a:cubicBezTo>
                          <a:pt x="451376" y="4243463"/>
                          <a:pt x="458634" y="3696759"/>
                          <a:pt x="398158" y="3512911"/>
                        </a:cubicBezTo>
                        <a:cubicBezTo>
                          <a:pt x="337682" y="3329063"/>
                          <a:pt x="204634" y="3641119"/>
                          <a:pt x="93358" y="3338739"/>
                        </a:cubicBezTo>
                        <a:cubicBezTo>
                          <a:pt x="65538" y="3263143"/>
                          <a:pt x="36812" y="3164643"/>
                          <a:pt x="7406" y="3048963"/>
                        </a:cubicBezTo>
                        <a:lnTo>
                          <a:pt x="0" y="3018127"/>
                        </a:lnTo>
                        <a:lnTo>
                          <a:pt x="12472" y="3020951"/>
                        </a:lnTo>
                        <a:cubicBezTo>
                          <a:pt x="27218" y="3021563"/>
                          <a:pt x="40886" y="3018859"/>
                          <a:pt x="52990" y="3011715"/>
                        </a:cubicBezTo>
                        <a:cubicBezTo>
                          <a:pt x="149826" y="2954563"/>
                          <a:pt x="76802" y="2635475"/>
                          <a:pt x="291114" y="2564039"/>
                        </a:cubicBezTo>
                        <a:cubicBezTo>
                          <a:pt x="505426" y="2492603"/>
                          <a:pt x="1099154" y="2641827"/>
                          <a:pt x="1338866" y="2583091"/>
                        </a:cubicBezTo>
                        <a:cubicBezTo>
                          <a:pt x="1578578" y="2524351"/>
                          <a:pt x="1702402" y="2330675"/>
                          <a:pt x="1729390" y="2211615"/>
                        </a:cubicBezTo>
                        <a:cubicBezTo>
                          <a:pt x="1756378" y="2092551"/>
                          <a:pt x="1540478" y="2033815"/>
                          <a:pt x="1500790" y="1868715"/>
                        </a:cubicBezTo>
                        <a:cubicBezTo>
                          <a:pt x="1480946" y="1786167"/>
                          <a:pt x="1476582" y="1668295"/>
                          <a:pt x="1478166" y="1549031"/>
                        </a:cubicBezTo>
                        <a:lnTo>
                          <a:pt x="1479090" y="1520415"/>
                        </a:lnTo>
                        <a:lnTo>
                          <a:pt x="1500790" y="1525815"/>
                        </a:lnTo>
                        <a:cubicBezTo>
                          <a:pt x="1589690" y="1522639"/>
                          <a:pt x="1483326" y="1321027"/>
                          <a:pt x="1529366" y="1211491"/>
                        </a:cubicBezTo>
                        <a:cubicBezTo>
                          <a:pt x="1575402" y="1101951"/>
                          <a:pt x="1762726" y="974951"/>
                          <a:pt x="1777014" y="868591"/>
                        </a:cubicBezTo>
                        <a:cubicBezTo>
                          <a:pt x="1789516" y="775523"/>
                          <a:pt x="1675614" y="749305"/>
                          <a:pt x="1629926" y="630411"/>
                        </a:cubicBezTo>
                        <a:lnTo>
                          <a:pt x="1626476" y="617129"/>
                        </a:lnTo>
                        <a:lnTo>
                          <a:pt x="1684018" y="558643"/>
                        </a:lnTo>
                        <a:cubicBezTo>
                          <a:pt x="1747532" y="492465"/>
                          <a:pt x="1805136" y="434067"/>
                          <a:pt x="1864100" y="435883"/>
                        </a:cubicBezTo>
                        <a:cubicBezTo>
                          <a:pt x="2021338" y="440719"/>
                          <a:pt x="2122938" y="769711"/>
                          <a:pt x="2226958" y="740683"/>
                        </a:cubicBezTo>
                        <a:cubicBezTo>
                          <a:pt x="2330976" y="711653"/>
                          <a:pt x="2323718" y="385081"/>
                          <a:pt x="2488214" y="261711"/>
                        </a:cubicBezTo>
                        <a:cubicBezTo>
                          <a:pt x="2652710" y="138339"/>
                          <a:pt x="2957510" y="-9223"/>
                          <a:pt x="3213926" y="45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2" name="フリーフォーム: 図形 2031">
                    <a:extLst>
                      <a:ext uri="{FF2B5EF4-FFF2-40B4-BE49-F238E27FC236}">
                        <a16:creationId xmlns:a16="http://schemas.microsoft.com/office/drawing/2014/main" id="{82094647-6DD6-F3CA-CFF7-01C58B1968AA}"/>
                      </a:ext>
                    </a:extLst>
                  </p:cNvPr>
                  <p:cNvSpPr/>
                  <p:nvPr/>
                </p:nvSpPr>
                <p:spPr>
                  <a:xfrm>
                    <a:off x="34119071" y="23440474"/>
                    <a:ext cx="4337326" cy="6854631"/>
                  </a:xfrm>
                  <a:custGeom>
                    <a:avLst/>
                    <a:gdLst>
                      <a:gd name="connsiteX0" fmla="*/ 3661617 w 4337326"/>
                      <a:gd name="connsiteY0" fmla="*/ 98 h 6854631"/>
                      <a:gd name="connsiteX1" fmla="*/ 3908357 w 4337326"/>
                      <a:gd name="connsiteY1" fmla="*/ 508098 h 6854631"/>
                      <a:gd name="connsiteX2" fmla="*/ 4082529 w 4337326"/>
                      <a:gd name="connsiteY2" fmla="*/ 682270 h 6854631"/>
                      <a:gd name="connsiteX3" fmla="*/ 4126073 w 4337326"/>
                      <a:gd name="connsiteY3" fmla="*/ 987070 h 6854631"/>
                      <a:gd name="connsiteX4" fmla="*/ 4152593 w 4337326"/>
                      <a:gd name="connsiteY4" fmla="*/ 1003540 h 6854631"/>
                      <a:gd name="connsiteX5" fmla="*/ 4184101 w 4337326"/>
                      <a:gd name="connsiteY5" fmla="*/ 1014370 h 6854631"/>
                      <a:gd name="connsiteX6" fmla="*/ 4158729 w 4337326"/>
                      <a:gd name="connsiteY6" fmla="*/ 1070526 h 6854631"/>
                      <a:gd name="connsiteX7" fmla="*/ 3676129 w 4337326"/>
                      <a:gd name="connsiteY7" fmla="*/ 1261026 h 6854631"/>
                      <a:gd name="connsiteX8" fmla="*/ 3269729 w 4337326"/>
                      <a:gd name="connsiteY8" fmla="*/ 1946826 h 6854631"/>
                      <a:gd name="connsiteX9" fmla="*/ 3460229 w 4337326"/>
                      <a:gd name="connsiteY9" fmla="*/ 2315126 h 6854631"/>
                      <a:gd name="connsiteX10" fmla="*/ 3955529 w 4337326"/>
                      <a:gd name="connsiteY10" fmla="*/ 2277026 h 6854631"/>
                      <a:gd name="connsiteX11" fmla="*/ 4044429 w 4337326"/>
                      <a:gd name="connsiteY11" fmla="*/ 2708826 h 6854631"/>
                      <a:gd name="connsiteX12" fmla="*/ 3904729 w 4337326"/>
                      <a:gd name="connsiteY12" fmla="*/ 2835826 h 6854631"/>
                      <a:gd name="connsiteX13" fmla="*/ 3930129 w 4337326"/>
                      <a:gd name="connsiteY13" fmla="*/ 3178726 h 6854631"/>
                      <a:gd name="connsiteX14" fmla="*/ 3828529 w 4337326"/>
                      <a:gd name="connsiteY14" fmla="*/ 3280326 h 6854631"/>
                      <a:gd name="connsiteX15" fmla="*/ 3980929 w 4337326"/>
                      <a:gd name="connsiteY15" fmla="*/ 3483526 h 6854631"/>
                      <a:gd name="connsiteX16" fmla="*/ 3980929 w 4337326"/>
                      <a:gd name="connsiteY16" fmla="*/ 3699426 h 6854631"/>
                      <a:gd name="connsiteX17" fmla="*/ 4298429 w 4337326"/>
                      <a:gd name="connsiteY17" fmla="*/ 3991526 h 6854631"/>
                      <a:gd name="connsiteX18" fmla="*/ 4298429 w 4337326"/>
                      <a:gd name="connsiteY18" fmla="*/ 4194726 h 6854631"/>
                      <a:gd name="connsiteX19" fmla="*/ 3993629 w 4337326"/>
                      <a:gd name="connsiteY19" fmla="*/ 4372526 h 6854631"/>
                      <a:gd name="connsiteX20" fmla="*/ 3777729 w 4337326"/>
                      <a:gd name="connsiteY20" fmla="*/ 4131226 h 6854631"/>
                      <a:gd name="connsiteX21" fmla="*/ 3498329 w 4337326"/>
                      <a:gd name="connsiteY21" fmla="*/ 4194726 h 6854631"/>
                      <a:gd name="connsiteX22" fmla="*/ 3193529 w 4337326"/>
                      <a:gd name="connsiteY22" fmla="*/ 3953426 h 6854631"/>
                      <a:gd name="connsiteX23" fmla="*/ 2977629 w 4337326"/>
                      <a:gd name="connsiteY23" fmla="*/ 4359826 h 6854631"/>
                      <a:gd name="connsiteX24" fmla="*/ 2774429 w 4337326"/>
                      <a:gd name="connsiteY24" fmla="*/ 4321726 h 6854631"/>
                      <a:gd name="connsiteX25" fmla="*/ 2571229 w 4337326"/>
                      <a:gd name="connsiteY25" fmla="*/ 4626526 h 6854631"/>
                      <a:gd name="connsiteX26" fmla="*/ 2774429 w 4337326"/>
                      <a:gd name="connsiteY26" fmla="*/ 4766226 h 6854631"/>
                      <a:gd name="connsiteX27" fmla="*/ 2609329 w 4337326"/>
                      <a:gd name="connsiteY27" fmla="*/ 4931326 h 6854631"/>
                      <a:gd name="connsiteX28" fmla="*/ 2739105 w 4337326"/>
                      <a:gd name="connsiteY28" fmla="*/ 5156652 h 6854631"/>
                      <a:gd name="connsiteX29" fmla="*/ 2744113 w 4337326"/>
                      <a:gd name="connsiteY29" fmla="*/ 5190608 h 6854631"/>
                      <a:gd name="connsiteX30" fmla="*/ 2739833 w 4337326"/>
                      <a:gd name="connsiteY30" fmla="*/ 5192050 h 6854631"/>
                      <a:gd name="connsiteX31" fmla="*/ 2552177 w 4337326"/>
                      <a:gd name="connsiteY31" fmla="*/ 5582202 h 6854631"/>
                      <a:gd name="connsiteX32" fmla="*/ 2447405 w 4337326"/>
                      <a:gd name="connsiteY32" fmla="*/ 5925102 h 6854631"/>
                      <a:gd name="connsiteX33" fmla="*/ 2447405 w 4337326"/>
                      <a:gd name="connsiteY33" fmla="*/ 6268002 h 6854631"/>
                      <a:gd name="connsiteX34" fmla="*/ 1572097 w 4337326"/>
                      <a:gd name="connsiteY34" fmla="*/ 6782974 h 6854631"/>
                      <a:gd name="connsiteX35" fmla="*/ 1571205 w 4337326"/>
                      <a:gd name="connsiteY35" fmla="*/ 6783610 h 6854631"/>
                      <a:gd name="connsiteX36" fmla="*/ 1463041 w 4337326"/>
                      <a:gd name="connsiteY36" fmla="*/ 6768630 h 6854631"/>
                      <a:gd name="connsiteX37" fmla="*/ 1223217 w 4337326"/>
                      <a:gd name="connsiteY37" fmla="*/ 6734726 h 6854631"/>
                      <a:gd name="connsiteX38" fmla="*/ 787785 w 4337326"/>
                      <a:gd name="connsiteY38" fmla="*/ 6850840 h 6854631"/>
                      <a:gd name="connsiteX39" fmla="*/ 740617 w 4337326"/>
                      <a:gd name="connsiteY39" fmla="*/ 6683926 h 6854631"/>
                      <a:gd name="connsiteX40" fmla="*/ 739001 w 4337326"/>
                      <a:gd name="connsiteY40" fmla="*/ 6646032 h 6854631"/>
                      <a:gd name="connsiteX41" fmla="*/ 758945 w 4337326"/>
                      <a:gd name="connsiteY41" fmla="*/ 6617118 h 6854631"/>
                      <a:gd name="connsiteX42" fmla="*/ 773273 w 4337326"/>
                      <a:gd name="connsiteY42" fmla="*/ 6284782 h 6854631"/>
                      <a:gd name="connsiteX43" fmla="*/ 845841 w 4337326"/>
                      <a:gd name="connsiteY43" fmla="*/ 5805812 h 6854631"/>
                      <a:gd name="connsiteX44" fmla="*/ 686185 w 4337326"/>
                      <a:gd name="connsiteY44" fmla="*/ 5268782 h 6854631"/>
                      <a:gd name="connsiteX45" fmla="*/ 4017 w 4337326"/>
                      <a:gd name="connsiteY45" fmla="*/ 4528554 h 6854631"/>
                      <a:gd name="connsiteX46" fmla="*/ 424929 w 4337326"/>
                      <a:gd name="connsiteY46" fmla="*/ 4180212 h 6854631"/>
                      <a:gd name="connsiteX47" fmla="*/ 860357 w 4337326"/>
                      <a:gd name="connsiteY47" fmla="*/ 3628670 h 6854631"/>
                      <a:gd name="connsiteX48" fmla="*/ 700701 w 4337326"/>
                      <a:gd name="connsiteY48" fmla="*/ 3120670 h 6854631"/>
                      <a:gd name="connsiteX49" fmla="*/ 961957 w 4337326"/>
                      <a:gd name="connsiteY49" fmla="*/ 2627182 h 6854631"/>
                      <a:gd name="connsiteX50" fmla="*/ 885305 w 4337326"/>
                      <a:gd name="connsiteY50" fmla="*/ 2351070 h 6854631"/>
                      <a:gd name="connsiteX51" fmla="*/ 869617 w 4337326"/>
                      <a:gd name="connsiteY51" fmla="*/ 2303076 h 6854631"/>
                      <a:gd name="connsiteX52" fmla="*/ 901289 w 4337326"/>
                      <a:gd name="connsiteY52" fmla="*/ 2271582 h 6854631"/>
                      <a:gd name="connsiteX53" fmla="*/ 1237729 w 4337326"/>
                      <a:gd name="connsiteY53" fmla="*/ 1596670 h 6854631"/>
                      <a:gd name="connsiteX54" fmla="*/ 1283993 w 4337326"/>
                      <a:gd name="connsiteY54" fmla="*/ 1231998 h 6854631"/>
                      <a:gd name="connsiteX55" fmla="*/ 1275065 w 4337326"/>
                      <a:gd name="connsiteY55" fmla="*/ 1122278 h 6854631"/>
                      <a:gd name="connsiteX56" fmla="*/ 1307581 w 4337326"/>
                      <a:gd name="connsiteY56" fmla="*/ 1095018 h 6854631"/>
                      <a:gd name="connsiteX57" fmla="*/ 1528017 w 4337326"/>
                      <a:gd name="connsiteY57" fmla="*/ 812898 h 6854631"/>
                      <a:gd name="connsiteX58" fmla="*/ 1687673 w 4337326"/>
                      <a:gd name="connsiteY58" fmla="*/ 391982 h 6854631"/>
                      <a:gd name="connsiteX59" fmla="*/ 2108585 w 4337326"/>
                      <a:gd name="connsiteY59" fmla="*/ 421012 h 6854631"/>
                      <a:gd name="connsiteX60" fmla="*/ 2094073 w 4337326"/>
                      <a:gd name="connsiteY60" fmla="*/ 769354 h 6854631"/>
                      <a:gd name="connsiteX61" fmla="*/ 2369841 w 4337326"/>
                      <a:gd name="connsiteY61" fmla="*/ 682270 h 6854631"/>
                      <a:gd name="connsiteX62" fmla="*/ 2950417 w 4337326"/>
                      <a:gd name="connsiteY62" fmla="*/ 551640 h 6854631"/>
                      <a:gd name="connsiteX63" fmla="*/ 3661617 w 4337326"/>
                      <a:gd name="connsiteY63" fmla="*/ 98 h 68546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</a:cxnLst>
                    <a:rect l="l" t="t" r="r" b="b"/>
                    <a:pathLst>
                      <a:path w="4337326" h="6854631">
                        <a:moveTo>
                          <a:pt x="3661617" y="98"/>
                        </a:moveTo>
                        <a:cubicBezTo>
                          <a:pt x="3821273" y="-7160"/>
                          <a:pt x="3838205" y="394402"/>
                          <a:pt x="3908357" y="508098"/>
                        </a:cubicBezTo>
                        <a:cubicBezTo>
                          <a:pt x="3978509" y="621792"/>
                          <a:pt x="4046241" y="602440"/>
                          <a:pt x="4082529" y="682270"/>
                        </a:cubicBezTo>
                        <a:cubicBezTo>
                          <a:pt x="4118817" y="762098"/>
                          <a:pt x="4065597" y="936270"/>
                          <a:pt x="4126073" y="987070"/>
                        </a:cubicBezTo>
                        <a:cubicBezTo>
                          <a:pt x="4133633" y="993420"/>
                          <a:pt x="4142553" y="998900"/>
                          <a:pt x="4152593" y="1003540"/>
                        </a:cubicBezTo>
                        <a:lnTo>
                          <a:pt x="4184101" y="1014370"/>
                        </a:lnTo>
                        <a:lnTo>
                          <a:pt x="4158729" y="1070526"/>
                        </a:lnTo>
                        <a:cubicBezTo>
                          <a:pt x="4016913" y="1368976"/>
                          <a:pt x="3824297" y="1114976"/>
                          <a:pt x="3676129" y="1261026"/>
                        </a:cubicBezTo>
                        <a:cubicBezTo>
                          <a:pt x="3527961" y="1407076"/>
                          <a:pt x="3305713" y="1771142"/>
                          <a:pt x="3269729" y="1946826"/>
                        </a:cubicBezTo>
                        <a:cubicBezTo>
                          <a:pt x="3233745" y="2122510"/>
                          <a:pt x="3345929" y="2260094"/>
                          <a:pt x="3460229" y="2315126"/>
                        </a:cubicBezTo>
                        <a:cubicBezTo>
                          <a:pt x="3574529" y="2370158"/>
                          <a:pt x="3858161" y="2211410"/>
                          <a:pt x="3955529" y="2277026"/>
                        </a:cubicBezTo>
                        <a:cubicBezTo>
                          <a:pt x="4052897" y="2342642"/>
                          <a:pt x="4052897" y="2615694"/>
                          <a:pt x="4044429" y="2708826"/>
                        </a:cubicBezTo>
                        <a:cubicBezTo>
                          <a:pt x="4035961" y="2801958"/>
                          <a:pt x="3923777" y="2757510"/>
                          <a:pt x="3904729" y="2835826"/>
                        </a:cubicBezTo>
                        <a:cubicBezTo>
                          <a:pt x="3885681" y="2914142"/>
                          <a:pt x="3942829" y="3104642"/>
                          <a:pt x="3930129" y="3178726"/>
                        </a:cubicBezTo>
                        <a:cubicBezTo>
                          <a:pt x="3917429" y="3252810"/>
                          <a:pt x="3820061" y="3229526"/>
                          <a:pt x="3828529" y="3280326"/>
                        </a:cubicBezTo>
                        <a:cubicBezTo>
                          <a:pt x="3836997" y="3331126"/>
                          <a:pt x="3955529" y="3413676"/>
                          <a:pt x="3980929" y="3483526"/>
                        </a:cubicBezTo>
                        <a:cubicBezTo>
                          <a:pt x="4006329" y="3553376"/>
                          <a:pt x="3928013" y="3614758"/>
                          <a:pt x="3980929" y="3699426"/>
                        </a:cubicBezTo>
                        <a:cubicBezTo>
                          <a:pt x="4033845" y="3784094"/>
                          <a:pt x="4245513" y="3908976"/>
                          <a:pt x="4298429" y="3991526"/>
                        </a:cubicBezTo>
                        <a:cubicBezTo>
                          <a:pt x="4351345" y="4074076"/>
                          <a:pt x="4349229" y="4131226"/>
                          <a:pt x="4298429" y="4194726"/>
                        </a:cubicBezTo>
                        <a:cubicBezTo>
                          <a:pt x="4247629" y="4258226"/>
                          <a:pt x="4080413" y="4383110"/>
                          <a:pt x="3993629" y="4372526"/>
                        </a:cubicBezTo>
                        <a:cubicBezTo>
                          <a:pt x="3906845" y="4361942"/>
                          <a:pt x="3860281" y="4160858"/>
                          <a:pt x="3777729" y="4131226"/>
                        </a:cubicBezTo>
                        <a:cubicBezTo>
                          <a:pt x="3695177" y="4101594"/>
                          <a:pt x="3595697" y="4224358"/>
                          <a:pt x="3498329" y="4194726"/>
                        </a:cubicBezTo>
                        <a:cubicBezTo>
                          <a:pt x="3400961" y="4165094"/>
                          <a:pt x="3280313" y="3925910"/>
                          <a:pt x="3193529" y="3953426"/>
                        </a:cubicBezTo>
                        <a:cubicBezTo>
                          <a:pt x="3106745" y="3980942"/>
                          <a:pt x="3047481" y="4298442"/>
                          <a:pt x="2977629" y="4359826"/>
                        </a:cubicBezTo>
                        <a:cubicBezTo>
                          <a:pt x="2907777" y="4421210"/>
                          <a:pt x="2842161" y="4277276"/>
                          <a:pt x="2774429" y="4321726"/>
                        </a:cubicBezTo>
                        <a:cubicBezTo>
                          <a:pt x="2706697" y="4366176"/>
                          <a:pt x="2571229" y="4552442"/>
                          <a:pt x="2571229" y="4626526"/>
                        </a:cubicBezTo>
                        <a:cubicBezTo>
                          <a:pt x="2571229" y="4700610"/>
                          <a:pt x="2768081" y="4715426"/>
                          <a:pt x="2774429" y="4766226"/>
                        </a:cubicBezTo>
                        <a:cubicBezTo>
                          <a:pt x="2780777" y="4817026"/>
                          <a:pt x="2613561" y="4833958"/>
                          <a:pt x="2609329" y="4931326"/>
                        </a:cubicBezTo>
                        <a:cubicBezTo>
                          <a:pt x="2606153" y="5004352"/>
                          <a:pt x="2702993" y="5014274"/>
                          <a:pt x="2739105" y="5156652"/>
                        </a:cubicBezTo>
                        <a:lnTo>
                          <a:pt x="2744113" y="5190608"/>
                        </a:lnTo>
                        <a:lnTo>
                          <a:pt x="2739833" y="5192050"/>
                        </a:lnTo>
                        <a:cubicBezTo>
                          <a:pt x="2683965" y="5226082"/>
                          <a:pt x="2598017" y="5475246"/>
                          <a:pt x="2552177" y="5582202"/>
                        </a:cubicBezTo>
                        <a:cubicBezTo>
                          <a:pt x="2499793" y="5704438"/>
                          <a:pt x="2464865" y="5810802"/>
                          <a:pt x="2447405" y="5925102"/>
                        </a:cubicBezTo>
                        <a:cubicBezTo>
                          <a:pt x="2429941" y="6039402"/>
                          <a:pt x="2607741" y="6114014"/>
                          <a:pt x="2447405" y="6268002"/>
                        </a:cubicBezTo>
                        <a:cubicBezTo>
                          <a:pt x="2307109" y="6402742"/>
                          <a:pt x="1814337" y="6620128"/>
                          <a:pt x="1572097" y="6782974"/>
                        </a:cubicBezTo>
                        <a:lnTo>
                          <a:pt x="1571205" y="6783610"/>
                        </a:lnTo>
                        <a:lnTo>
                          <a:pt x="1463041" y="6768630"/>
                        </a:lnTo>
                        <a:cubicBezTo>
                          <a:pt x="1367753" y="6757102"/>
                          <a:pt x="1283089" y="6748636"/>
                          <a:pt x="1223217" y="6734726"/>
                        </a:cubicBezTo>
                        <a:cubicBezTo>
                          <a:pt x="983729" y="6679088"/>
                          <a:pt x="877289" y="6884706"/>
                          <a:pt x="787785" y="6850840"/>
                        </a:cubicBezTo>
                        <a:cubicBezTo>
                          <a:pt x="743033" y="6833906"/>
                          <a:pt x="742429" y="6757706"/>
                          <a:pt x="740617" y="6683926"/>
                        </a:cubicBezTo>
                        <a:lnTo>
                          <a:pt x="739001" y="6646032"/>
                        </a:lnTo>
                        <a:lnTo>
                          <a:pt x="758945" y="6617118"/>
                        </a:lnTo>
                        <a:cubicBezTo>
                          <a:pt x="845617" y="6471466"/>
                          <a:pt x="731697" y="6407852"/>
                          <a:pt x="773273" y="6284782"/>
                        </a:cubicBezTo>
                        <a:cubicBezTo>
                          <a:pt x="833749" y="6105774"/>
                          <a:pt x="860357" y="5975146"/>
                          <a:pt x="845841" y="5805812"/>
                        </a:cubicBezTo>
                        <a:cubicBezTo>
                          <a:pt x="831329" y="5636478"/>
                          <a:pt x="826489" y="5481658"/>
                          <a:pt x="686185" y="5268782"/>
                        </a:cubicBezTo>
                        <a:cubicBezTo>
                          <a:pt x="545881" y="5055906"/>
                          <a:pt x="47557" y="4709982"/>
                          <a:pt x="4017" y="4528554"/>
                        </a:cubicBezTo>
                        <a:cubicBezTo>
                          <a:pt x="-39527" y="4347126"/>
                          <a:pt x="282205" y="4330194"/>
                          <a:pt x="424929" y="4180212"/>
                        </a:cubicBezTo>
                        <a:cubicBezTo>
                          <a:pt x="567653" y="4030230"/>
                          <a:pt x="814397" y="3805260"/>
                          <a:pt x="860357" y="3628670"/>
                        </a:cubicBezTo>
                        <a:cubicBezTo>
                          <a:pt x="906321" y="3452078"/>
                          <a:pt x="683769" y="3287582"/>
                          <a:pt x="700701" y="3120670"/>
                        </a:cubicBezTo>
                        <a:cubicBezTo>
                          <a:pt x="717633" y="2953754"/>
                          <a:pt x="1046625" y="2915050"/>
                          <a:pt x="961957" y="2627182"/>
                        </a:cubicBezTo>
                        <a:cubicBezTo>
                          <a:pt x="940789" y="2555216"/>
                          <a:pt x="917357" y="2459058"/>
                          <a:pt x="885305" y="2351070"/>
                        </a:cubicBezTo>
                        <a:lnTo>
                          <a:pt x="869617" y="2303076"/>
                        </a:lnTo>
                        <a:lnTo>
                          <a:pt x="901289" y="2271582"/>
                        </a:lnTo>
                        <a:cubicBezTo>
                          <a:pt x="1050857" y="2094236"/>
                          <a:pt x="1174229" y="1783540"/>
                          <a:pt x="1237729" y="1596670"/>
                        </a:cubicBezTo>
                        <a:cubicBezTo>
                          <a:pt x="1280065" y="1472088"/>
                          <a:pt x="1288529" y="1349322"/>
                          <a:pt x="1283993" y="1231998"/>
                        </a:cubicBezTo>
                        <a:lnTo>
                          <a:pt x="1275065" y="1122278"/>
                        </a:lnTo>
                        <a:lnTo>
                          <a:pt x="1307581" y="1095018"/>
                        </a:lnTo>
                        <a:cubicBezTo>
                          <a:pt x="1399805" y="1007630"/>
                          <a:pt x="1463913" y="869746"/>
                          <a:pt x="1528017" y="812898"/>
                        </a:cubicBezTo>
                        <a:cubicBezTo>
                          <a:pt x="1656225" y="699202"/>
                          <a:pt x="1590909" y="457298"/>
                          <a:pt x="1687673" y="391982"/>
                        </a:cubicBezTo>
                        <a:cubicBezTo>
                          <a:pt x="1784433" y="326670"/>
                          <a:pt x="2040853" y="358118"/>
                          <a:pt x="2108585" y="421012"/>
                        </a:cubicBezTo>
                        <a:cubicBezTo>
                          <a:pt x="2176321" y="483906"/>
                          <a:pt x="2050529" y="725812"/>
                          <a:pt x="2094073" y="769354"/>
                        </a:cubicBezTo>
                        <a:cubicBezTo>
                          <a:pt x="2137617" y="812898"/>
                          <a:pt x="2227121" y="718554"/>
                          <a:pt x="2369841" y="682270"/>
                        </a:cubicBezTo>
                        <a:cubicBezTo>
                          <a:pt x="2512569" y="645982"/>
                          <a:pt x="2735121" y="665334"/>
                          <a:pt x="2950417" y="551640"/>
                        </a:cubicBezTo>
                        <a:cubicBezTo>
                          <a:pt x="3165709" y="437946"/>
                          <a:pt x="3501957" y="7354"/>
                          <a:pt x="3661617" y="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3" name="フリーフォーム: 図形 2032">
                    <a:extLst>
                      <a:ext uri="{FF2B5EF4-FFF2-40B4-BE49-F238E27FC236}">
                        <a16:creationId xmlns:a16="http://schemas.microsoft.com/office/drawing/2014/main" id="{0B17254E-72B5-2AFB-710B-58DA89AB5F21}"/>
                      </a:ext>
                    </a:extLst>
                  </p:cNvPr>
                  <p:cNvSpPr/>
                  <p:nvPr/>
                </p:nvSpPr>
                <p:spPr>
                  <a:xfrm>
                    <a:off x="37381957" y="23367771"/>
                    <a:ext cx="3949696" cy="3962591"/>
                  </a:xfrm>
                  <a:custGeom>
                    <a:avLst/>
                    <a:gdLst>
                      <a:gd name="connsiteX0" fmla="*/ 2125931 w 3949696"/>
                      <a:gd name="connsiteY0" fmla="*/ 229 h 3962591"/>
                      <a:gd name="connsiteX1" fmla="*/ 2503299 w 3949696"/>
                      <a:gd name="connsiteY1" fmla="*/ 334057 h 3962591"/>
                      <a:gd name="connsiteX2" fmla="*/ 2531875 w 3949696"/>
                      <a:gd name="connsiteY2" fmla="*/ 276965 h 3962591"/>
                      <a:gd name="connsiteX3" fmla="*/ 2534763 w 3949696"/>
                      <a:gd name="connsiteY3" fmla="*/ 267427 h 3962591"/>
                      <a:gd name="connsiteX4" fmla="*/ 2588019 w 3949696"/>
                      <a:gd name="connsiteY4" fmla="*/ 310249 h 3962591"/>
                      <a:gd name="connsiteX5" fmla="*/ 3004043 w 3949696"/>
                      <a:gd name="connsiteY5" fmla="*/ 444729 h 3962591"/>
                      <a:gd name="connsiteX6" fmla="*/ 2940543 w 3949696"/>
                      <a:gd name="connsiteY6" fmla="*/ 647929 h 3962591"/>
                      <a:gd name="connsiteX7" fmla="*/ 3042143 w 3949696"/>
                      <a:gd name="connsiteY7" fmla="*/ 711429 h 3962591"/>
                      <a:gd name="connsiteX8" fmla="*/ 2889743 w 3949696"/>
                      <a:gd name="connsiteY8" fmla="*/ 1498829 h 3962591"/>
                      <a:gd name="connsiteX9" fmla="*/ 3308843 w 3949696"/>
                      <a:gd name="connsiteY9" fmla="*/ 1714729 h 3962591"/>
                      <a:gd name="connsiteX10" fmla="*/ 2978643 w 3949696"/>
                      <a:gd name="connsiteY10" fmla="*/ 2502129 h 3962591"/>
                      <a:gd name="connsiteX11" fmla="*/ 3232643 w 3949696"/>
                      <a:gd name="connsiteY11" fmla="*/ 2819629 h 3962591"/>
                      <a:gd name="connsiteX12" fmla="*/ 3715243 w 3949696"/>
                      <a:gd name="connsiteY12" fmla="*/ 2857729 h 3962591"/>
                      <a:gd name="connsiteX13" fmla="*/ 3931143 w 3949696"/>
                      <a:gd name="connsiteY13" fmla="*/ 3175229 h 3962591"/>
                      <a:gd name="connsiteX14" fmla="*/ 3258043 w 3949696"/>
                      <a:gd name="connsiteY14" fmla="*/ 3200629 h 3962591"/>
                      <a:gd name="connsiteX15" fmla="*/ 2991343 w 3949696"/>
                      <a:gd name="connsiteY15" fmla="*/ 2997429 h 3962591"/>
                      <a:gd name="connsiteX16" fmla="*/ 2521443 w 3949696"/>
                      <a:gd name="connsiteY16" fmla="*/ 2984729 h 3962591"/>
                      <a:gd name="connsiteX17" fmla="*/ 2191243 w 3949696"/>
                      <a:gd name="connsiteY17" fmla="*/ 2921229 h 3962591"/>
                      <a:gd name="connsiteX18" fmla="*/ 1962643 w 3949696"/>
                      <a:gd name="connsiteY18" fmla="*/ 3327629 h 3962591"/>
                      <a:gd name="connsiteX19" fmla="*/ 989175 w 3949696"/>
                      <a:gd name="connsiteY19" fmla="*/ 3941453 h 3962591"/>
                      <a:gd name="connsiteX20" fmla="*/ 930399 w 3949696"/>
                      <a:gd name="connsiteY20" fmla="*/ 3962591 h 3962591"/>
                      <a:gd name="connsiteX21" fmla="*/ 876795 w 3949696"/>
                      <a:gd name="connsiteY21" fmla="*/ 3918973 h 3962591"/>
                      <a:gd name="connsiteX22" fmla="*/ 718043 w 3949696"/>
                      <a:gd name="connsiteY22" fmla="*/ 3772129 h 3962591"/>
                      <a:gd name="connsiteX23" fmla="*/ 718043 w 3949696"/>
                      <a:gd name="connsiteY23" fmla="*/ 3556229 h 3962591"/>
                      <a:gd name="connsiteX24" fmla="*/ 565643 w 3949696"/>
                      <a:gd name="connsiteY24" fmla="*/ 3353029 h 3962591"/>
                      <a:gd name="connsiteX25" fmla="*/ 667243 w 3949696"/>
                      <a:gd name="connsiteY25" fmla="*/ 3251429 h 3962591"/>
                      <a:gd name="connsiteX26" fmla="*/ 641843 w 3949696"/>
                      <a:gd name="connsiteY26" fmla="*/ 2908529 h 3962591"/>
                      <a:gd name="connsiteX27" fmla="*/ 781543 w 3949696"/>
                      <a:gd name="connsiteY27" fmla="*/ 2781529 h 3962591"/>
                      <a:gd name="connsiteX28" fmla="*/ 692643 w 3949696"/>
                      <a:gd name="connsiteY28" fmla="*/ 2349729 h 3962591"/>
                      <a:gd name="connsiteX29" fmla="*/ 197343 w 3949696"/>
                      <a:gd name="connsiteY29" fmla="*/ 2387829 h 3962591"/>
                      <a:gd name="connsiteX30" fmla="*/ 6843 w 3949696"/>
                      <a:gd name="connsiteY30" fmla="*/ 2019529 h 3962591"/>
                      <a:gd name="connsiteX31" fmla="*/ 413243 w 3949696"/>
                      <a:gd name="connsiteY31" fmla="*/ 1333729 h 3962591"/>
                      <a:gd name="connsiteX32" fmla="*/ 895843 w 3949696"/>
                      <a:gd name="connsiteY32" fmla="*/ 1143229 h 3962591"/>
                      <a:gd name="connsiteX33" fmla="*/ 921215 w 3949696"/>
                      <a:gd name="connsiteY33" fmla="*/ 1087073 h 3962591"/>
                      <a:gd name="connsiteX34" fmla="*/ 922947 w 3949696"/>
                      <a:gd name="connsiteY34" fmla="*/ 1087667 h 3962591"/>
                      <a:gd name="connsiteX35" fmla="*/ 1182499 w 3949696"/>
                      <a:gd name="connsiteY35" fmla="*/ 1059773 h 3962591"/>
                      <a:gd name="connsiteX36" fmla="*/ 1530843 w 3949696"/>
                      <a:gd name="connsiteY36" fmla="*/ 784001 h 3962591"/>
                      <a:gd name="connsiteX37" fmla="*/ 1734043 w 3949696"/>
                      <a:gd name="connsiteY37" fmla="*/ 290515 h 3962591"/>
                      <a:gd name="connsiteX38" fmla="*/ 2125931 w 3949696"/>
                      <a:gd name="connsiteY38" fmla="*/ 229 h 39625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949696" h="3962591">
                        <a:moveTo>
                          <a:pt x="2125931" y="229"/>
                        </a:moveTo>
                        <a:cubicBezTo>
                          <a:pt x="2254139" y="7485"/>
                          <a:pt x="2423471" y="425981"/>
                          <a:pt x="2503299" y="334057"/>
                        </a:cubicBezTo>
                        <a:cubicBezTo>
                          <a:pt x="2513279" y="322567"/>
                          <a:pt x="2522843" y="302911"/>
                          <a:pt x="2531875" y="276965"/>
                        </a:cubicBezTo>
                        <a:lnTo>
                          <a:pt x="2534763" y="267427"/>
                        </a:lnTo>
                        <a:lnTo>
                          <a:pt x="2588019" y="310249"/>
                        </a:lnTo>
                        <a:cubicBezTo>
                          <a:pt x="2726695" y="396807"/>
                          <a:pt x="2944779" y="389167"/>
                          <a:pt x="3004043" y="444729"/>
                        </a:cubicBezTo>
                        <a:cubicBezTo>
                          <a:pt x="3071775" y="508229"/>
                          <a:pt x="2934195" y="603479"/>
                          <a:pt x="2940543" y="647929"/>
                        </a:cubicBezTo>
                        <a:cubicBezTo>
                          <a:pt x="2946891" y="692379"/>
                          <a:pt x="3050611" y="569613"/>
                          <a:pt x="3042143" y="711429"/>
                        </a:cubicBezTo>
                        <a:cubicBezTo>
                          <a:pt x="3033675" y="853245"/>
                          <a:pt x="2845291" y="1331613"/>
                          <a:pt x="2889743" y="1498829"/>
                        </a:cubicBezTo>
                        <a:cubicBezTo>
                          <a:pt x="2934195" y="1666045"/>
                          <a:pt x="3294027" y="1547513"/>
                          <a:pt x="3308843" y="1714729"/>
                        </a:cubicBezTo>
                        <a:cubicBezTo>
                          <a:pt x="3323659" y="1881945"/>
                          <a:pt x="2991343" y="2317979"/>
                          <a:pt x="2978643" y="2502129"/>
                        </a:cubicBezTo>
                        <a:cubicBezTo>
                          <a:pt x="2965943" y="2686279"/>
                          <a:pt x="3109875" y="2760361"/>
                          <a:pt x="3232643" y="2819629"/>
                        </a:cubicBezTo>
                        <a:cubicBezTo>
                          <a:pt x="3355411" y="2878897"/>
                          <a:pt x="3598827" y="2798461"/>
                          <a:pt x="3715243" y="2857729"/>
                        </a:cubicBezTo>
                        <a:cubicBezTo>
                          <a:pt x="3831659" y="2916997"/>
                          <a:pt x="4007343" y="3118079"/>
                          <a:pt x="3931143" y="3175229"/>
                        </a:cubicBezTo>
                        <a:cubicBezTo>
                          <a:pt x="3854943" y="3232379"/>
                          <a:pt x="3414675" y="3230261"/>
                          <a:pt x="3258043" y="3200629"/>
                        </a:cubicBezTo>
                        <a:cubicBezTo>
                          <a:pt x="3101411" y="3170997"/>
                          <a:pt x="3114111" y="3033413"/>
                          <a:pt x="2991343" y="2997429"/>
                        </a:cubicBezTo>
                        <a:cubicBezTo>
                          <a:pt x="2868575" y="2961445"/>
                          <a:pt x="2654795" y="2997429"/>
                          <a:pt x="2521443" y="2984729"/>
                        </a:cubicBezTo>
                        <a:cubicBezTo>
                          <a:pt x="2388091" y="2972029"/>
                          <a:pt x="2284375" y="2864079"/>
                          <a:pt x="2191243" y="2921229"/>
                        </a:cubicBezTo>
                        <a:cubicBezTo>
                          <a:pt x="2098111" y="2978379"/>
                          <a:pt x="2199711" y="3147713"/>
                          <a:pt x="1962643" y="3327629"/>
                        </a:cubicBezTo>
                        <a:cubicBezTo>
                          <a:pt x="1770027" y="3473811"/>
                          <a:pt x="1334275" y="3804441"/>
                          <a:pt x="989175" y="3941453"/>
                        </a:cubicBezTo>
                        <a:lnTo>
                          <a:pt x="930399" y="3962591"/>
                        </a:lnTo>
                        <a:lnTo>
                          <a:pt x="876795" y="3918973"/>
                        </a:lnTo>
                        <a:cubicBezTo>
                          <a:pt x="810647" y="3866851"/>
                          <a:pt x="744499" y="3814463"/>
                          <a:pt x="718043" y="3772129"/>
                        </a:cubicBezTo>
                        <a:cubicBezTo>
                          <a:pt x="665127" y="3687461"/>
                          <a:pt x="743443" y="3626079"/>
                          <a:pt x="718043" y="3556229"/>
                        </a:cubicBezTo>
                        <a:cubicBezTo>
                          <a:pt x="692643" y="3486379"/>
                          <a:pt x="574111" y="3403829"/>
                          <a:pt x="565643" y="3353029"/>
                        </a:cubicBezTo>
                        <a:cubicBezTo>
                          <a:pt x="557175" y="3302229"/>
                          <a:pt x="654543" y="3325513"/>
                          <a:pt x="667243" y="3251429"/>
                        </a:cubicBezTo>
                        <a:cubicBezTo>
                          <a:pt x="679943" y="3177345"/>
                          <a:pt x="622795" y="2986845"/>
                          <a:pt x="641843" y="2908529"/>
                        </a:cubicBezTo>
                        <a:cubicBezTo>
                          <a:pt x="660891" y="2830213"/>
                          <a:pt x="773075" y="2874661"/>
                          <a:pt x="781543" y="2781529"/>
                        </a:cubicBezTo>
                        <a:cubicBezTo>
                          <a:pt x="790011" y="2688397"/>
                          <a:pt x="790011" y="2415345"/>
                          <a:pt x="692643" y="2349729"/>
                        </a:cubicBezTo>
                        <a:cubicBezTo>
                          <a:pt x="595275" y="2284113"/>
                          <a:pt x="311643" y="2442861"/>
                          <a:pt x="197343" y="2387829"/>
                        </a:cubicBezTo>
                        <a:cubicBezTo>
                          <a:pt x="83043" y="2332797"/>
                          <a:pt x="-29141" y="2195213"/>
                          <a:pt x="6843" y="2019529"/>
                        </a:cubicBezTo>
                        <a:cubicBezTo>
                          <a:pt x="42827" y="1843845"/>
                          <a:pt x="265075" y="1479779"/>
                          <a:pt x="413243" y="1333729"/>
                        </a:cubicBezTo>
                        <a:cubicBezTo>
                          <a:pt x="561411" y="1187679"/>
                          <a:pt x="754027" y="1441679"/>
                          <a:pt x="895843" y="1143229"/>
                        </a:cubicBezTo>
                        <a:lnTo>
                          <a:pt x="921215" y="1087073"/>
                        </a:lnTo>
                        <a:lnTo>
                          <a:pt x="922947" y="1087667"/>
                        </a:lnTo>
                        <a:cubicBezTo>
                          <a:pt x="995175" y="1105583"/>
                          <a:pt x="1099043" y="1094243"/>
                          <a:pt x="1182499" y="1059773"/>
                        </a:cubicBezTo>
                        <a:cubicBezTo>
                          <a:pt x="1293775" y="1013809"/>
                          <a:pt x="1438919" y="912209"/>
                          <a:pt x="1530843" y="784001"/>
                        </a:cubicBezTo>
                        <a:cubicBezTo>
                          <a:pt x="1622767" y="655791"/>
                          <a:pt x="1634863" y="421145"/>
                          <a:pt x="1734043" y="290515"/>
                        </a:cubicBezTo>
                        <a:cubicBezTo>
                          <a:pt x="1833223" y="159885"/>
                          <a:pt x="1997719" y="-7027"/>
                          <a:pt x="2125931" y="229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4" name="フリーフォーム: 図形 2033">
                    <a:extLst>
                      <a:ext uri="{FF2B5EF4-FFF2-40B4-BE49-F238E27FC236}">
                        <a16:creationId xmlns:a16="http://schemas.microsoft.com/office/drawing/2014/main" id="{0375C685-99A6-1983-6326-609824935050}"/>
                      </a:ext>
                    </a:extLst>
                  </p:cNvPr>
                  <p:cNvSpPr/>
                  <p:nvPr/>
                </p:nvSpPr>
                <p:spPr>
                  <a:xfrm>
                    <a:off x="36690303" y="27391703"/>
                    <a:ext cx="2980611" cy="2980595"/>
                  </a:xfrm>
                  <a:custGeom>
                    <a:avLst/>
                    <a:gdLst>
                      <a:gd name="connsiteX0" fmla="*/ 622300 w 2980598"/>
                      <a:gd name="connsiteY0" fmla="*/ 2200 h 2980588"/>
                      <a:gd name="connsiteX1" fmla="*/ 927100 w 2980598"/>
                      <a:gd name="connsiteY1" fmla="*/ 243500 h 2980588"/>
                      <a:gd name="connsiteX2" fmla="*/ 1206500 w 2980598"/>
                      <a:gd name="connsiteY2" fmla="*/ 180000 h 2980588"/>
                      <a:gd name="connsiteX3" fmla="*/ 1422400 w 2980598"/>
                      <a:gd name="connsiteY3" fmla="*/ 421300 h 2980588"/>
                      <a:gd name="connsiteX4" fmla="*/ 1670348 w 2980598"/>
                      <a:gd name="connsiteY4" fmla="*/ 299560 h 2980588"/>
                      <a:gd name="connsiteX5" fmla="*/ 1700208 w 2980598"/>
                      <a:gd name="connsiteY5" fmla="*/ 272412 h 2980588"/>
                      <a:gd name="connsiteX6" fmla="*/ 1706660 w 2980598"/>
                      <a:gd name="connsiteY6" fmla="*/ 274752 h 2980588"/>
                      <a:gd name="connsiteX7" fmla="*/ 2260600 w 2980598"/>
                      <a:gd name="connsiteY7" fmla="*/ 472100 h 2980588"/>
                      <a:gd name="connsiteX8" fmla="*/ 2400300 w 2980598"/>
                      <a:gd name="connsiteY8" fmla="*/ 484800 h 2980588"/>
                      <a:gd name="connsiteX9" fmla="*/ 2552700 w 2980598"/>
                      <a:gd name="connsiteY9" fmla="*/ 903900 h 2980588"/>
                      <a:gd name="connsiteX10" fmla="*/ 2933700 w 2980598"/>
                      <a:gd name="connsiteY10" fmla="*/ 1145200 h 2980588"/>
                      <a:gd name="connsiteX11" fmla="*/ 2908300 w 2980598"/>
                      <a:gd name="connsiteY11" fmla="*/ 1729400 h 2980588"/>
                      <a:gd name="connsiteX12" fmla="*/ 2336800 w 2980598"/>
                      <a:gd name="connsiteY12" fmla="*/ 1907200 h 2980588"/>
                      <a:gd name="connsiteX13" fmla="*/ 2320428 w 2980598"/>
                      <a:gd name="connsiteY13" fmla="*/ 2172920 h 2980588"/>
                      <a:gd name="connsiteX14" fmla="*/ 2320400 w 2980598"/>
                      <a:gd name="connsiteY14" fmla="*/ 2174336 h 2980588"/>
                      <a:gd name="connsiteX15" fmla="*/ 2282280 w 2980598"/>
                      <a:gd name="connsiteY15" fmla="*/ 2181640 h 2980588"/>
                      <a:gd name="connsiteX16" fmla="*/ 2171700 w 2980598"/>
                      <a:gd name="connsiteY16" fmla="*/ 2202476 h 2980588"/>
                      <a:gd name="connsiteX17" fmla="*/ 1638300 w 2980598"/>
                      <a:gd name="connsiteY17" fmla="*/ 2316776 h 2980588"/>
                      <a:gd name="connsiteX18" fmla="*/ 1200148 w 2980598"/>
                      <a:gd name="connsiteY18" fmla="*/ 2050076 h 2980588"/>
                      <a:gd name="connsiteX19" fmla="*/ 1095376 w 2980598"/>
                      <a:gd name="connsiteY19" fmla="*/ 2431076 h 2980588"/>
                      <a:gd name="connsiteX20" fmla="*/ 1104900 w 2980598"/>
                      <a:gd name="connsiteY20" fmla="*/ 2859700 h 2980588"/>
                      <a:gd name="connsiteX21" fmla="*/ 752476 w 2980598"/>
                      <a:gd name="connsiteY21" fmla="*/ 2954952 h 2980588"/>
                      <a:gd name="connsiteX22" fmla="*/ 552452 w 2980598"/>
                      <a:gd name="connsiteY22" fmla="*/ 2459652 h 2980588"/>
                      <a:gd name="connsiteX23" fmla="*/ 323852 w 2980598"/>
                      <a:gd name="connsiteY23" fmla="*/ 2507276 h 2980588"/>
                      <a:gd name="connsiteX24" fmla="*/ 219076 w 2980598"/>
                      <a:gd name="connsiteY24" fmla="*/ 2288200 h 2980588"/>
                      <a:gd name="connsiteX25" fmla="*/ 295276 w 2980598"/>
                      <a:gd name="connsiteY25" fmla="*/ 1869100 h 2980588"/>
                      <a:gd name="connsiteX26" fmla="*/ 190500 w 2980598"/>
                      <a:gd name="connsiteY26" fmla="*/ 1240452 h 2980588"/>
                      <a:gd name="connsiteX27" fmla="*/ 180088 w 2980598"/>
                      <a:gd name="connsiteY27" fmla="*/ 1236954 h 2980588"/>
                      <a:gd name="connsiteX28" fmla="*/ 172884 w 2980598"/>
                      <a:gd name="connsiteY28" fmla="*/ 1239382 h 2980588"/>
                      <a:gd name="connsiteX29" fmla="*/ 167876 w 2980598"/>
                      <a:gd name="connsiteY29" fmla="*/ 1205426 h 2980588"/>
                      <a:gd name="connsiteX30" fmla="*/ 38100 w 2980598"/>
                      <a:gd name="connsiteY30" fmla="*/ 980100 h 2980588"/>
                      <a:gd name="connsiteX31" fmla="*/ 203200 w 2980598"/>
                      <a:gd name="connsiteY31" fmla="*/ 815000 h 2980588"/>
                      <a:gd name="connsiteX32" fmla="*/ 0 w 2980598"/>
                      <a:gd name="connsiteY32" fmla="*/ 675300 h 2980588"/>
                      <a:gd name="connsiteX33" fmla="*/ 203200 w 2980598"/>
                      <a:gd name="connsiteY33" fmla="*/ 370500 h 2980588"/>
                      <a:gd name="connsiteX34" fmla="*/ 406400 w 2980598"/>
                      <a:gd name="connsiteY34" fmla="*/ 408600 h 2980588"/>
                      <a:gd name="connsiteX35" fmla="*/ 622300 w 2980598"/>
                      <a:gd name="connsiteY35" fmla="*/ 2200 h 29805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2980598" h="2980588">
                        <a:moveTo>
                          <a:pt x="622300" y="2200"/>
                        </a:moveTo>
                        <a:cubicBezTo>
                          <a:pt x="709084" y="-25316"/>
                          <a:pt x="829732" y="213868"/>
                          <a:pt x="927100" y="243500"/>
                        </a:cubicBezTo>
                        <a:cubicBezTo>
                          <a:pt x="1024468" y="273132"/>
                          <a:pt x="1123948" y="150368"/>
                          <a:pt x="1206500" y="180000"/>
                        </a:cubicBezTo>
                        <a:cubicBezTo>
                          <a:pt x="1289052" y="209632"/>
                          <a:pt x="1335616" y="410716"/>
                          <a:pt x="1422400" y="421300"/>
                        </a:cubicBezTo>
                        <a:cubicBezTo>
                          <a:pt x="1487488" y="429238"/>
                          <a:pt x="1597820" y="360976"/>
                          <a:pt x="1670348" y="299560"/>
                        </a:cubicBezTo>
                        <a:lnTo>
                          <a:pt x="1700208" y="272412"/>
                        </a:lnTo>
                        <a:lnTo>
                          <a:pt x="1706660" y="274752"/>
                        </a:lnTo>
                        <a:cubicBezTo>
                          <a:pt x="1895476" y="343512"/>
                          <a:pt x="2154236" y="438762"/>
                          <a:pt x="2260600" y="472100"/>
                        </a:cubicBezTo>
                        <a:cubicBezTo>
                          <a:pt x="2402416" y="516550"/>
                          <a:pt x="2351616" y="412832"/>
                          <a:pt x="2400300" y="484800"/>
                        </a:cubicBezTo>
                        <a:cubicBezTo>
                          <a:pt x="2448984" y="556768"/>
                          <a:pt x="2463800" y="793832"/>
                          <a:pt x="2552700" y="903900"/>
                        </a:cubicBezTo>
                        <a:cubicBezTo>
                          <a:pt x="2641600" y="1013968"/>
                          <a:pt x="2874432" y="1007616"/>
                          <a:pt x="2933700" y="1145200"/>
                        </a:cubicBezTo>
                        <a:cubicBezTo>
                          <a:pt x="2992968" y="1282784"/>
                          <a:pt x="3007784" y="1602400"/>
                          <a:pt x="2908300" y="1729400"/>
                        </a:cubicBezTo>
                        <a:cubicBezTo>
                          <a:pt x="2808816" y="1856400"/>
                          <a:pt x="2444748" y="1790784"/>
                          <a:pt x="2336800" y="1907200"/>
                        </a:cubicBezTo>
                        <a:cubicBezTo>
                          <a:pt x="2269332" y="1979960"/>
                          <a:pt x="2313484" y="2057680"/>
                          <a:pt x="2320428" y="2172920"/>
                        </a:cubicBezTo>
                        <a:lnTo>
                          <a:pt x="2320400" y="2174336"/>
                        </a:lnTo>
                        <a:lnTo>
                          <a:pt x="2282280" y="2181640"/>
                        </a:lnTo>
                        <a:cubicBezTo>
                          <a:pt x="2246312" y="2189180"/>
                          <a:pt x="2209004" y="2196920"/>
                          <a:pt x="2171700" y="2202476"/>
                        </a:cubicBezTo>
                        <a:cubicBezTo>
                          <a:pt x="2022476" y="2224700"/>
                          <a:pt x="1800224" y="2342176"/>
                          <a:pt x="1638300" y="2316776"/>
                        </a:cubicBezTo>
                        <a:cubicBezTo>
                          <a:pt x="1476376" y="2291376"/>
                          <a:pt x="1290636" y="2031024"/>
                          <a:pt x="1200148" y="2050076"/>
                        </a:cubicBezTo>
                        <a:cubicBezTo>
                          <a:pt x="1109660" y="2069124"/>
                          <a:pt x="1111252" y="2296140"/>
                          <a:pt x="1095376" y="2431076"/>
                        </a:cubicBezTo>
                        <a:cubicBezTo>
                          <a:pt x="1079500" y="2566012"/>
                          <a:pt x="1162052" y="2772388"/>
                          <a:pt x="1104900" y="2859700"/>
                        </a:cubicBezTo>
                        <a:cubicBezTo>
                          <a:pt x="1047748" y="2947012"/>
                          <a:pt x="844548" y="3021624"/>
                          <a:pt x="752476" y="2954952"/>
                        </a:cubicBezTo>
                        <a:cubicBezTo>
                          <a:pt x="660400" y="2888276"/>
                          <a:pt x="623888" y="2534264"/>
                          <a:pt x="552452" y="2459652"/>
                        </a:cubicBezTo>
                        <a:cubicBezTo>
                          <a:pt x="481012" y="2385036"/>
                          <a:pt x="379412" y="2535852"/>
                          <a:pt x="323852" y="2507276"/>
                        </a:cubicBezTo>
                        <a:cubicBezTo>
                          <a:pt x="268288" y="2478700"/>
                          <a:pt x="223836" y="2394564"/>
                          <a:pt x="219076" y="2288200"/>
                        </a:cubicBezTo>
                        <a:cubicBezTo>
                          <a:pt x="214312" y="2181836"/>
                          <a:pt x="300036" y="2043724"/>
                          <a:pt x="295276" y="1869100"/>
                        </a:cubicBezTo>
                        <a:cubicBezTo>
                          <a:pt x="290512" y="1694476"/>
                          <a:pt x="242888" y="1280136"/>
                          <a:pt x="190500" y="1240452"/>
                        </a:cubicBezTo>
                        <a:cubicBezTo>
                          <a:pt x="187224" y="1237972"/>
                          <a:pt x="183748" y="1236850"/>
                          <a:pt x="180088" y="1236954"/>
                        </a:cubicBezTo>
                        <a:lnTo>
                          <a:pt x="172884" y="1239382"/>
                        </a:lnTo>
                        <a:lnTo>
                          <a:pt x="167876" y="1205426"/>
                        </a:lnTo>
                        <a:cubicBezTo>
                          <a:pt x="131764" y="1063048"/>
                          <a:pt x="34924" y="1053126"/>
                          <a:pt x="38100" y="980100"/>
                        </a:cubicBezTo>
                        <a:cubicBezTo>
                          <a:pt x="42332" y="882732"/>
                          <a:pt x="209548" y="865800"/>
                          <a:pt x="203200" y="815000"/>
                        </a:cubicBezTo>
                        <a:cubicBezTo>
                          <a:pt x="196852" y="764200"/>
                          <a:pt x="0" y="749384"/>
                          <a:pt x="0" y="675300"/>
                        </a:cubicBezTo>
                        <a:cubicBezTo>
                          <a:pt x="0" y="601216"/>
                          <a:pt x="135468" y="414950"/>
                          <a:pt x="203200" y="370500"/>
                        </a:cubicBezTo>
                        <a:cubicBezTo>
                          <a:pt x="270932" y="326050"/>
                          <a:pt x="336548" y="469984"/>
                          <a:pt x="406400" y="408600"/>
                        </a:cubicBezTo>
                        <a:cubicBezTo>
                          <a:pt x="476252" y="347216"/>
                          <a:pt x="535516" y="29716"/>
                          <a:pt x="622300" y="220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5" name="フリーフォーム: 図形 2034">
                    <a:extLst>
                      <a:ext uri="{FF2B5EF4-FFF2-40B4-BE49-F238E27FC236}">
                        <a16:creationId xmlns:a16="http://schemas.microsoft.com/office/drawing/2014/main" id="{635A097B-6DB0-1F89-6EFF-16F7FAAA4627}"/>
                      </a:ext>
                    </a:extLst>
                  </p:cNvPr>
                  <p:cNvSpPr/>
                  <p:nvPr/>
                </p:nvSpPr>
                <p:spPr>
                  <a:xfrm>
                    <a:off x="41592907" y="26902792"/>
                    <a:ext cx="3406027" cy="4492217"/>
                  </a:xfrm>
                  <a:custGeom>
                    <a:avLst/>
                    <a:gdLst>
                      <a:gd name="connsiteX0" fmla="*/ 34977 w 3406027"/>
                      <a:gd name="connsiteY0" fmla="*/ 90 h 4492217"/>
                      <a:gd name="connsiteX1" fmla="*/ 50393 w 3406027"/>
                      <a:gd name="connsiteY1" fmla="*/ 3428 h 4492217"/>
                      <a:gd name="connsiteX2" fmla="*/ 751433 w 3406027"/>
                      <a:gd name="connsiteY2" fmla="*/ 765428 h 4492217"/>
                      <a:gd name="connsiteX3" fmla="*/ 1482953 w 3406027"/>
                      <a:gd name="connsiteY3" fmla="*/ 925448 h 4492217"/>
                      <a:gd name="connsiteX4" fmla="*/ 2328773 w 3406027"/>
                      <a:gd name="connsiteY4" fmla="*/ 613028 h 4492217"/>
                      <a:gd name="connsiteX5" fmla="*/ 2968853 w 3406027"/>
                      <a:gd name="connsiteY5" fmla="*/ 1237868 h 4492217"/>
                      <a:gd name="connsiteX6" fmla="*/ 3310325 w 3406027"/>
                      <a:gd name="connsiteY6" fmla="*/ 1323772 h 4492217"/>
                      <a:gd name="connsiteX7" fmla="*/ 3348965 w 3406027"/>
                      <a:gd name="connsiteY7" fmla="*/ 1311426 h 4492217"/>
                      <a:gd name="connsiteX8" fmla="*/ 3374621 w 3406027"/>
                      <a:gd name="connsiteY8" fmla="*/ 1348360 h 4492217"/>
                      <a:gd name="connsiteX9" fmla="*/ 3288893 w 3406027"/>
                      <a:gd name="connsiteY9" fmla="*/ 1529332 h 4492217"/>
                      <a:gd name="connsiteX10" fmla="*/ 2707869 w 3406027"/>
                      <a:gd name="connsiteY10" fmla="*/ 1538860 h 4492217"/>
                      <a:gd name="connsiteX11" fmla="*/ 1983973 w 3406027"/>
                      <a:gd name="connsiteY11" fmla="*/ 2272284 h 4492217"/>
                      <a:gd name="connsiteX12" fmla="*/ 1917293 w 3406027"/>
                      <a:gd name="connsiteY12" fmla="*/ 2977132 h 4492217"/>
                      <a:gd name="connsiteX13" fmla="*/ 1802997 w 3406027"/>
                      <a:gd name="connsiteY13" fmla="*/ 3491484 h 4492217"/>
                      <a:gd name="connsiteX14" fmla="*/ 1031469 w 3406027"/>
                      <a:gd name="connsiteY14" fmla="*/ 3729608 h 4492217"/>
                      <a:gd name="connsiteX15" fmla="*/ 717149 w 3406027"/>
                      <a:gd name="connsiteY15" fmla="*/ 4005832 h 4492217"/>
                      <a:gd name="connsiteX16" fmla="*/ 564749 w 3406027"/>
                      <a:gd name="connsiteY16" fmla="*/ 4339208 h 4492217"/>
                      <a:gd name="connsiteX17" fmla="*/ 383773 w 3406027"/>
                      <a:gd name="connsiteY17" fmla="*/ 4491608 h 4492217"/>
                      <a:gd name="connsiteX18" fmla="*/ 117069 w 3406027"/>
                      <a:gd name="connsiteY18" fmla="*/ 4386832 h 4492217"/>
                      <a:gd name="connsiteX19" fmla="*/ 2773 w 3406027"/>
                      <a:gd name="connsiteY19" fmla="*/ 4243960 h 4492217"/>
                      <a:gd name="connsiteX20" fmla="*/ 221845 w 3406027"/>
                      <a:gd name="connsiteY20" fmla="*/ 4110608 h 4492217"/>
                      <a:gd name="connsiteX21" fmla="*/ 107549 w 3406027"/>
                      <a:gd name="connsiteY21" fmla="*/ 3758184 h 4492217"/>
                      <a:gd name="connsiteX22" fmla="*/ 155173 w 3406027"/>
                      <a:gd name="connsiteY22" fmla="*/ 3681984 h 4492217"/>
                      <a:gd name="connsiteX23" fmla="*/ 145645 w 3406027"/>
                      <a:gd name="connsiteY23" fmla="*/ 3472432 h 4492217"/>
                      <a:gd name="connsiteX24" fmla="*/ 250421 w 3406027"/>
                      <a:gd name="connsiteY24" fmla="*/ 3291460 h 4492217"/>
                      <a:gd name="connsiteX25" fmla="*/ 117069 w 3406027"/>
                      <a:gd name="connsiteY25" fmla="*/ 2967608 h 4492217"/>
                      <a:gd name="connsiteX26" fmla="*/ 355197 w 3406027"/>
                      <a:gd name="connsiteY26" fmla="*/ 2739008 h 4492217"/>
                      <a:gd name="connsiteX27" fmla="*/ 345669 w 3406027"/>
                      <a:gd name="connsiteY27" fmla="*/ 2538984 h 4492217"/>
                      <a:gd name="connsiteX28" fmla="*/ 926693 w 3406027"/>
                      <a:gd name="connsiteY28" fmla="*/ 1986532 h 4492217"/>
                      <a:gd name="connsiteX29" fmla="*/ 634405 w 3406027"/>
                      <a:gd name="connsiteY29" fmla="*/ 1640722 h 4492217"/>
                      <a:gd name="connsiteX30" fmla="*/ 607261 w 3406027"/>
                      <a:gd name="connsiteY30" fmla="*/ 1630062 h 4492217"/>
                      <a:gd name="connsiteX31" fmla="*/ 554741 w 3406027"/>
                      <a:gd name="connsiteY31" fmla="*/ 1566956 h 4492217"/>
                      <a:gd name="connsiteX32" fmla="*/ 370433 w 3406027"/>
                      <a:gd name="connsiteY32" fmla="*/ 1336928 h 4492217"/>
                      <a:gd name="connsiteX33" fmla="*/ 370433 w 3406027"/>
                      <a:gd name="connsiteY33" fmla="*/ 1024508 h 4492217"/>
                      <a:gd name="connsiteX34" fmla="*/ 164693 w 3406027"/>
                      <a:gd name="connsiteY34" fmla="*/ 506348 h 4492217"/>
                      <a:gd name="connsiteX35" fmla="*/ 34977 w 3406027"/>
                      <a:gd name="connsiteY35" fmla="*/ 90 h 44922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406027" h="4492217">
                        <a:moveTo>
                          <a:pt x="34977" y="90"/>
                        </a:moveTo>
                        <a:cubicBezTo>
                          <a:pt x="39173" y="-332"/>
                          <a:pt x="44281" y="730"/>
                          <a:pt x="50393" y="3428"/>
                        </a:cubicBezTo>
                        <a:cubicBezTo>
                          <a:pt x="148181" y="46608"/>
                          <a:pt x="512673" y="611758"/>
                          <a:pt x="751433" y="765428"/>
                        </a:cubicBezTo>
                        <a:cubicBezTo>
                          <a:pt x="990193" y="919098"/>
                          <a:pt x="1220061" y="950848"/>
                          <a:pt x="1482953" y="925448"/>
                        </a:cubicBezTo>
                        <a:cubicBezTo>
                          <a:pt x="1745845" y="900048"/>
                          <a:pt x="2081125" y="560958"/>
                          <a:pt x="2328773" y="613028"/>
                        </a:cubicBezTo>
                        <a:cubicBezTo>
                          <a:pt x="2576421" y="665098"/>
                          <a:pt x="2788513" y="1126108"/>
                          <a:pt x="2968853" y="1237868"/>
                        </a:cubicBezTo>
                        <a:cubicBezTo>
                          <a:pt x="3104109" y="1321688"/>
                          <a:pt x="3209361" y="1347644"/>
                          <a:pt x="3310325" y="1323772"/>
                        </a:cubicBezTo>
                        <a:lnTo>
                          <a:pt x="3348965" y="1311426"/>
                        </a:lnTo>
                        <a:lnTo>
                          <a:pt x="3374621" y="1348360"/>
                        </a:lnTo>
                        <a:cubicBezTo>
                          <a:pt x="3439709" y="1470596"/>
                          <a:pt x="3400021" y="1497584"/>
                          <a:pt x="3288893" y="1529332"/>
                        </a:cubicBezTo>
                        <a:cubicBezTo>
                          <a:pt x="3177773" y="1561084"/>
                          <a:pt x="2925357" y="1415032"/>
                          <a:pt x="2707869" y="1538860"/>
                        </a:cubicBezTo>
                        <a:cubicBezTo>
                          <a:pt x="2490381" y="1662684"/>
                          <a:pt x="2115733" y="2032572"/>
                          <a:pt x="1983973" y="2272284"/>
                        </a:cubicBezTo>
                        <a:cubicBezTo>
                          <a:pt x="1852205" y="2511996"/>
                          <a:pt x="1947461" y="2773932"/>
                          <a:pt x="1917293" y="2977132"/>
                        </a:cubicBezTo>
                        <a:cubicBezTo>
                          <a:pt x="1887133" y="3180332"/>
                          <a:pt x="1950629" y="3366072"/>
                          <a:pt x="1802997" y="3491484"/>
                        </a:cubicBezTo>
                        <a:cubicBezTo>
                          <a:pt x="1655357" y="3616896"/>
                          <a:pt x="1212445" y="3643884"/>
                          <a:pt x="1031469" y="3729608"/>
                        </a:cubicBezTo>
                        <a:cubicBezTo>
                          <a:pt x="850493" y="3815332"/>
                          <a:pt x="794933" y="3904232"/>
                          <a:pt x="717149" y="4005832"/>
                        </a:cubicBezTo>
                        <a:cubicBezTo>
                          <a:pt x="639357" y="4107432"/>
                          <a:pt x="620309" y="4258248"/>
                          <a:pt x="564749" y="4339208"/>
                        </a:cubicBezTo>
                        <a:cubicBezTo>
                          <a:pt x="509181" y="4420172"/>
                          <a:pt x="458381" y="4483672"/>
                          <a:pt x="383773" y="4491608"/>
                        </a:cubicBezTo>
                        <a:cubicBezTo>
                          <a:pt x="309157" y="4499544"/>
                          <a:pt x="180573" y="4428108"/>
                          <a:pt x="117069" y="4386832"/>
                        </a:cubicBezTo>
                        <a:cubicBezTo>
                          <a:pt x="53573" y="4345560"/>
                          <a:pt x="-14691" y="4289996"/>
                          <a:pt x="2773" y="4243960"/>
                        </a:cubicBezTo>
                        <a:cubicBezTo>
                          <a:pt x="20229" y="4197920"/>
                          <a:pt x="204381" y="4191572"/>
                          <a:pt x="221845" y="4110608"/>
                        </a:cubicBezTo>
                        <a:cubicBezTo>
                          <a:pt x="239309" y="4029648"/>
                          <a:pt x="118661" y="3829620"/>
                          <a:pt x="107549" y="3758184"/>
                        </a:cubicBezTo>
                        <a:cubicBezTo>
                          <a:pt x="96429" y="3686744"/>
                          <a:pt x="148821" y="3729608"/>
                          <a:pt x="155173" y="3681984"/>
                        </a:cubicBezTo>
                        <a:cubicBezTo>
                          <a:pt x="161517" y="3634360"/>
                          <a:pt x="129773" y="3537520"/>
                          <a:pt x="145645" y="3472432"/>
                        </a:cubicBezTo>
                        <a:cubicBezTo>
                          <a:pt x="161517" y="3407348"/>
                          <a:pt x="255181" y="3375596"/>
                          <a:pt x="250421" y="3291460"/>
                        </a:cubicBezTo>
                        <a:cubicBezTo>
                          <a:pt x="245661" y="3207320"/>
                          <a:pt x="99605" y="3059684"/>
                          <a:pt x="117069" y="2967608"/>
                        </a:cubicBezTo>
                        <a:cubicBezTo>
                          <a:pt x="134533" y="2875532"/>
                          <a:pt x="317093" y="2810448"/>
                          <a:pt x="355197" y="2739008"/>
                        </a:cubicBezTo>
                        <a:cubicBezTo>
                          <a:pt x="393293" y="2667572"/>
                          <a:pt x="250421" y="2664396"/>
                          <a:pt x="345669" y="2538984"/>
                        </a:cubicBezTo>
                        <a:cubicBezTo>
                          <a:pt x="440917" y="2413572"/>
                          <a:pt x="885421" y="2138932"/>
                          <a:pt x="926693" y="1986532"/>
                        </a:cubicBezTo>
                        <a:cubicBezTo>
                          <a:pt x="962813" y="1853182"/>
                          <a:pt x="747337" y="1694310"/>
                          <a:pt x="634405" y="1640722"/>
                        </a:cubicBezTo>
                        <a:lnTo>
                          <a:pt x="607261" y="1630062"/>
                        </a:lnTo>
                        <a:lnTo>
                          <a:pt x="554741" y="1566956"/>
                        </a:lnTo>
                        <a:cubicBezTo>
                          <a:pt x="480285" y="1482978"/>
                          <a:pt x="396469" y="1403604"/>
                          <a:pt x="370433" y="1336928"/>
                        </a:cubicBezTo>
                        <a:cubicBezTo>
                          <a:pt x="318365" y="1203578"/>
                          <a:pt x="404725" y="1162938"/>
                          <a:pt x="370433" y="1024508"/>
                        </a:cubicBezTo>
                        <a:cubicBezTo>
                          <a:pt x="336141" y="886078"/>
                          <a:pt x="218033" y="676528"/>
                          <a:pt x="164693" y="506348"/>
                        </a:cubicBezTo>
                        <a:cubicBezTo>
                          <a:pt x="114685" y="346804"/>
                          <a:pt x="-27963" y="6434"/>
                          <a:pt x="34977" y="9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6" name="フリーフォーム: 図形 2035">
                    <a:extLst>
                      <a:ext uri="{FF2B5EF4-FFF2-40B4-BE49-F238E27FC236}">
                        <a16:creationId xmlns:a16="http://schemas.microsoft.com/office/drawing/2014/main" id="{BEE8E347-F414-2EF8-5515-209F2E195A9F}"/>
                      </a:ext>
                    </a:extLst>
                  </p:cNvPr>
                  <p:cNvSpPr/>
                  <p:nvPr/>
                </p:nvSpPr>
                <p:spPr>
                  <a:xfrm>
                    <a:off x="38887484" y="27673822"/>
                    <a:ext cx="3312684" cy="1508309"/>
                  </a:xfrm>
                  <a:custGeom>
                    <a:avLst/>
                    <a:gdLst>
                      <a:gd name="connsiteX0" fmla="*/ 398264 w 3312684"/>
                      <a:gd name="connsiteY0" fmla="*/ 515 h 1508309"/>
                      <a:gd name="connsiteX1" fmla="*/ 1429936 w 3312684"/>
                      <a:gd name="connsiteY1" fmla="*/ 413499 h 1508309"/>
                      <a:gd name="connsiteX2" fmla="*/ 1986196 w 3312684"/>
                      <a:gd name="connsiteY2" fmla="*/ 375399 h 1508309"/>
                      <a:gd name="connsiteX3" fmla="*/ 2214796 w 3312684"/>
                      <a:gd name="connsiteY3" fmla="*/ 489699 h 1508309"/>
                      <a:gd name="connsiteX4" fmla="*/ 2710096 w 3312684"/>
                      <a:gd name="connsiteY4" fmla="*/ 322059 h 1508309"/>
                      <a:gd name="connsiteX5" fmla="*/ 3013468 w 3312684"/>
                      <a:gd name="connsiteY5" fmla="*/ 356349 h 1508309"/>
                      <a:gd name="connsiteX6" fmla="*/ 3076316 w 3312684"/>
                      <a:gd name="connsiteY6" fmla="*/ 375657 h 1508309"/>
                      <a:gd name="connsiteX7" fmla="*/ 3069188 w 3312684"/>
                      <a:gd name="connsiteY7" fmla="*/ 411595 h 1508309"/>
                      <a:gd name="connsiteX8" fmla="*/ 3075856 w 3312684"/>
                      <a:gd name="connsiteY8" fmla="*/ 565899 h 1508309"/>
                      <a:gd name="connsiteX9" fmla="*/ 3260164 w 3312684"/>
                      <a:gd name="connsiteY9" fmla="*/ 795927 h 1508309"/>
                      <a:gd name="connsiteX10" fmla="*/ 3312684 w 3312684"/>
                      <a:gd name="connsiteY10" fmla="*/ 859033 h 1508309"/>
                      <a:gd name="connsiteX11" fmla="*/ 3298740 w 3312684"/>
                      <a:gd name="connsiteY11" fmla="*/ 853555 h 1508309"/>
                      <a:gd name="connsiteX12" fmla="*/ 3108244 w 3312684"/>
                      <a:gd name="connsiteY12" fmla="*/ 1072631 h 1508309"/>
                      <a:gd name="connsiteX13" fmla="*/ 2641516 w 3312684"/>
                      <a:gd name="connsiteY13" fmla="*/ 939279 h 1508309"/>
                      <a:gd name="connsiteX14" fmla="*/ 2774868 w 3312684"/>
                      <a:gd name="connsiteY14" fmla="*/ 1453631 h 1508309"/>
                      <a:gd name="connsiteX15" fmla="*/ 2746524 w 3312684"/>
                      <a:gd name="connsiteY15" fmla="*/ 1493005 h 1508309"/>
                      <a:gd name="connsiteX16" fmla="*/ 2723704 w 3312684"/>
                      <a:gd name="connsiteY16" fmla="*/ 1508309 h 1508309"/>
                      <a:gd name="connsiteX17" fmla="*/ 2701048 w 3312684"/>
                      <a:gd name="connsiteY17" fmla="*/ 1484407 h 1508309"/>
                      <a:gd name="connsiteX18" fmla="*/ 2611036 w 3312684"/>
                      <a:gd name="connsiteY18" fmla="*/ 1396479 h 1508309"/>
                      <a:gd name="connsiteX19" fmla="*/ 2344336 w 3312684"/>
                      <a:gd name="connsiteY19" fmla="*/ 1145019 h 1508309"/>
                      <a:gd name="connsiteX20" fmla="*/ 1902376 w 3312684"/>
                      <a:gd name="connsiteY20" fmla="*/ 984999 h 1508309"/>
                      <a:gd name="connsiteX21" fmla="*/ 1833796 w 3312684"/>
                      <a:gd name="connsiteY21" fmla="*/ 1449819 h 1508309"/>
                      <a:gd name="connsiteX22" fmla="*/ 1506136 w 3312684"/>
                      <a:gd name="connsiteY22" fmla="*/ 1145019 h 1508309"/>
                      <a:gd name="connsiteX23" fmla="*/ 1140376 w 3312684"/>
                      <a:gd name="connsiteY23" fmla="*/ 1099299 h 1508309"/>
                      <a:gd name="connsiteX24" fmla="*/ 972736 w 3312684"/>
                      <a:gd name="connsiteY24" fmla="*/ 931659 h 1508309"/>
                      <a:gd name="connsiteX25" fmla="*/ 756100 w 3312684"/>
                      <a:gd name="connsiteY25" fmla="*/ 896811 h 1508309"/>
                      <a:gd name="connsiteX26" fmla="*/ 747608 w 3312684"/>
                      <a:gd name="connsiteY26" fmla="*/ 896011 h 1508309"/>
                      <a:gd name="connsiteX27" fmla="*/ 736516 w 3312684"/>
                      <a:gd name="connsiteY27" fmla="*/ 863079 h 1508309"/>
                      <a:gd name="connsiteX28" fmla="*/ 355516 w 3312684"/>
                      <a:gd name="connsiteY28" fmla="*/ 621779 h 1508309"/>
                      <a:gd name="connsiteX29" fmla="*/ 203116 w 3312684"/>
                      <a:gd name="connsiteY29" fmla="*/ 202679 h 1508309"/>
                      <a:gd name="connsiteX30" fmla="*/ 63416 w 3312684"/>
                      <a:gd name="connsiteY30" fmla="*/ 189979 h 1508309"/>
                      <a:gd name="connsiteX31" fmla="*/ 16820 w 3312684"/>
                      <a:gd name="connsiteY31" fmla="*/ 174747 h 1508309"/>
                      <a:gd name="connsiteX32" fmla="*/ 0 w 3312684"/>
                      <a:gd name="connsiteY32" fmla="*/ 168975 h 1508309"/>
                      <a:gd name="connsiteX33" fmla="*/ 109176 w 3312684"/>
                      <a:gd name="connsiteY33" fmla="*/ 91555 h 1508309"/>
                      <a:gd name="connsiteX34" fmla="*/ 340276 w 3312684"/>
                      <a:gd name="connsiteY34" fmla="*/ 2019 h 1508309"/>
                      <a:gd name="connsiteX35" fmla="*/ 398264 w 3312684"/>
                      <a:gd name="connsiteY35" fmla="*/ 515 h 15083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312684" h="1508309">
                        <a:moveTo>
                          <a:pt x="398264" y="515"/>
                        </a:moveTo>
                        <a:cubicBezTo>
                          <a:pt x="700160" y="15533"/>
                          <a:pt x="1172760" y="355159"/>
                          <a:pt x="1429936" y="413499"/>
                        </a:cubicBezTo>
                        <a:cubicBezTo>
                          <a:pt x="1704256" y="475729"/>
                          <a:pt x="1855388" y="362699"/>
                          <a:pt x="1986196" y="375399"/>
                        </a:cubicBezTo>
                        <a:cubicBezTo>
                          <a:pt x="2117004" y="388099"/>
                          <a:pt x="2094148" y="498589"/>
                          <a:pt x="2214796" y="489699"/>
                        </a:cubicBezTo>
                        <a:cubicBezTo>
                          <a:pt x="2335444" y="480809"/>
                          <a:pt x="2527216" y="324599"/>
                          <a:pt x="2710096" y="322059"/>
                        </a:cubicBezTo>
                        <a:cubicBezTo>
                          <a:pt x="2801536" y="320789"/>
                          <a:pt x="2907900" y="331583"/>
                          <a:pt x="3013468" y="356349"/>
                        </a:cubicBezTo>
                        <a:lnTo>
                          <a:pt x="3076316" y="375657"/>
                        </a:lnTo>
                        <a:lnTo>
                          <a:pt x="3069188" y="411595"/>
                        </a:lnTo>
                        <a:cubicBezTo>
                          <a:pt x="3058396" y="455727"/>
                          <a:pt x="3049820" y="499223"/>
                          <a:pt x="3075856" y="565899"/>
                        </a:cubicBezTo>
                        <a:cubicBezTo>
                          <a:pt x="3101892" y="632575"/>
                          <a:pt x="3185708" y="711949"/>
                          <a:pt x="3260164" y="795927"/>
                        </a:cubicBezTo>
                        <a:lnTo>
                          <a:pt x="3312684" y="859033"/>
                        </a:lnTo>
                        <a:lnTo>
                          <a:pt x="3298740" y="853555"/>
                        </a:lnTo>
                        <a:cubicBezTo>
                          <a:pt x="3211428" y="829743"/>
                          <a:pt x="3217780" y="1058343"/>
                          <a:pt x="3108244" y="1072631"/>
                        </a:cubicBezTo>
                        <a:cubicBezTo>
                          <a:pt x="2998708" y="1086915"/>
                          <a:pt x="2697084" y="875779"/>
                          <a:pt x="2641516" y="939279"/>
                        </a:cubicBezTo>
                        <a:cubicBezTo>
                          <a:pt x="2585956" y="1002779"/>
                          <a:pt x="2820908" y="1336155"/>
                          <a:pt x="2774868" y="1453631"/>
                        </a:cubicBezTo>
                        <a:cubicBezTo>
                          <a:pt x="2769112" y="1468315"/>
                          <a:pt x="2759340" y="1481337"/>
                          <a:pt x="2746524" y="1493005"/>
                        </a:cubicBezTo>
                        <a:lnTo>
                          <a:pt x="2723704" y="1508309"/>
                        </a:lnTo>
                        <a:lnTo>
                          <a:pt x="2701048" y="1484407"/>
                        </a:lnTo>
                        <a:cubicBezTo>
                          <a:pt x="2669932" y="1449899"/>
                          <a:pt x="2640244" y="1418069"/>
                          <a:pt x="2611036" y="1396479"/>
                        </a:cubicBezTo>
                        <a:cubicBezTo>
                          <a:pt x="2494196" y="1310119"/>
                          <a:pt x="2462444" y="1213599"/>
                          <a:pt x="2344336" y="1145019"/>
                        </a:cubicBezTo>
                        <a:cubicBezTo>
                          <a:pt x="2226228" y="1076439"/>
                          <a:pt x="1987468" y="934199"/>
                          <a:pt x="1902376" y="984999"/>
                        </a:cubicBezTo>
                        <a:cubicBezTo>
                          <a:pt x="1817284" y="1035799"/>
                          <a:pt x="1899836" y="1423149"/>
                          <a:pt x="1833796" y="1449819"/>
                        </a:cubicBezTo>
                        <a:cubicBezTo>
                          <a:pt x="1767756" y="1476489"/>
                          <a:pt x="1621708" y="1203439"/>
                          <a:pt x="1506136" y="1145019"/>
                        </a:cubicBezTo>
                        <a:cubicBezTo>
                          <a:pt x="1390564" y="1086599"/>
                          <a:pt x="1229276" y="1134859"/>
                          <a:pt x="1140376" y="1099299"/>
                        </a:cubicBezTo>
                        <a:cubicBezTo>
                          <a:pt x="1051476" y="1063739"/>
                          <a:pt x="1112436" y="974839"/>
                          <a:pt x="972736" y="931659"/>
                        </a:cubicBezTo>
                        <a:cubicBezTo>
                          <a:pt x="920348" y="915467"/>
                          <a:pt x="843316" y="905525"/>
                          <a:pt x="756100" y="896811"/>
                        </a:cubicBezTo>
                        <a:lnTo>
                          <a:pt x="747608" y="896011"/>
                        </a:lnTo>
                        <a:lnTo>
                          <a:pt x="736516" y="863079"/>
                        </a:lnTo>
                        <a:cubicBezTo>
                          <a:pt x="677248" y="725495"/>
                          <a:pt x="444416" y="731847"/>
                          <a:pt x="355516" y="621779"/>
                        </a:cubicBezTo>
                        <a:cubicBezTo>
                          <a:pt x="266616" y="511711"/>
                          <a:pt x="251800" y="274647"/>
                          <a:pt x="203116" y="202679"/>
                        </a:cubicBezTo>
                        <a:cubicBezTo>
                          <a:pt x="154432" y="130711"/>
                          <a:pt x="205232" y="234429"/>
                          <a:pt x="63416" y="189979"/>
                        </a:cubicBezTo>
                        <a:cubicBezTo>
                          <a:pt x="50120" y="185811"/>
                          <a:pt x="34444" y="180677"/>
                          <a:pt x="16820" y="174747"/>
                        </a:cubicBezTo>
                        <a:lnTo>
                          <a:pt x="0" y="168975"/>
                        </a:lnTo>
                        <a:lnTo>
                          <a:pt x="109176" y="91555"/>
                        </a:lnTo>
                        <a:cubicBezTo>
                          <a:pt x="186844" y="43771"/>
                          <a:pt x="266300" y="10275"/>
                          <a:pt x="340276" y="2019"/>
                        </a:cubicBezTo>
                        <a:cubicBezTo>
                          <a:pt x="358772" y="-45"/>
                          <a:pt x="378140" y="-487"/>
                          <a:pt x="398264" y="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7" name="フリーフォーム: 図形 2036">
                    <a:extLst>
                      <a:ext uri="{FF2B5EF4-FFF2-40B4-BE49-F238E27FC236}">
                        <a16:creationId xmlns:a16="http://schemas.microsoft.com/office/drawing/2014/main" id="{98B5A962-6582-25D2-1F50-EC1C0B63297F}"/>
                      </a:ext>
                    </a:extLst>
                  </p:cNvPr>
                  <p:cNvSpPr/>
                  <p:nvPr/>
                </p:nvSpPr>
                <p:spPr>
                  <a:xfrm>
                    <a:off x="38990133" y="28569832"/>
                    <a:ext cx="2621055" cy="6706881"/>
                  </a:xfrm>
                  <a:custGeom>
                    <a:avLst/>
                    <a:gdLst>
                      <a:gd name="connsiteX0" fmla="*/ 2053091 w 2621055"/>
                      <a:gd name="connsiteY0" fmla="*/ 6525596 h 6706881"/>
                      <a:gd name="connsiteX1" fmla="*/ 2119767 w 2621055"/>
                      <a:gd name="connsiteY1" fmla="*/ 6582744 h 6706881"/>
                      <a:gd name="connsiteX2" fmla="*/ 2138819 w 2621055"/>
                      <a:gd name="connsiteY2" fmla="*/ 6639896 h 6706881"/>
                      <a:gd name="connsiteX3" fmla="*/ 2034043 w 2621055"/>
                      <a:gd name="connsiteY3" fmla="*/ 6706568 h 6706881"/>
                      <a:gd name="connsiteX4" fmla="*/ 2014991 w 2621055"/>
                      <a:gd name="connsiteY4" fmla="*/ 6611320 h 6706881"/>
                      <a:gd name="connsiteX5" fmla="*/ 2053091 w 2621055"/>
                      <a:gd name="connsiteY5" fmla="*/ 6525596 h 6706881"/>
                      <a:gd name="connsiteX6" fmla="*/ 1834019 w 2621055"/>
                      <a:gd name="connsiteY6" fmla="*/ 5696920 h 6706881"/>
                      <a:gd name="connsiteX7" fmla="*/ 1948315 w 2621055"/>
                      <a:gd name="connsiteY7" fmla="*/ 5773120 h 6706881"/>
                      <a:gd name="connsiteX8" fmla="*/ 1881643 w 2621055"/>
                      <a:gd name="connsiteY8" fmla="*/ 5944568 h 6706881"/>
                      <a:gd name="connsiteX9" fmla="*/ 1700667 w 2621055"/>
                      <a:gd name="connsiteY9" fmla="*/ 5944568 h 6706881"/>
                      <a:gd name="connsiteX10" fmla="*/ 1710191 w 2621055"/>
                      <a:gd name="connsiteY10" fmla="*/ 5782644 h 6706881"/>
                      <a:gd name="connsiteX11" fmla="*/ 1834019 w 2621055"/>
                      <a:gd name="connsiteY11" fmla="*/ 5696920 h 6706881"/>
                      <a:gd name="connsiteX12" fmla="*/ 653887 w 2621055"/>
                      <a:gd name="connsiteY12" fmla="*/ 5244928 h 6706881"/>
                      <a:gd name="connsiteX13" fmla="*/ 757691 w 2621055"/>
                      <a:gd name="connsiteY13" fmla="*/ 5315920 h 6706881"/>
                      <a:gd name="connsiteX14" fmla="*/ 757691 w 2621055"/>
                      <a:gd name="connsiteY14" fmla="*/ 5401644 h 6706881"/>
                      <a:gd name="connsiteX15" fmla="*/ 595767 w 2621055"/>
                      <a:gd name="connsiteY15" fmla="*/ 5477844 h 6706881"/>
                      <a:gd name="connsiteX16" fmla="*/ 624343 w 2621055"/>
                      <a:gd name="connsiteY16" fmla="*/ 5249244 h 6706881"/>
                      <a:gd name="connsiteX17" fmla="*/ 653887 w 2621055"/>
                      <a:gd name="connsiteY17" fmla="*/ 5244928 h 6706881"/>
                      <a:gd name="connsiteX18" fmla="*/ 1091067 w 2621055"/>
                      <a:gd name="connsiteY18" fmla="*/ 4592020 h 6706881"/>
                      <a:gd name="connsiteX19" fmla="*/ 1081543 w 2621055"/>
                      <a:gd name="connsiteY19" fmla="*/ 4934920 h 6706881"/>
                      <a:gd name="connsiteX20" fmla="*/ 957715 w 2621055"/>
                      <a:gd name="connsiteY20" fmla="*/ 4830144 h 6706881"/>
                      <a:gd name="connsiteX21" fmla="*/ 957715 w 2621055"/>
                      <a:gd name="connsiteY21" fmla="*/ 4725372 h 6706881"/>
                      <a:gd name="connsiteX22" fmla="*/ 1091067 w 2621055"/>
                      <a:gd name="connsiteY22" fmla="*/ 4592020 h 6706881"/>
                      <a:gd name="connsiteX23" fmla="*/ 1372315 w 2621055"/>
                      <a:gd name="connsiteY23" fmla="*/ 3241228 h 6706881"/>
                      <a:gd name="connsiteX24" fmla="*/ 1557791 w 2621055"/>
                      <a:gd name="connsiteY24" fmla="*/ 3296620 h 6706881"/>
                      <a:gd name="connsiteX25" fmla="*/ 1567315 w 2621055"/>
                      <a:gd name="connsiteY25" fmla="*/ 3649044 h 6706881"/>
                      <a:gd name="connsiteX26" fmla="*/ 1357767 w 2621055"/>
                      <a:gd name="connsiteY26" fmla="*/ 3563320 h 6706881"/>
                      <a:gd name="connsiteX27" fmla="*/ 1281567 w 2621055"/>
                      <a:gd name="connsiteY27" fmla="*/ 3268044 h 6706881"/>
                      <a:gd name="connsiteX28" fmla="*/ 1372315 w 2621055"/>
                      <a:gd name="connsiteY28" fmla="*/ 3241228 h 6706881"/>
                      <a:gd name="connsiteX29" fmla="*/ 644959 w 2621055"/>
                      <a:gd name="connsiteY29" fmla="*/ 0 h 6706881"/>
                      <a:gd name="connsiteX30" fmla="*/ 653451 w 2621055"/>
                      <a:gd name="connsiteY30" fmla="*/ 800 h 6706881"/>
                      <a:gd name="connsiteX31" fmla="*/ 870087 w 2621055"/>
                      <a:gd name="connsiteY31" fmla="*/ 35648 h 6706881"/>
                      <a:gd name="connsiteX32" fmla="*/ 1037727 w 2621055"/>
                      <a:gd name="connsiteY32" fmla="*/ 203288 h 6706881"/>
                      <a:gd name="connsiteX33" fmla="*/ 1403487 w 2621055"/>
                      <a:gd name="connsiteY33" fmla="*/ 249008 h 6706881"/>
                      <a:gd name="connsiteX34" fmla="*/ 1731147 w 2621055"/>
                      <a:gd name="connsiteY34" fmla="*/ 553808 h 6706881"/>
                      <a:gd name="connsiteX35" fmla="*/ 1799727 w 2621055"/>
                      <a:gd name="connsiteY35" fmla="*/ 88988 h 6706881"/>
                      <a:gd name="connsiteX36" fmla="*/ 2241687 w 2621055"/>
                      <a:gd name="connsiteY36" fmla="*/ 249008 h 6706881"/>
                      <a:gd name="connsiteX37" fmla="*/ 2508387 w 2621055"/>
                      <a:gd name="connsiteY37" fmla="*/ 500468 h 6706881"/>
                      <a:gd name="connsiteX38" fmla="*/ 2598399 w 2621055"/>
                      <a:gd name="connsiteY38" fmla="*/ 588396 h 6706881"/>
                      <a:gd name="connsiteX39" fmla="*/ 2621055 w 2621055"/>
                      <a:gd name="connsiteY39" fmla="*/ 612298 h 6706881"/>
                      <a:gd name="connsiteX40" fmla="*/ 2597283 w 2621055"/>
                      <a:gd name="connsiteY40" fmla="*/ 628238 h 6706881"/>
                      <a:gd name="connsiteX41" fmla="*/ 2262643 w 2621055"/>
                      <a:gd name="connsiteY41" fmla="*/ 748120 h 6706881"/>
                      <a:gd name="connsiteX42" fmla="*/ 2310267 w 2621055"/>
                      <a:gd name="connsiteY42" fmla="*/ 929092 h 6706881"/>
                      <a:gd name="connsiteX43" fmla="*/ 2243595 w 2621055"/>
                      <a:gd name="connsiteY43" fmla="*/ 1214844 h 6706881"/>
                      <a:gd name="connsiteX44" fmla="*/ 2491243 w 2621055"/>
                      <a:gd name="connsiteY44" fmla="*/ 1548220 h 6706881"/>
                      <a:gd name="connsiteX45" fmla="*/ 2272171 w 2621055"/>
                      <a:gd name="connsiteY45" fmla="*/ 1824444 h 6706881"/>
                      <a:gd name="connsiteX46" fmla="*/ 2272171 w 2621055"/>
                      <a:gd name="connsiteY46" fmla="*/ 1986368 h 6706881"/>
                      <a:gd name="connsiteX47" fmla="*/ 2119771 w 2621055"/>
                      <a:gd name="connsiteY47" fmla="*/ 1986368 h 6706881"/>
                      <a:gd name="connsiteX48" fmla="*/ 1995947 w 2621055"/>
                      <a:gd name="connsiteY48" fmla="*/ 1443444 h 6706881"/>
                      <a:gd name="connsiteX49" fmla="*/ 1624467 w 2621055"/>
                      <a:gd name="connsiteY49" fmla="*/ 1300568 h 6706881"/>
                      <a:gd name="connsiteX50" fmla="*/ 681491 w 2621055"/>
                      <a:gd name="connsiteY50" fmla="*/ 1529168 h 6706881"/>
                      <a:gd name="connsiteX51" fmla="*/ 600851 w 2621055"/>
                      <a:gd name="connsiteY51" fmla="*/ 1654624 h 6706881"/>
                      <a:gd name="connsiteX52" fmla="*/ 598403 w 2621055"/>
                      <a:gd name="connsiteY52" fmla="*/ 1666220 h 6706881"/>
                      <a:gd name="connsiteX53" fmla="*/ 601195 w 2621055"/>
                      <a:gd name="connsiteY53" fmla="*/ 1702276 h 6706881"/>
                      <a:gd name="connsiteX54" fmla="*/ 615247 w 2621055"/>
                      <a:gd name="connsiteY54" fmla="*/ 1874104 h 6706881"/>
                      <a:gd name="connsiteX55" fmla="*/ 617851 w 2621055"/>
                      <a:gd name="connsiteY55" fmla="*/ 1880480 h 6706881"/>
                      <a:gd name="connsiteX56" fmla="*/ 542067 w 2621055"/>
                      <a:gd name="connsiteY56" fmla="*/ 1867008 h 6706881"/>
                      <a:gd name="connsiteX57" fmla="*/ 195715 w 2621055"/>
                      <a:gd name="connsiteY57" fmla="*/ 1767292 h 6706881"/>
                      <a:gd name="connsiteX58" fmla="*/ 252867 w 2621055"/>
                      <a:gd name="connsiteY58" fmla="*/ 1386292 h 6706881"/>
                      <a:gd name="connsiteX59" fmla="*/ 233819 w 2621055"/>
                      <a:gd name="connsiteY59" fmla="*/ 1005292 h 6706881"/>
                      <a:gd name="connsiteX60" fmla="*/ 84987 w 2621055"/>
                      <a:gd name="connsiteY60" fmla="*/ 983862 h 6706881"/>
                      <a:gd name="connsiteX61" fmla="*/ 20567 w 2621055"/>
                      <a:gd name="connsiteY61" fmla="*/ 996204 h 6706881"/>
                      <a:gd name="connsiteX62" fmla="*/ 20595 w 2621055"/>
                      <a:gd name="connsiteY62" fmla="*/ 994788 h 6706881"/>
                      <a:gd name="connsiteX63" fmla="*/ 36967 w 2621055"/>
                      <a:gd name="connsiteY63" fmla="*/ 729068 h 6706881"/>
                      <a:gd name="connsiteX64" fmla="*/ 608467 w 2621055"/>
                      <a:gd name="connsiteY64" fmla="*/ 551268 h 6706881"/>
                      <a:gd name="connsiteX65" fmla="*/ 653871 w 2621055"/>
                      <a:gd name="connsiteY65" fmla="*/ 26464 h 67068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2621055" h="6706881">
                        <a:moveTo>
                          <a:pt x="2053091" y="6525596"/>
                        </a:moveTo>
                        <a:cubicBezTo>
                          <a:pt x="2070555" y="6520832"/>
                          <a:pt x="2110243" y="6562108"/>
                          <a:pt x="2119767" y="6582744"/>
                        </a:cubicBezTo>
                        <a:cubicBezTo>
                          <a:pt x="2129291" y="6603384"/>
                          <a:pt x="2153103" y="6619256"/>
                          <a:pt x="2138819" y="6639896"/>
                        </a:cubicBezTo>
                        <a:cubicBezTo>
                          <a:pt x="2124531" y="6660532"/>
                          <a:pt x="2054679" y="6711332"/>
                          <a:pt x="2034043" y="6706568"/>
                        </a:cubicBezTo>
                        <a:cubicBezTo>
                          <a:pt x="2013403" y="6701808"/>
                          <a:pt x="2011819" y="6641484"/>
                          <a:pt x="2014991" y="6611320"/>
                        </a:cubicBezTo>
                        <a:cubicBezTo>
                          <a:pt x="2018167" y="6581156"/>
                          <a:pt x="2035627" y="6530360"/>
                          <a:pt x="2053091" y="6525596"/>
                        </a:cubicBezTo>
                        <a:close/>
                        <a:moveTo>
                          <a:pt x="1834019" y="5696920"/>
                        </a:moveTo>
                        <a:cubicBezTo>
                          <a:pt x="1873703" y="5695332"/>
                          <a:pt x="1945143" y="5730256"/>
                          <a:pt x="1948315" y="5773120"/>
                        </a:cubicBezTo>
                        <a:cubicBezTo>
                          <a:pt x="1951491" y="5815984"/>
                          <a:pt x="1922915" y="5915996"/>
                          <a:pt x="1881643" y="5944568"/>
                        </a:cubicBezTo>
                        <a:cubicBezTo>
                          <a:pt x="1840367" y="5973144"/>
                          <a:pt x="1729243" y="5971560"/>
                          <a:pt x="1700667" y="5944568"/>
                        </a:cubicBezTo>
                        <a:cubicBezTo>
                          <a:pt x="1672091" y="5917584"/>
                          <a:pt x="1687967" y="5823920"/>
                          <a:pt x="1710191" y="5782644"/>
                        </a:cubicBezTo>
                        <a:cubicBezTo>
                          <a:pt x="1732419" y="5741368"/>
                          <a:pt x="1794331" y="5698508"/>
                          <a:pt x="1834019" y="5696920"/>
                        </a:cubicBezTo>
                        <a:close/>
                        <a:moveTo>
                          <a:pt x="653887" y="5244928"/>
                        </a:moveTo>
                        <a:cubicBezTo>
                          <a:pt x="690719" y="5254304"/>
                          <a:pt x="743407" y="5298060"/>
                          <a:pt x="757691" y="5315920"/>
                        </a:cubicBezTo>
                        <a:cubicBezTo>
                          <a:pt x="776743" y="5339732"/>
                          <a:pt x="784679" y="5374656"/>
                          <a:pt x="757691" y="5401644"/>
                        </a:cubicBezTo>
                        <a:cubicBezTo>
                          <a:pt x="730707" y="5428632"/>
                          <a:pt x="617991" y="5503244"/>
                          <a:pt x="595767" y="5477844"/>
                        </a:cubicBezTo>
                        <a:cubicBezTo>
                          <a:pt x="573543" y="5452444"/>
                          <a:pt x="597355" y="5276232"/>
                          <a:pt x="624343" y="5249244"/>
                        </a:cubicBezTo>
                        <a:cubicBezTo>
                          <a:pt x="631091" y="5242496"/>
                          <a:pt x="641607" y="5241804"/>
                          <a:pt x="653887" y="5244928"/>
                        </a:cubicBezTo>
                        <a:close/>
                        <a:moveTo>
                          <a:pt x="1091067" y="4592020"/>
                        </a:moveTo>
                        <a:cubicBezTo>
                          <a:pt x="1111707" y="4626944"/>
                          <a:pt x="1103767" y="4901584"/>
                          <a:pt x="1081543" y="4934920"/>
                        </a:cubicBezTo>
                        <a:cubicBezTo>
                          <a:pt x="1059315" y="4968256"/>
                          <a:pt x="978355" y="4865072"/>
                          <a:pt x="957715" y="4830144"/>
                        </a:cubicBezTo>
                        <a:cubicBezTo>
                          <a:pt x="937079" y="4795220"/>
                          <a:pt x="935491" y="4765056"/>
                          <a:pt x="957715" y="4725372"/>
                        </a:cubicBezTo>
                        <a:cubicBezTo>
                          <a:pt x="979943" y="4685684"/>
                          <a:pt x="1070427" y="4557096"/>
                          <a:pt x="1091067" y="4592020"/>
                        </a:cubicBezTo>
                        <a:close/>
                        <a:moveTo>
                          <a:pt x="1372315" y="3241228"/>
                        </a:moveTo>
                        <a:cubicBezTo>
                          <a:pt x="1442823" y="3239076"/>
                          <a:pt x="1531003" y="3257928"/>
                          <a:pt x="1557791" y="3296620"/>
                        </a:cubicBezTo>
                        <a:cubicBezTo>
                          <a:pt x="1600655" y="3358532"/>
                          <a:pt x="1600655" y="3604596"/>
                          <a:pt x="1567315" y="3649044"/>
                        </a:cubicBezTo>
                        <a:cubicBezTo>
                          <a:pt x="1533979" y="3693496"/>
                          <a:pt x="1405391" y="3626820"/>
                          <a:pt x="1357767" y="3563320"/>
                        </a:cubicBezTo>
                        <a:cubicBezTo>
                          <a:pt x="1310143" y="3499820"/>
                          <a:pt x="1248231" y="3312496"/>
                          <a:pt x="1281567" y="3268044"/>
                        </a:cubicBezTo>
                        <a:cubicBezTo>
                          <a:pt x="1294067" y="3251376"/>
                          <a:pt x="1330011" y="3242524"/>
                          <a:pt x="1372315" y="3241228"/>
                        </a:cubicBezTo>
                        <a:close/>
                        <a:moveTo>
                          <a:pt x="644959" y="0"/>
                        </a:moveTo>
                        <a:lnTo>
                          <a:pt x="653451" y="800"/>
                        </a:lnTo>
                        <a:cubicBezTo>
                          <a:pt x="740667" y="9514"/>
                          <a:pt x="817699" y="19456"/>
                          <a:pt x="870087" y="35648"/>
                        </a:cubicBezTo>
                        <a:cubicBezTo>
                          <a:pt x="1009787" y="78828"/>
                          <a:pt x="948827" y="167728"/>
                          <a:pt x="1037727" y="203288"/>
                        </a:cubicBezTo>
                        <a:cubicBezTo>
                          <a:pt x="1126627" y="238848"/>
                          <a:pt x="1287915" y="190588"/>
                          <a:pt x="1403487" y="249008"/>
                        </a:cubicBezTo>
                        <a:cubicBezTo>
                          <a:pt x="1519059" y="307428"/>
                          <a:pt x="1665107" y="580478"/>
                          <a:pt x="1731147" y="553808"/>
                        </a:cubicBezTo>
                        <a:cubicBezTo>
                          <a:pt x="1797187" y="527138"/>
                          <a:pt x="1714635" y="139788"/>
                          <a:pt x="1799727" y="88988"/>
                        </a:cubicBezTo>
                        <a:cubicBezTo>
                          <a:pt x="1884819" y="38188"/>
                          <a:pt x="2123579" y="180428"/>
                          <a:pt x="2241687" y="249008"/>
                        </a:cubicBezTo>
                        <a:cubicBezTo>
                          <a:pt x="2359795" y="317588"/>
                          <a:pt x="2391547" y="414108"/>
                          <a:pt x="2508387" y="500468"/>
                        </a:cubicBezTo>
                        <a:cubicBezTo>
                          <a:pt x="2537595" y="522058"/>
                          <a:pt x="2567283" y="553888"/>
                          <a:pt x="2598399" y="588396"/>
                        </a:cubicBezTo>
                        <a:lnTo>
                          <a:pt x="2621055" y="612298"/>
                        </a:lnTo>
                        <a:lnTo>
                          <a:pt x="2597283" y="628238"/>
                        </a:lnTo>
                        <a:cubicBezTo>
                          <a:pt x="2489755" y="683824"/>
                          <a:pt x="2307891" y="701686"/>
                          <a:pt x="2262643" y="748120"/>
                        </a:cubicBezTo>
                        <a:cubicBezTo>
                          <a:pt x="2202323" y="810032"/>
                          <a:pt x="2313443" y="851308"/>
                          <a:pt x="2310267" y="929092"/>
                        </a:cubicBezTo>
                        <a:cubicBezTo>
                          <a:pt x="2307091" y="1006880"/>
                          <a:pt x="2213435" y="1111656"/>
                          <a:pt x="2243595" y="1214844"/>
                        </a:cubicBezTo>
                        <a:cubicBezTo>
                          <a:pt x="2273755" y="1318032"/>
                          <a:pt x="2486483" y="1446620"/>
                          <a:pt x="2491243" y="1548220"/>
                        </a:cubicBezTo>
                        <a:cubicBezTo>
                          <a:pt x="2496011" y="1649820"/>
                          <a:pt x="2308683" y="1751420"/>
                          <a:pt x="2272171" y="1824444"/>
                        </a:cubicBezTo>
                        <a:cubicBezTo>
                          <a:pt x="2235659" y="1897468"/>
                          <a:pt x="2297571" y="1959380"/>
                          <a:pt x="2272171" y="1986368"/>
                        </a:cubicBezTo>
                        <a:cubicBezTo>
                          <a:pt x="2246771" y="2013356"/>
                          <a:pt x="2165811" y="2076856"/>
                          <a:pt x="2119771" y="1986368"/>
                        </a:cubicBezTo>
                        <a:cubicBezTo>
                          <a:pt x="2073731" y="1895880"/>
                          <a:pt x="2078491" y="1557744"/>
                          <a:pt x="1995947" y="1443444"/>
                        </a:cubicBezTo>
                        <a:cubicBezTo>
                          <a:pt x="1913395" y="1329144"/>
                          <a:pt x="1843547" y="1286280"/>
                          <a:pt x="1624467" y="1300568"/>
                        </a:cubicBezTo>
                        <a:cubicBezTo>
                          <a:pt x="1405395" y="1314856"/>
                          <a:pt x="894219" y="1430744"/>
                          <a:pt x="681491" y="1529168"/>
                        </a:cubicBezTo>
                        <a:cubicBezTo>
                          <a:pt x="641611" y="1547624"/>
                          <a:pt x="616899" y="1594652"/>
                          <a:pt x="600851" y="1654624"/>
                        </a:cubicBezTo>
                        <a:lnTo>
                          <a:pt x="598403" y="1666220"/>
                        </a:lnTo>
                        <a:lnTo>
                          <a:pt x="601195" y="1702276"/>
                        </a:lnTo>
                        <a:cubicBezTo>
                          <a:pt x="603451" y="1765896"/>
                          <a:pt x="602115" y="1824992"/>
                          <a:pt x="615247" y="1874104"/>
                        </a:cubicBezTo>
                        <a:lnTo>
                          <a:pt x="617851" y="1880480"/>
                        </a:lnTo>
                        <a:lnTo>
                          <a:pt x="542067" y="1867008"/>
                        </a:lnTo>
                        <a:cubicBezTo>
                          <a:pt x="401347" y="1843692"/>
                          <a:pt x="248303" y="1822856"/>
                          <a:pt x="195715" y="1767292"/>
                        </a:cubicBezTo>
                        <a:cubicBezTo>
                          <a:pt x="111579" y="1678392"/>
                          <a:pt x="246515" y="1513292"/>
                          <a:pt x="252867" y="1386292"/>
                        </a:cubicBezTo>
                        <a:cubicBezTo>
                          <a:pt x="259219" y="1259292"/>
                          <a:pt x="297315" y="1065620"/>
                          <a:pt x="233819" y="1005292"/>
                        </a:cubicBezTo>
                        <a:cubicBezTo>
                          <a:pt x="202067" y="975130"/>
                          <a:pt x="148883" y="974336"/>
                          <a:pt x="84987" y="983862"/>
                        </a:cubicBezTo>
                        <a:lnTo>
                          <a:pt x="20567" y="996204"/>
                        </a:lnTo>
                        <a:lnTo>
                          <a:pt x="20595" y="994788"/>
                        </a:lnTo>
                        <a:cubicBezTo>
                          <a:pt x="13651" y="879548"/>
                          <a:pt x="-30501" y="801828"/>
                          <a:pt x="36967" y="729068"/>
                        </a:cubicBezTo>
                        <a:cubicBezTo>
                          <a:pt x="144915" y="612652"/>
                          <a:pt x="508983" y="678268"/>
                          <a:pt x="608467" y="551268"/>
                        </a:cubicBezTo>
                        <a:cubicBezTo>
                          <a:pt x="695515" y="440144"/>
                          <a:pt x="695055" y="181546"/>
                          <a:pt x="653871" y="264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8" name="フリーフォーム: 図形 2037">
                    <a:extLst>
                      <a:ext uri="{FF2B5EF4-FFF2-40B4-BE49-F238E27FC236}">
                        <a16:creationId xmlns:a16="http://schemas.microsoft.com/office/drawing/2014/main" id="{5D726C7B-F950-47FC-9E30-B2B82E3E9847}"/>
                      </a:ext>
                    </a:extLst>
                  </p:cNvPr>
                  <p:cNvSpPr/>
                  <p:nvPr/>
                </p:nvSpPr>
                <p:spPr>
                  <a:xfrm>
                    <a:off x="41050716" y="15239044"/>
                    <a:ext cx="3188077" cy="5399366"/>
                  </a:xfrm>
                  <a:custGeom>
                    <a:avLst/>
                    <a:gdLst>
                      <a:gd name="connsiteX0" fmla="*/ 1405384 w 3188077"/>
                      <a:gd name="connsiteY0" fmla="*/ 958 h 5399366"/>
                      <a:gd name="connsiteX1" fmla="*/ 1926084 w 3188077"/>
                      <a:gd name="connsiteY1" fmla="*/ 331158 h 5399366"/>
                      <a:gd name="connsiteX2" fmla="*/ 2484884 w 3188077"/>
                      <a:gd name="connsiteY2" fmla="*/ 483558 h 5399366"/>
                      <a:gd name="connsiteX3" fmla="*/ 2853184 w 3188077"/>
                      <a:gd name="connsiteY3" fmla="*/ 1004258 h 5399366"/>
                      <a:gd name="connsiteX4" fmla="*/ 3023144 w 3188077"/>
                      <a:gd name="connsiteY4" fmla="*/ 975286 h 5399366"/>
                      <a:gd name="connsiteX5" fmla="*/ 3053404 w 3188077"/>
                      <a:gd name="connsiteY5" fmla="*/ 962516 h 5399366"/>
                      <a:gd name="connsiteX6" fmla="*/ 3071280 w 3188077"/>
                      <a:gd name="connsiteY6" fmla="*/ 1009986 h 5399366"/>
                      <a:gd name="connsiteX7" fmla="*/ 3183384 w 3188077"/>
                      <a:gd name="connsiteY7" fmla="*/ 1423356 h 5399366"/>
                      <a:gd name="connsiteX8" fmla="*/ 2967484 w 3188077"/>
                      <a:gd name="connsiteY8" fmla="*/ 2007556 h 5399366"/>
                      <a:gd name="connsiteX9" fmla="*/ 3030984 w 3188077"/>
                      <a:gd name="connsiteY9" fmla="*/ 2464756 h 5399366"/>
                      <a:gd name="connsiteX10" fmla="*/ 2675384 w 3188077"/>
                      <a:gd name="connsiteY10" fmla="*/ 3722056 h 5399366"/>
                      <a:gd name="connsiteX11" fmla="*/ 2091184 w 3188077"/>
                      <a:gd name="connsiteY11" fmla="*/ 4153856 h 5399366"/>
                      <a:gd name="connsiteX12" fmla="*/ 2002284 w 3188077"/>
                      <a:gd name="connsiteY12" fmla="*/ 4611056 h 5399366"/>
                      <a:gd name="connsiteX13" fmla="*/ 2167384 w 3188077"/>
                      <a:gd name="connsiteY13" fmla="*/ 5195256 h 5399366"/>
                      <a:gd name="connsiteX14" fmla="*/ 1570484 w 3188077"/>
                      <a:gd name="connsiteY14" fmla="*/ 5398456 h 5399366"/>
                      <a:gd name="connsiteX15" fmla="*/ 1062484 w 3188077"/>
                      <a:gd name="connsiteY15" fmla="*/ 5131756 h 5399366"/>
                      <a:gd name="connsiteX16" fmla="*/ 316528 w 3188077"/>
                      <a:gd name="connsiteY16" fmla="*/ 5291730 h 5399366"/>
                      <a:gd name="connsiteX17" fmla="*/ 249248 w 3188077"/>
                      <a:gd name="connsiteY17" fmla="*/ 5311086 h 5399366"/>
                      <a:gd name="connsiteX18" fmla="*/ 254236 w 3188077"/>
                      <a:gd name="connsiteY18" fmla="*/ 5305688 h 5399366"/>
                      <a:gd name="connsiteX19" fmla="*/ 402084 w 3188077"/>
                      <a:gd name="connsiteY19" fmla="*/ 5080956 h 5399366"/>
                      <a:gd name="connsiteX20" fmla="*/ 82772 w 3188077"/>
                      <a:gd name="connsiteY20" fmla="*/ 4747128 h 5399366"/>
                      <a:gd name="connsiteX21" fmla="*/ 242428 w 3188077"/>
                      <a:gd name="connsiteY21" fmla="*/ 3629528 h 5399366"/>
                      <a:gd name="connsiteX22" fmla="*/ 648828 w 3188077"/>
                      <a:gd name="connsiteY22" fmla="*/ 3673070 h 5399366"/>
                      <a:gd name="connsiteX23" fmla="*/ 924596 w 3188077"/>
                      <a:gd name="connsiteY23" fmla="*/ 3252156 h 5399366"/>
                      <a:gd name="connsiteX24" fmla="*/ 329512 w 3188077"/>
                      <a:gd name="connsiteY24" fmla="*/ 2947356 h 5399366"/>
                      <a:gd name="connsiteX25" fmla="*/ 358540 w 3188077"/>
                      <a:gd name="connsiteY25" fmla="*/ 2540956 h 5399366"/>
                      <a:gd name="connsiteX26" fmla="*/ 24716 w 3188077"/>
                      <a:gd name="connsiteY26" fmla="*/ 1944056 h 5399366"/>
                      <a:gd name="connsiteX27" fmla="*/ 0 w 3188077"/>
                      <a:gd name="connsiteY27" fmla="*/ 1915284 h 5399366"/>
                      <a:gd name="connsiteX28" fmla="*/ 8436 w 3188077"/>
                      <a:gd name="connsiteY28" fmla="*/ 1898962 h 5399366"/>
                      <a:gd name="connsiteX29" fmla="*/ 116332 w 3188077"/>
                      <a:gd name="connsiteY29" fmla="*/ 1705932 h 5399366"/>
                      <a:gd name="connsiteX30" fmla="*/ 487812 w 3188077"/>
                      <a:gd name="connsiteY30" fmla="*/ 1239209 h 5399366"/>
                      <a:gd name="connsiteX31" fmla="*/ 799676 w 3188077"/>
                      <a:gd name="connsiteY31" fmla="*/ 247789 h 5399366"/>
                      <a:gd name="connsiteX32" fmla="*/ 825204 w 3188077"/>
                      <a:gd name="connsiteY32" fmla="*/ 152902 h 5399366"/>
                      <a:gd name="connsiteX33" fmla="*/ 916892 w 3188077"/>
                      <a:gd name="connsiteY33" fmla="*/ 121955 h 5399366"/>
                      <a:gd name="connsiteX34" fmla="*/ 1405384 w 3188077"/>
                      <a:gd name="connsiteY34" fmla="*/ 958 h 53993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188077" h="5399366">
                        <a:moveTo>
                          <a:pt x="1405384" y="958"/>
                        </a:moveTo>
                        <a:cubicBezTo>
                          <a:pt x="1731352" y="26358"/>
                          <a:pt x="1746168" y="250725"/>
                          <a:pt x="1926084" y="331158"/>
                        </a:cubicBezTo>
                        <a:cubicBezTo>
                          <a:pt x="2106000" y="411591"/>
                          <a:pt x="2330368" y="371375"/>
                          <a:pt x="2484884" y="483558"/>
                        </a:cubicBezTo>
                        <a:cubicBezTo>
                          <a:pt x="2639400" y="595741"/>
                          <a:pt x="2671152" y="978858"/>
                          <a:pt x="2853184" y="1004258"/>
                        </a:cubicBezTo>
                        <a:cubicBezTo>
                          <a:pt x="2898692" y="1010608"/>
                          <a:pt x="2957828" y="998702"/>
                          <a:pt x="3023144" y="975286"/>
                        </a:cubicBezTo>
                        <a:lnTo>
                          <a:pt x="3053404" y="962516"/>
                        </a:lnTo>
                        <a:lnTo>
                          <a:pt x="3071280" y="1009986"/>
                        </a:lnTo>
                        <a:cubicBezTo>
                          <a:pt x="3127028" y="1167570"/>
                          <a:pt x="3168304" y="1315406"/>
                          <a:pt x="3183384" y="1423356"/>
                        </a:cubicBezTo>
                        <a:cubicBezTo>
                          <a:pt x="3223600" y="1711224"/>
                          <a:pt x="2992884" y="1833988"/>
                          <a:pt x="2967484" y="2007556"/>
                        </a:cubicBezTo>
                        <a:cubicBezTo>
                          <a:pt x="2942084" y="2181124"/>
                          <a:pt x="3079668" y="2179006"/>
                          <a:pt x="3030984" y="2464756"/>
                        </a:cubicBezTo>
                        <a:cubicBezTo>
                          <a:pt x="2982300" y="2750506"/>
                          <a:pt x="2832016" y="3440540"/>
                          <a:pt x="2675384" y="3722056"/>
                        </a:cubicBezTo>
                        <a:cubicBezTo>
                          <a:pt x="2518752" y="4003572"/>
                          <a:pt x="2203368" y="4005688"/>
                          <a:pt x="2091184" y="4153856"/>
                        </a:cubicBezTo>
                        <a:cubicBezTo>
                          <a:pt x="1979000" y="4302024"/>
                          <a:pt x="1989584" y="4437488"/>
                          <a:pt x="2002284" y="4611056"/>
                        </a:cubicBezTo>
                        <a:cubicBezTo>
                          <a:pt x="2014984" y="4784624"/>
                          <a:pt x="2239352" y="5064024"/>
                          <a:pt x="2167384" y="5195256"/>
                        </a:cubicBezTo>
                        <a:cubicBezTo>
                          <a:pt x="2095416" y="5326488"/>
                          <a:pt x="1754636" y="5409040"/>
                          <a:pt x="1570484" y="5398456"/>
                        </a:cubicBezTo>
                        <a:cubicBezTo>
                          <a:pt x="1386332" y="5387872"/>
                          <a:pt x="1568368" y="5167740"/>
                          <a:pt x="1062484" y="5131756"/>
                        </a:cubicBezTo>
                        <a:cubicBezTo>
                          <a:pt x="904396" y="5120512"/>
                          <a:pt x="629516" y="5200836"/>
                          <a:pt x="316528" y="5291730"/>
                        </a:cubicBezTo>
                        <a:lnTo>
                          <a:pt x="249248" y="5311086"/>
                        </a:lnTo>
                        <a:lnTo>
                          <a:pt x="254236" y="5305688"/>
                        </a:lnTo>
                        <a:cubicBezTo>
                          <a:pt x="330308" y="5220996"/>
                          <a:pt x="391200" y="5142642"/>
                          <a:pt x="402084" y="5080956"/>
                        </a:cubicBezTo>
                        <a:cubicBezTo>
                          <a:pt x="431112" y="4916460"/>
                          <a:pt x="109380" y="4989032"/>
                          <a:pt x="82772" y="4747128"/>
                        </a:cubicBezTo>
                        <a:cubicBezTo>
                          <a:pt x="56160" y="4505222"/>
                          <a:pt x="148084" y="3808536"/>
                          <a:pt x="242428" y="3629528"/>
                        </a:cubicBezTo>
                        <a:cubicBezTo>
                          <a:pt x="336772" y="3450518"/>
                          <a:pt x="535132" y="3735964"/>
                          <a:pt x="648828" y="3673070"/>
                        </a:cubicBezTo>
                        <a:cubicBezTo>
                          <a:pt x="762524" y="3610176"/>
                          <a:pt x="977816" y="3373108"/>
                          <a:pt x="924596" y="3252156"/>
                        </a:cubicBezTo>
                        <a:cubicBezTo>
                          <a:pt x="871380" y="3131204"/>
                          <a:pt x="423856" y="3065888"/>
                          <a:pt x="329512" y="2947356"/>
                        </a:cubicBezTo>
                        <a:cubicBezTo>
                          <a:pt x="235172" y="2828824"/>
                          <a:pt x="566580" y="2748994"/>
                          <a:pt x="358540" y="2540956"/>
                        </a:cubicBezTo>
                        <a:cubicBezTo>
                          <a:pt x="254524" y="2436936"/>
                          <a:pt x="190420" y="2161166"/>
                          <a:pt x="24716" y="1944056"/>
                        </a:cubicBezTo>
                        <a:lnTo>
                          <a:pt x="0" y="1915284"/>
                        </a:lnTo>
                        <a:lnTo>
                          <a:pt x="8436" y="1898962"/>
                        </a:lnTo>
                        <a:cubicBezTo>
                          <a:pt x="46584" y="1826682"/>
                          <a:pt x="83392" y="1760304"/>
                          <a:pt x="116332" y="1705932"/>
                        </a:cubicBezTo>
                        <a:cubicBezTo>
                          <a:pt x="248100" y="1488445"/>
                          <a:pt x="360812" y="1531308"/>
                          <a:pt x="487812" y="1239209"/>
                        </a:cubicBezTo>
                        <a:cubicBezTo>
                          <a:pt x="583060" y="1020132"/>
                          <a:pt x="707780" y="585852"/>
                          <a:pt x="799676" y="247789"/>
                        </a:cubicBezTo>
                        <a:lnTo>
                          <a:pt x="825204" y="152902"/>
                        </a:lnTo>
                        <a:lnTo>
                          <a:pt x="916892" y="121955"/>
                        </a:lnTo>
                        <a:cubicBezTo>
                          <a:pt x="1108820" y="54536"/>
                          <a:pt x="1283148" y="-8567"/>
                          <a:pt x="1405384" y="9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9" name="フリーフォーム: 図形 2038">
                    <a:extLst>
                      <a:ext uri="{FF2B5EF4-FFF2-40B4-BE49-F238E27FC236}">
                        <a16:creationId xmlns:a16="http://schemas.microsoft.com/office/drawing/2014/main" id="{4FD6E04E-395A-1AB4-D487-E7E52CAB45E0}"/>
                      </a:ext>
                    </a:extLst>
                  </p:cNvPr>
                  <p:cNvSpPr/>
                  <p:nvPr/>
                </p:nvSpPr>
                <p:spPr>
                  <a:xfrm>
                    <a:off x="43045392" y="15719104"/>
                    <a:ext cx="4341757" cy="4746228"/>
                  </a:xfrm>
                  <a:custGeom>
                    <a:avLst/>
                    <a:gdLst>
                      <a:gd name="connsiteX0" fmla="*/ 3868444 w 4341757"/>
                      <a:gd name="connsiteY0" fmla="*/ 455 h 4746228"/>
                      <a:gd name="connsiteX1" fmla="*/ 4310100 w 4341757"/>
                      <a:gd name="connsiteY1" fmla="*/ 354124 h 4746228"/>
                      <a:gd name="connsiteX2" fmla="*/ 4335972 w 4341757"/>
                      <a:gd name="connsiteY2" fmla="*/ 365990 h 4746228"/>
                      <a:gd name="connsiteX3" fmla="*/ 4339136 w 4341757"/>
                      <a:gd name="connsiteY3" fmla="*/ 382994 h 4746228"/>
                      <a:gd name="connsiteX4" fmla="*/ 4341480 w 4341757"/>
                      <a:gd name="connsiteY4" fmla="*/ 425773 h 4746228"/>
                      <a:gd name="connsiteX5" fmla="*/ 4236712 w 4341757"/>
                      <a:gd name="connsiteY5" fmla="*/ 606747 h 4746228"/>
                      <a:gd name="connsiteX6" fmla="*/ 3912856 w 4341757"/>
                      <a:gd name="connsiteY6" fmla="*/ 816298 h 4746228"/>
                      <a:gd name="connsiteX7" fmla="*/ 3970008 w 4341757"/>
                      <a:gd name="connsiteY7" fmla="*/ 1187772 h 4746228"/>
                      <a:gd name="connsiteX8" fmla="*/ 3789032 w 4341757"/>
                      <a:gd name="connsiteY8" fmla="*/ 1302072 h 4746228"/>
                      <a:gd name="connsiteX9" fmla="*/ 3903336 w 4341757"/>
                      <a:gd name="connsiteY9" fmla="*/ 1511620 h 4746228"/>
                      <a:gd name="connsiteX10" fmla="*/ 3798560 w 4341757"/>
                      <a:gd name="connsiteY10" fmla="*/ 1921196 h 4746228"/>
                      <a:gd name="connsiteX11" fmla="*/ 3884280 w 4341757"/>
                      <a:gd name="connsiteY11" fmla="*/ 2245044 h 4746228"/>
                      <a:gd name="connsiteX12" fmla="*/ 3827136 w 4341757"/>
                      <a:gd name="connsiteY12" fmla="*/ 2473644 h 4746228"/>
                      <a:gd name="connsiteX13" fmla="*/ 3912856 w 4341757"/>
                      <a:gd name="connsiteY13" fmla="*/ 2587944 h 4746228"/>
                      <a:gd name="connsiteX14" fmla="*/ 3941432 w 4341757"/>
                      <a:gd name="connsiteY14" fmla="*/ 2826072 h 4746228"/>
                      <a:gd name="connsiteX15" fmla="*/ 3693784 w 4341757"/>
                      <a:gd name="connsiteY15" fmla="*/ 2692720 h 4746228"/>
                      <a:gd name="connsiteX16" fmla="*/ 3541384 w 4341757"/>
                      <a:gd name="connsiteY16" fmla="*/ 2406972 h 4746228"/>
                      <a:gd name="connsiteX17" fmla="*/ 3131808 w 4341757"/>
                      <a:gd name="connsiteY17" fmla="*/ 2321244 h 4746228"/>
                      <a:gd name="connsiteX18" fmla="*/ 2350760 w 4341757"/>
                      <a:gd name="connsiteY18" fmla="*/ 2835596 h 4746228"/>
                      <a:gd name="connsiteX19" fmla="*/ 2026912 w 4341757"/>
                      <a:gd name="connsiteY19" fmla="*/ 3778572 h 4746228"/>
                      <a:gd name="connsiteX20" fmla="*/ 2089008 w 4341757"/>
                      <a:gd name="connsiteY20" fmla="*/ 4312372 h 4746228"/>
                      <a:gd name="connsiteX21" fmla="*/ 2089060 w 4341757"/>
                      <a:gd name="connsiteY21" fmla="*/ 4312580 h 4746228"/>
                      <a:gd name="connsiteX22" fmla="*/ 2047780 w 4341757"/>
                      <a:gd name="connsiteY22" fmla="*/ 4305484 h 4746228"/>
                      <a:gd name="connsiteX23" fmla="*/ 1950708 w 4341757"/>
                      <a:gd name="connsiteY23" fmla="*/ 4308796 h 4746228"/>
                      <a:gd name="connsiteX24" fmla="*/ 1798308 w 4341757"/>
                      <a:gd name="connsiteY24" fmla="*/ 4727896 h 4746228"/>
                      <a:gd name="connsiteX25" fmla="*/ 1290308 w 4341757"/>
                      <a:gd name="connsiteY25" fmla="*/ 4638996 h 4746228"/>
                      <a:gd name="connsiteX26" fmla="*/ 1277608 w 4341757"/>
                      <a:gd name="connsiteY26" fmla="*/ 4346896 h 4746228"/>
                      <a:gd name="connsiteX27" fmla="*/ 998208 w 4341757"/>
                      <a:gd name="connsiteY27" fmla="*/ 4232596 h 4746228"/>
                      <a:gd name="connsiteX28" fmla="*/ 668008 w 4341757"/>
                      <a:gd name="connsiteY28" fmla="*/ 4257996 h 4746228"/>
                      <a:gd name="connsiteX29" fmla="*/ 515608 w 4341757"/>
                      <a:gd name="connsiteY29" fmla="*/ 4092896 h 4746228"/>
                      <a:gd name="connsiteX30" fmla="*/ 28072 w 4341757"/>
                      <a:gd name="connsiteY30" fmla="*/ 4152240 h 4746228"/>
                      <a:gd name="connsiteX31" fmla="*/ 11464 w 4341757"/>
                      <a:gd name="connsiteY31" fmla="*/ 4150582 h 4746228"/>
                      <a:gd name="connsiteX32" fmla="*/ 7608 w 4341757"/>
                      <a:gd name="connsiteY32" fmla="*/ 4130996 h 4746228"/>
                      <a:gd name="connsiteX33" fmla="*/ 96508 w 4341757"/>
                      <a:gd name="connsiteY33" fmla="*/ 3673796 h 4746228"/>
                      <a:gd name="connsiteX34" fmla="*/ 680708 w 4341757"/>
                      <a:gd name="connsiteY34" fmla="*/ 3241996 h 4746228"/>
                      <a:gd name="connsiteX35" fmla="*/ 1036308 w 4341757"/>
                      <a:gd name="connsiteY35" fmla="*/ 1984696 h 4746228"/>
                      <a:gd name="connsiteX36" fmla="*/ 972808 w 4341757"/>
                      <a:gd name="connsiteY36" fmla="*/ 1527496 h 4746228"/>
                      <a:gd name="connsiteX37" fmla="*/ 1188708 w 4341757"/>
                      <a:gd name="connsiteY37" fmla="*/ 943296 h 4746228"/>
                      <a:gd name="connsiteX38" fmla="*/ 1076604 w 4341757"/>
                      <a:gd name="connsiteY38" fmla="*/ 529926 h 4746228"/>
                      <a:gd name="connsiteX39" fmla="*/ 1058728 w 4341757"/>
                      <a:gd name="connsiteY39" fmla="*/ 482456 h 4746228"/>
                      <a:gd name="connsiteX40" fmla="*/ 1130156 w 4341757"/>
                      <a:gd name="connsiteY40" fmla="*/ 452314 h 4746228"/>
                      <a:gd name="connsiteX41" fmla="*/ 1582408 w 4341757"/>
                      <a:gd name="connsiteY41" fmla="*/ 155898 h 4746228"/>
                      <a:gd name="connsiteX42" fmla="*/ 1606068 w 4341757"/>
                      <a:gd name="connsiteY42" fmla="*/ 130549 h 4746228"/>
                      <a:gd name="connsiteX43" fmla="*/ 1745328 w 4341757"/>
                      <a:gd name="connsiteY43" fmla="*/ 190624 h 4746228"/>
                      <a:gd name="connsiteX44" fmla="*/ 2207884 w 4341757"/>
                      <a:gd name="connsiteY44" fmla="*/ 387673 h 4746228"/>
                      <a:gd name="connsiteX45" fmla="*/ 2322184 w 4341757"/>
                      <a:gd name="connsiteY45" fmla="*/ 492448 h 4746228"/>
                      <a:gd name="connsiteX46" fmla="*/ 2693656 w 4341757"/>
                      <a:gd name="connsiteY46" fmla="*/ 501973 h 4746228"/>
                      <a:gd name="connsiteX47" fmla="*/ 2684132 w 4341757"/>
                      <a:gd name="connsiteY47" fmla="*/ 730573 h 4746228"/>
                      <a:gd name="connsiteX48" fmla="*/ 3017508 w 4341757"/>
                      <a:gd name="connsiteY48" fmla="*/ 968698 h 4746228"/>
                      <a:gd name="connsiteX49" fmla="*/ 3265160 w 4341757"/>
                      <a:gd name="connsiteY49" fmla="*/ 721048 h 4746228"/>
                      <a:gd name="connsiteX50" fmla="*/ 3636632 w 4341757"/>
                      <a:gd name="connsiteY50" fmla="*/ 835348 h 4746228"/>
                      <a:gd name="connsiteX51" fmla="*/ 3846184 w 4341757"/>
                      <a:gd name="connsiteY51" fmla="*/ 6673 h 4746228"/>
                      <a:gd name="connsiteX52" fmla="*/ 3868444 w 4341757"/>
                      <a:gd name="connsiteY52" fmla="*/ 455 h 4746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4341757" h="4746228">
                        <a:moveTo>
                          <a:pt x="3868444" y="455"/>
                        </a:moveTo>
                        <a:cubicBezTo>
                          <a:pt x="3980628" y="-12202"/>
                          <a:pt x="4107444" y="242556"/>
                          <a:pt x="4310100" y="354124"/>
                        </a:cubicBezTo>
                        <a:lnTo>
                          <a:pt x="4335972" y="365990"/>
                        </a:lnTo>
                        <a:lnTo>
                          <a:pt x="4339136" y="382994"/>
                        </a:lnTo>
                        <a:cubicBezTo>
                          <a:pt x="4341332" y="399182"/>
                          <a:pt x="4342272" y="413668"/>
                          <a:pt x="4341480" y="425773"/>
                        </a:cubicBezTo>
                        <a:cubicBezTo>
                          <a:pt x="4335136" y="522609"/>
                          <a:pt x="4308144" y="541660"/>
                          <a:pt x="4236712" y="606747"/>
                        </a:cubicBezTo>
                        <a:cubicBezTo>
                          <a:pt x="4165272" y="671836"/>
                          <a:pt x="3957312" y="719459"/>
                          <a:pt x="3912856" y="816298"/>
                        </a:cubicBezTo>
                        <a:cubicBezTo>
                          <a:pt x="3868408" y="913135"/>
                          <a:pt x="3990648" y="1106808"/>
                          <a:pt x="3970008" y="1187772"/>
                        </a:cubicBezTo>
                        <a:cubicBezTo>
                          <a:pt x="3949368" y="1268732"/>
                          <a:pt x="3800144" y="1248096"/>
                          <a:pt x="3789032" y="1302072"/>
                        </a:cubicBezTo>
                        <a:cubicBezTo>
                          <a:pt x="3777920" y="1356044"/>
                          <a:pt x="3901744" y="1408432"/>
                          <a:pt x="3903336" y="1511620"/>
                        </a:cubicBezTo>
                        <a:cubicBezTo>
                          <a:pt x="3904920" y="1614808"/>
                          <a:pt x="3801736" y="1798960"/>
                          <a:pt x="3798560" y="1921196"/>
                        </a:cubicBezTo>
                        <a:cubicBezTo>
                          <a:pt x="3795384" y="2043432"/>
                          <a:pt x="3879520" y="2152972"/>
                          <a:pt x="3884280" y="2245044"/>
                        </a:cubicBezTo>
                        <a:cubicBezTo>
                          <a:pt x="3889048" y="2337120"/>
                          <a:pt x="3822368" y="2416496"/>
                          <a:pt x="3827136" y="2473644"/>
                        </a:cubicBezTo>
                        <a:cubicBezTo>
                          <a:pt x="3831896" y="2530796"/>
                          <a:pt x="3893808" y="2529208"/>
                          <a:pt x="3912856" y="2587944"/>
                        </a:cubicBezTo>
                        <a:cubicBezTo>
                          <a:pt x="3931912" y="2646684"/>
                          <a:pt x="3977944" y="2808608"/>
                          <a:pt x="3941432" y="2826072"/>
                        </a:cubicBezTo>
                        <a:cubicBezTo>
                          <a:pt x="3904920" y="2843532"/>
                          <a:pt x="3760456" y="2762572"/>
                          <a:pt x="3693784" y="2692720"/>
                        </a:cubicBezTo>
                        <a:cubicBezTo>
                          <a:pt x="3627112" y="2622872"/>
                          <a:pt x="3635048" y="2468884"/>
                          <a:pt x="3541384" y="2406972"/>
                        </a:cubicBezTo>
                        <a:cubicBezTo>
                          <a:pt x="3447720" y="2345060"/>
                          <a:pt x="3330248" y="2249808"/>
                          <a:pt x="3131808" y="2321244"/>
                        </a:cubicBezTo>
                        <a:cubicBezTo>
                          <a:pt x="2933368" y="2392684"/>
                          <a:pt x="2534912" y="2592708"/>
                          <a:pt x="2350760" y="2835596"/>
                        </a:cubicBezTo>
                        <a:cubicBezTo>
                          <a:pt x="2166608" y="3078484"/>
                          <a:pt x="2058656" y="3476944"/>
                          <a:pt x="2026912" y="3778572"/>
                        </a:cubicBezTo>
                        <a:cubicBezTo>
                          <a:pt x="2009548" y="3943524"/>
                          <a:pt x="2048680" y="4141710"/>
                          <a:pt x="2089008" y="4312372"/>
                        </a:cubicBezTo>
                        <a:lnTo>
                          <a:pt x="2089060" y="4312580"/>
                        </a:lnTo>
                        <a:lnTo>
                          <a:pt x="2047780" y="4305484"/>
                        </a:lnTo>
                        <a:cubicBezTo>
                          <a:pt x="2011564" y="4302116"/>
                          <a:pt x="1979020" y="4302710"/>
                          <a:pt x="1950708" y="4308796"/>
                        </a:cubicBezTo>
                        <a:cubicBezTo>
                          <a:pt x="1724224" y="4357480"/>
                          <a:pt x="1908376" y="4672864"/>
                          <a:pt x="1798308" y="4727896"/>
                        </a:cubicBezTo>
                        <a:cubicBezTo>
                          <a:pt x="1688240" y="4782928"/>
                          <a:pt x="1377092" y="4702496"/>
                          <a:pt x="1290308" y="4638996"/>
                        </a:cubicBezTo>
                        <a:cubicBezTo>
                          <a:pt x="1203524" y="4575496"/>
                          <a:pt x="1326292" y="4414628"/>
                          <a:pt x="1277608" y="4346896"/>
                        </a:cubicBezTo>
                        <a:cubicBezTo>
                          <a:pt x="1228924" y="4279164"/>
                          <a:pt x="1099808" y="4247412"/>
                          <a:pt x="998208" y="4232596"/>
                        </a:cubicBezTo>
                        <a:cubicBezTo>
                          <a:pt x="896608" y="4217780"/>
                          <a:pt x="748440" y="4281280"/>
                          <a:pt x="668008" y="4257996"/>
                        </a:cubicBezTo>
                        <a:cubicBezTo>
                          <a:pt x="587576" y="4234712"/>
                          <a:pt x="670124" y="4139464"/>
                          <a:pt x="515608" y="4092896"/>
                        </a:cubicBezTo>
                        <a:cubicBezTo>
                          <a:pt x="419036" y="4063792"/>
                          <a:pt x="214148" y="4159538"/>
                          <a:pt x="28072" y="4152240"/>
                        </a:cubicBezTo>
                        <a:lnTo>
                          <a:pt x="11464" y="4150582"/>
                        </a:lnTo>
                        <a:lnTo>
                          <a:pt x="7608" y="4130996"/>
                        </a:lnTo>
                        <a:cubicBezTo>
                          <a:pt x="-5092" y="3957428"/>
                          <a:pt x="-15676" y="3821964"/>
                          <a:pt x="96508" y="3673796"/>
                        </a:cubicBezTo>
                        <a:cubicBezTo>
                          <a:pt x="208692" y="3525628"/>
                          <a:pt x="524076" y="3523512"/>
                          <a:pt x="680708" y="3241996"/>
                        </a:cubicBezTo>
                        <a:cubicBezTo>
                          <a:pt x="837340" y="2960480"/>
                          <a:pt x="987624" y="2270446"/>
                          <a:pt x="1036308" y="1984696"/>
                        </a:cubicBezTo>
                        <a:cubicBezTo>
                          <a:pt x="1084992" y="1698946"/>
                          <a:pt x="947408" y="1701064"/>
                          <a:pt x="972808" y="1527496"/>
                        </a:cubicBezTo>
                        <a:cubicBezTo>
                          <a:pt x="998208" y="1353928"/>
                          <a:pt x="1228924" y="1231164"/>
                          <a:pt x="1188708" y="943296"/>
                        </a:cubicBezTo>
                        <a:cubicBezTo>
                          <a:pt x="1173628" y="835346"/>
                          <a:pt x="1132352" y="687510"/>
                          <a:pt x="1076604" y="529926"/>
                        </a:cubicBezTo>
                        <a:lnTo>
                          <a:pt x="1058728" y="482456"/>
                        </a:lnTo>
                        <a:lnTo>
                          <a:pt x="1130156" y="452314"/>
                        </a:lnTo>
                        <a:cubicBezTo>
                          <a:pt x="1304264" y="369218"/>
                          <a:pt x="1493772" y="235273"/>
                          <a:pt x="1582408" y="155898"/>
                        </a:cubicBezTo>
                        <a:lnTo>
                          <a:pt x="1606068" y="130549"/>
                        </a:lnTo>
                        <a:lnTo>
                          <a:pt x="1745328" y="190624"/>
                        </a:lnTo>
                        <a:cubicBezTo>
                          <a:pt x="1933248" y="269801"/>
                          <a:pt x="2121368" y="343223"/>
                          <a:pt x="2207884" y="387673"/>
                        </a:cubicBezTo>
                        <a:cubicBezTo>
                          <a:pt x="2380920" y="476573"/>
                          <a:pt x="2241220" y="473398"/>
                          <a:pt x="2322184" y="492448"/>
                        </a:cubicBezTo>
                        <a:cubicBezTo>
                          <a:pt x="2403144" y="511498"/>
                          <a:pt x="2633332" y="462285"/>
                          <a:pt x="2693656" y="501973"/>
                        </a:cubicBezTo>
                        <a:cubicBezTo>
                          <a:pt x="2753984" y="541661"/>
                          <a:pt x="2630160" y="652786"/>
                          <a:pt x="2684132" y="730573"/>
                        </a:cubicBezTo>
                        <a:cubicBezTo>
                          <a:pt x="2738108" y="808360"/>
                          <a:pt x="2920672" y="970285"/>
                          <a:pt x="3017508" y="968698"/>
                        </a:cubicBezTo>
                        <a:cubicBezTo>
                          <a:pt x="3114344" y="967111"/>
                          <a:pt x="3161972" y="743273"/>
                          <a:pt x="3265160" y="721048"/>
                        </a:cubicBezTo>
                        <a:cubicBezTo>
                          <a:pt x="3368344" y="698823"/>
                          <a:pt x="3539796" y="954410"/>
                          <a:pt x="3636632" y="835348"/>
                        </a:cubicBezTo>
                        <a:cubicBezTo>
                          <a:pt x="3733472" y="716286"/>
                          <a:pt x="3674732" y="84460"/>
                          <a:pt x="3846184" y="6673"/>
                        </a:cubicBezTo>
                        <a:cubicBezTo>
                          <a:pt x="3853552" y="3331"/>
                          <a:pt x="3860964" y="1298"/>
                          <a:pt x="3868444" y="45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0" name="フリーフォーム: 図形 2039">
                    <a:extLst>
                      <a:ext uri="{FF2B5EF4-FFF2-40B4-BE49-F238E27FC236}">
                        <a16:creationId xmlns:a16="http://schemas.microsoft.com/office/drawing/2014/main" id="{184E50C6-B70C-00B5-7D02-9F05DE99C73B}"/>
                      </a:ext>
                    </a:extLst>
                  </p:cNvPr>
                  <p:cNvSpPr/>
                  <p:nvPr/>
                </p:nvSpPr>
                <p:spPr>
                  <a:xfrm>
                    <a:off x="38312356" y="26272424"/>
                    <a:ext cx="3659289" cy="1891605"/>
                  </a:xfrm>
                  <a:custGeom>
                    <a:avLst/>
                    <a:gdLst>
                      <a:gd name="connsiteX0" fmla="*/ 1332976 w 3659289"/>
                      <a:gd name="connsiteY0" fmla="*/ 603 h 1891605"/>
                      <a:gd name="connsiteX1" fmla="*/ 1591044 w 3659289"/>
                      <a:gd name="connsiteY1" fmla="*/ 80077 h 1891605"/>
                      <a:gd name="connsiteX2" fmla="*/ 2060944 w 3659289"/>
                      <a:gd name="connsiteY2" fmla="*/ 92777 h 1891605"/>
                      <a:gd name="connsiteX3" fmla="*/ 2327644 w 3659289"/>
                      <a:gd name="connsiteY3" fmla="*/ 295977 h 1891605"/>
                      <a:gd name="connsiteX4" fmla="*/ 2956368 w 3659289"/>
                      <a:gd name="connsiteY4" fmla="*/ 289293 h 1891605"/>
                      <a:gd name="connsiteX5" fmla="*/ 2965496 w 3659289"/>
                      <a:gd name="connsiteY5" fmla="*/ 286241 h 1891605"/>
                      <a:gd name="connsiteX6" fmla="*/ 2975020 w 3659289"/>
                      <a:gd name="connsiteY6" fmla="*/ 289565 h 1891605"/>
                      <a:gd name="connsiteX7" fmla="*/ 3038844 w 3659289"/>
                      <a:gd name="connsiteY7" fmla="*/ 321377 h 1891605"/>
                      <a:gd name="connsiteX8" fmla="*/ 3140444 w 3659289"/>
                      <a:gd name="connsiteY8" fmla="*/ 626177 h 1891605"/>
                      <a:gd name="connsiteX9" fmla="*/ 3277616 w 3659289"/>
                      <a:gd name="connsiteY9" fmla="*/ 695505 h 1891605"/>
                      <a:gd name="connsiteX10" fmla="*/ 3306984 w 3659289"/>
                      <a:gd name="connsiteY10" fmla="*/ 711547 h 1891605"/>
                      <a:gd name="connsiteX11" fmla="*/ 3315724 w 3659289"/>
                      <a:gd name="connsiteY11" fmla="*/ 751363 h 1891605"/>
                      <a:gd name="connsiteX12" fmla="*/ 3445244 w 3659289"/>
                      <a:gd name="connsiteY12" fmla="*/ 1136717 h 1891605"/>
                      <a:gd name="connsiteX13" fmla="*/ 3650984 w 3659289"/>
                      <a:gd name="connsiteY13" fmla="*/ 1654877 h 1891605"/>
                      <a:gd name="connsiteX14" fmla="*/ 3658128 w 3659289"/>
                      <a:gd name="connsiteY14" fmla="*/ 1743341 h 1891605"/>
                      <a:gd name="connsiteX15" fmla="*/ 3651444 w 3659289"/>
                      <a:gd name="connsiteY15" fmla="*/ 1777055 h 1891605"/>
                      <a:gd name="connsiteX16" fmla="*/ 3588596 w 3659289"/>
                      <a:gd name="connsiteY16" fmla="*/ 1757747 h 1891605"/>
                      <a:gd name="connsiteX17" fmla="*/ 3285224 w 3659289"/>
                      <a:gd name="connsiteY17" fmla="*/ 1723457 h 1891605"/>
                      <a:gd name="connsiteX18" fmla="*/ 2789924 w 3659289"/>
                      <a:gd name="connsiteY18" fmla="*/ 1891097 h 1891605"/>
                      <a:gd name="connsiteX19" fmla="*/ 2561324 w 3659289"/>
                      <a:gd name="connsiteY19" fmla="*/ 1776797 h 1891605"/>
                      <a:gd name="connsiteX20" fmla="*/ 2005064 w 3659289"/>
                      <a:gd name="connsiteY20" fmla="*/ 1814897 h 1891605"/>
                      <a:gd name="connsiteX21" fmla="*/ 915404 w 3659289"/>
                      <a:gd name="connsiteY21" fmla="*/ 1403417 h 1891605"/>
                      <a:gd name="connsiteX22" fmla="*/ 684304 w 3659289"/>
                      <a:gd name="connsiteY22" fmla="*/ 1492953 h 1891605"/>
                      <a:gd name="connsiteX23" fmla="*/ 575128 w 3659289"/>
                      <a:gd name="connsiteY23" fmla="*/ 1570373 h 1891605"/>
                      <a:gd name="connsiteX24" fmla="*/ 533672 w 3659289"/>
                      <a:gd name="connsiteY24" fmla="*/ 1556145 h 1891605"/>
                      <a:gd name="connsiteX25" fmla="*/ 84604 w 3659289"/>
                      <a:gd name="connsiteY25" fmla="*/ 1394029 h 1891605"/>
                      <a:gd name="connsiteX26" fmla="*/ 78152 w 3659289"/>
                      <a:gd name="connsiteY26" fmla="*/ 1391689 h 1891605"/>
                      <a:gd name="connsiteX27" fmla="*/ 81020 w 3659289"/>
                      <a:gd name="connsiteY27" fmla="*/ 1389081 h 1891605"/>
                      <a:gd name="connsiteX28" fmla="*/ 105144 w 3659289"/>
                      <a:gd name="connsiteY28" fmla="*/ 1362777 h 1891605"/>
                      <a:gd name="connsiteX29" fmla="*/ 105144 w 3659289"/>
                      <a:gd name="connsiteY29" fmla="*/ 1159577 h 1891605"/>
                      <a:gd name="connsiteX30" fmla="*/ 40652 w 3659289"/>
                      <a:gd name="connsiteY30" fmla="*/ 1091017 h 1891605"/>
                      <a:gd name="connsiteX31" fmla="*/ 0 w 3659289"/>
                      <a:gd name="connsiteY31" fmla="*/ 1057939 h 1891605"/>
                      <a:gd name="connsiteX32" fmla="*/ 58776 w 3659289"/>
                      <a:gd name="connsiteY32" fmla="*/ 1036801 h 1891605"/>
                      <a:gd name="connsiteX33" fmla="*/ 1032244 w 3659289"/>
                      <a:gd name="connsiteY33" fmla="*/ 422977 h 1891605"/>
                      <a:gd name="connsiteX34" fmla="*/ 1260844 w 3659289"/>
                      <a:gd name="connsiteY34" fmla="*/ 16577 h 1891605"/>
                      <a:gd name="connsiteX35" fmla="*/ 1332976 w 3659289"/>
                      <a:gd name="connsiteY35" fmla="*/ 603 h 18916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659289" h="1891605">
                        <a:moveTo>
                          <a:pt x="1332976" y="603"/>
                        </a:moveTo>
                        <a:cubicBezTo>
                          <a:pt x="1407688" y="7449"/>
                          <a:pt x="1491028" y="70553"/>
                          <a:pt x="1591044" y="80077"/>
                        </a:cubicBezTo>
                        <a:cubicBezTo>
                          <a:pt x="1724396" y="92777"/>
                          <a:pt x="1938176" y="56793"/>
                          <a:pt x="2060944" y="92777"/>
                        </a:cubicBezTo>
                        <a:cubicBezTo>
                          <a:pt x="2183712" y="128761"/>
                          <a:pt x="2171012" y="266345"/>
                          <a:pt x="2327644" y="295977"/>
                        </a:cubicBezTo>
                        <a:cubicBezTo>
                          <a:pt x="2464696" y="321905"/>
                          <a:pt x="2818908" y="326767"/>
                          <a:pt x="2956368" y="289293"/>
                        </a:cubicBezTo>
                        <a:lnTo>
                          <a:pt x="2965496" y="286241"/>
                        </a:lnTo>
                        <a:lnTo>
                          <a:pt x="2975020" y="289565"/>
                        </a:lnTo>
                        <a:cubicBezTo>
                          <a:pt x="2999356" y="299483"/>
                          <a:pt x="3020852" y="310001"/>
                          <a:pt x="3038844" y="321377"/>
                        </a:cubicBezTo>
                        <a:cubicBezTo>
                          <a:pt x="3182776" y="412393"/>
                          <a:pt x="3081176" y="547861"/>
                          <a:pt x="3140444" y="626177"/>
                        </a:cubicBezTo>
                        <a:cubicBezTo>
                          <a:pt x="3177488" y="675125"/>
                          <a:pt x="3221144" y="670329"/>
                          <a:pt x="3277616" y="695505"/>
                        </a:cubicBezTo>
                        <a:lnTo>
                          <a:pt x="3306984" y="711547"/>
                        </a:lnTo>
                        <a:lnTo>
                          <a:pt x="3315724" y="751363"/>
                        </a:lnTo>
                        <a:cubicBezTo>
                          <a:pt x="3346548" y="866651"/>
                          <a:pt x="3413988" y="1037001"/>
                          <a:pt x="3445244" y="1136717"/>
                        </a:cubicBezTo>
                        <a:cubicBezTo>
                          <a:pt x="3498584" y="1306897"/>
                          <a:pt x="3616692" y="1516447"/>
                          <a:pt x="3650984" y="1654877"/>
                        </a:cubicBezTo>
                        <a:cubicBezTo>
                          <a:pt x="3659556" y="1689485"/>
                          <a:pt x="3660588" y="1717981"/>
                          <a:pt x="3658128" y="1743341"/>
                        </a:cubicBezTo>
                        <a:lnTo>
                          <a:pt x="3651444" y="1777055"/>
                        </a:lnTo>
                        <a:lnTo>
                          <a:pt x="3588596" y="1757747"/>
                        </a:lnTo>
                        <a:cubicBezTo>
                          <a:pt x="3483028" y="1732981"/>
                          <a:pt x="3376664" y="1722187"/>
                          <a:pt x="3285224" y="1723457"/>
                        </a:cubicBezTo>
                        <a:cubicBezTo>
                          <a:pt x="3102344" y="1725997"/>
                          <a:pt x="2910572" y="1882207"/>
                          <a:pt x="2789924" y="1891097"/>
                        </a:cubicBezTo>
                        <a:cubicBezTo>
                          <a:pt x="2669276" y="1899987"/>
                          <a:pt x="2692132" y="1789497"/>
                          <a:pt x="2561324" y="1776797"/>
                        </a:cubicBezTo>
                        <a:cubicBezTo>
                          <a:pt x="2430516" y="1764097"/>
                          <a:pt x="2279384" y="1877127"/>
                          <a:pt x="2005064" y="1814897"/>
                        </a:cubicBezTo>
                        <a:cubicBezTo>
                          <a:pt x="1730744" y="1752667"/>
                          <a:pt x="1211316" y="1370397"/>
                          <a:pt x="915404" y="1403417"/>
                        </a:cubicBezTo>
                        <a:cubicBezTo>
                          <a:pt x="841428" y="1411673"/>
                          <a:pt x="761972" y="1445169"/>
                          <a:pt x="684304" y="1492953"/>
                        </a:cubicBezTo>
                        <a:lnTo>
                          <a:pt x="575128" y="1570373"/>
                        </a:lnTo>
                        <a:lnTo>
                          <a:pt x="533672" y="1556145"/>
                        </a:lnTo>
                        <a:cubicBezTo>
                          <a:pt x="407172" y="1512069"/>
                          <a:pt x="226216" y="1445599"/>
                          <a:pt x="84604" y="1394029"/>
                        </a:cubicBezTo>
                        <a:lnTo>
                          <a:pt x="78152" y="1391689"/>
                        </a:lnTo>
                        <a:lnTo>
                          <a:pt x="81020" y="1389081"/>
                        </a:lnTo>
                        <a:cubicBezTo>
                          <a:pt x="90624" y="1379611"/>
                          <a:pt x="98796" y="1370715"/>
                          <a:pt x="105144" y="1362777"/>
                        </a:cubicBezTo>
                        <a:cubicBezTo>
                          <a:pt x="155944" y="1299277"/>
                          <a:pt x="158060" y="1242127"/>
                          <a:pt x="105144" y="1159577"/>
                        </a:cubicBezTo>
                        <a:cubicBezTo>
                          <a:pt x="91916" y="1138939"/>
                          <a:pt x="68764" y="1115657"/>
                          <a:pt x="40652" y="1091017"/>
                        </a:cubicBezTo>
                        <a:lnTo>
                          <a:pt x="0" y="1057939"/>
                        </a:lnTo>
                        <a:lnTo>
                          <a:pt x="58776" y="1036801"/>
                        </a:lnTo>
                        <a:cubicBezTo>
                          <a:pt x="403876" y="899789"/>
                          <a:pt x="839628" y="569159"/>
                          <a:pt x="1032244" y="422977"/>
                        </a:cubicBezTo>
                        <a:cubicBezTo>
                          <a:pt x="1269312" y="243061"/>
                          <a:pt x="1167712" y="73727"/>
                          <a:pt x="1260844" y="16577"/>
                        </a:cubicBezTo>
                        <a:cubicBezTo>
                          <a:pt x="1284128" y="2289"/>
                          <a:pt x="1308072" y="-1679"/>
                          <a:pt x="1332976" y="60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1" name="フリーフォーム: 図形 2040">
                    <a:extLst>
                      <a:ext uri="{FF2B5EF4-FFF2-40B4-BE49-F238E27FC236}">
                        <a16:creationId xmlns:a16="http://schemas.microsoft.com/office/drawing/2014/main" id="{EB79BB5F-1AFA-F899-50FC-B08B39303257}"/>
                      </a:ext>
                    </a:extLst>
                  </p:cNvPr>
                  <p:cNvSpPr/>
                  <p:nvPr/>
                </p:nvSpPr>
                <p:spPr>
                  <a:xfrm>
                    <a:off x="40264920" y="22915218"/>
                    <a:ext cx="2851630" cy="3695578"/>
                  </a:xfrm>
                  <a:custGeom>
                    <a:avLst/>
                    <a:gdLst>
                      <a:gd name="connsiteX0" fmla="*/ 1782624 w 2851630"/>
                      <a:gd name="connsiteY0" fmla="*/ 182 h 3695578"/>
                      <a:gd name="connsiteX1" fmla="*/ 1860980 w 2851630"/>
                      <a:gd name="connsiteY1" fmla="*/ 8282 h 3695578"/>
                      <a:gd name="connsiteX2" fmla="*/ 2775380 w 2851630"/>
                      <a:gd name="connsiteY2" fmla="*/ 490882 h 3695578"/>
                      <a:gd name="connsiteX3" fmla="*/ 2775380 w 2851630"/>
                      <a:gd name="connsiteY3" fmla="*/ 1202082 h 3695578"/>
                      <a:gd name="connsiteX4" fmla="*/ 2851580 w 2851630"/>
                      <a:gd name="connsiteY4" fmla="*/ 1608482 h 3695578"/>
                      <a:gd name="connsiteX5" fmla="*/ 2762680 w 2851630"/>
                      <a:gd name="connsiteY5" fmla="*/ 1760882 h 3695578"/>
                      <a:gd name="connsiteX6" fmla="*/ 2800780 w 2851630"/>
                      <a:gd name="connsiteY6" fmla="*/ 2014882 h 3695578"/>
                      <a:gd name="connsiteX7" fmla="*/ 2572180 w 2851630"/>
                      <a:gd name="connsiteY7" fmla="*/ 2840382 h 3695578"/>
                      <a:gd name="connsiteX8" fmla="*/ 2280080 w 2851630"/>
                      <a:gd name="connsiteY8" fmla="*/ 2840382 h 3695578"/>
                      <a:gd name="connsiteX9" fmla="*/ 1556180 w 2851630"/>
                      <a:gd name="connsiteY9" fmla="*/ 3094382 h 3695578"/>
                      <a:gd name="connsiteX10" fmla="*/ 1429180 w 2851630"/>
                      <a:gd name="connsiteY10" fmla="*/ 3526182 h 3695578"/>
                      <a:gd name="connsiteX11" fmla="*/ 1187880 w 2851630"/>
                      <a:gd name="connsiteY11" fmla="*/ 3656060 h 3695578"/>
                      <a:gd name="connsiteX12" fmla="*/ 1106696 w 2851630"/>
                      <a:gd name="connsiteY12" fmla="*/ 3695578 h 3695578"/>
                      <a:gd name="connsiteX13" fmla="*/ 1086280 w 2851630"/>
                      <a:gd name="connsiteY13" fmla="*/ 3678582 h 3695578"/>
                      <a:gd name="connsiteX14" fmla="*/ 1022456 w 2851630"/>
                      <a:gd name="connsiteY14" fmla="*/ 3646770 h 3695578"/>
                      <a:gd name="connsiteX15" fmla="*/ 1012932 w 2851630"/>
                      <a:gd name="connsiteY15" fmla="*/ 3643446 h 3695578"/>
                      <a:gd name="connsiteX16" fmla="*/ 1029784 w 2851630"/>
                      <a:gd name="connsiteY16" fmla="*/ 3637810 h 3695578"/>
                      <a:gd name="connsiteX17" fmla="*/ 1048180 w 2851630"/>
                      <a:gd name="connsiteY17" fmla="*/ 3627782 h 3695578"/>
                      <a:gd name="connsiteX18" fmla="*/ 832280 w 2851630"/>
                      <a:gd name="connsiteY18" fmla="*/ 3310282 h 3695578"/>
                      <a:gd name="connsiteX19" fmla="*/ 349680 w 2851630"/>
                      <a:gd name="connsiteY19" fmla="*/ 3272182 h 3695578"/>
                      <a:gd name="connsiteX20" fmla="*/ 95680 w 2851630"/>
                      <a:gd name="connsiteY20" fmla="*/ 2954682 h 3695578"/>
                      <a:gd name="connsiteX21" fmla="*/ 425880 w 2851630"/>
                      <a:gd name="connsiteY21" fmla="*/ 2167282 h 3695578"/>
                      <a:gd name="connsiteX22" fmla="*/ 6780 w 2851630"/>
                      <a:gd name="connsiteY22" fmla="*/ 1951382 h 3695578"/>
                      <a:gd name="connsiteX23" fmla="*/ 159180 w 2851630"/>
                      <a:gd name="connsiteY23" fmla="*/ 1163982 h 3695578"/>
                      <a:gd name="connsiteX24" fmla="*/ 57580 w 2851630"/>
                      <a:gd name="connsiteY24" fmla="*/ 1100482 h 3695578"/>
                      <a:gd name="connsiteX25" fmla="*/ 121080 w 2851630"/>
                      <a:gd name="connsiteY25" fmla="*/ 897282 h 3695578"/>
                      <a:gd name="connsiteX26" fmla="*/ 91876 w 2851630"/>
                      <a:gd name="connsiteY26" fmla="*/ 879102 h 3695578"/>
                      <a:gd name="connsiteX27" fmla="*/ 75452 w 2851630"/>
                      <a:gd name="connsiteY27" fmla="*/ 873494 h 3695578"/>
                      <a:gd name="connsiteX28" fmla="*/ 86464 w 2851630"/>
                      <a:gd name="connsiteY28" fmla="*/ 864850 h 3695578"/>
                      <a:gd name="connsiteX29" fmla="*/ 578280 w 2851630"/>
                      <a:gd name="connsiteY29" fmla="*/ 579782 h 3695578"/>
                      <a:gd name="connsiteX30" fmla="*/ 1479980 w 2851630"/>
                      <a:gd name="connsiteY30" fmla="*/ 173382 h 3695578"/>
                      <a:gd name="connsiteX31" fmla="*/ 1782624 w 2851630"/>
                      <a:gd name="connsiteY31" fmla="*/ 182 h 36955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2851630" h="3695578">
                        <a:moveTo>
                          <a:pt x="1782624" y="182"/>
                        </a:moveTo>
                        <a:cubicBezTo>
                          <a:pt x="1807800" y="-714"/>
                          <a:pt x="1833992" y="1668"/>
                          <a:pt x="1860980" y="8282"/>
                        </a:cubicBezTo>
                        <a:cubicBezTo>
                          <a:pt x="2076880" y="61198"/>
                          <a:pt x="2622980" y="291916"/>
                          <a:pt x="2775380" y="490882"/>
                        </a:cubicBezTo>
                        <a:cubicBezTo>
                          <a:pt x="2927780" y="689848"/>
                          <a:pt x="2762680" y="1015814"/>
                          <a:pt x="2775380" y="1202082"/>
                        </a:cubicBezTo>
                        <a:cubicBezTo>
                          <a:pt x="2788080" y="1388350"/>
                          <a:pt x="2853696" y="1515350"/>
                          <a:pt x="2851580" y="1608482"/>
                        </a:cubicBezTo>
                        <a:cubicBezTo>
                          <a:pt x="2849464" y="1701614"/>
                          <a:pt x="2771148" y="1693150"/>
                          <a:pt x="2762680" y="1760882"/>
                        </a:cubicBezTo>
                        <a:cubicBezTo>
                          <a:pt x="2754212" y="1828614"/>
                          <a:pt x="2832528" y="1834966"/>
                          <a:pt x="2800780" y="2014882"/>
                        </a:cubicBezTo>
                        <a:cubicBezTo>
                          <a:pt x="2769032" y="2194798"/>
                          <a:pt x="2658964" y="2702798"/>
                          <a:pt x="2572180" y="2840382"/>
                        </a:cubicBezTo>
                        <a:cubicBezTo>
                          <a:pt x="2485396" y="2977966"/>
                          <a:pt x="2449412" y="2798050"/>
                          <a:pt x="2280080" y="2840382"/>
                        </a:cubicBezTo>
                        <a:cubicBezTo>
                          <a:pt x="2110748" y="2882714"/>
                          <a:pt x="1697996" y="2980082"/>
                          <a:pt x="1556180" y="3094382"/>
                        </a:cubicBezTo>
                        <a:cubicBezTo>
                          <a:pt x="1414364" y="3208682"/>
                          <a:pt x="1655664" y="3405532"/>
                          <a:pt x="1429180" y="3526182"/>
                        </a:cubicBezTo>
                        <a:cubicBezTo>
                          <a:pt x="1372560" y="3556344"/>
                          <a:pt x="1288024" y="3604498"/>
                          <a:pt x="1187880" y="3656060"/>
                        </a:cubicBezTo>
                        <a:lnTo>
                          <a:pt x="1106696" y="3695578"/>
                        </a:lnTo>
                        <a:lnTo>
                          <a:pt x="1086280" y="3678582"/>
                        </a:lnTo>
                        <a:cubicBezTo>
                          <a:pt x="1068288" y="3667206"/>
                          <a:pt x="1046792" y="3656688"/>
                          <a:pt x="1022456" y="3646770"/>
                        </a:cubicBezTo>
                        <a:lnTo>
                          <a:pt x="1012932" y="3643446"/>
                        </a:lnTo>
                        <a:lnTo>
                          <a:pt x="1029784" y="3637810"/>
                        </a:lnTo>
                        <a:cubicBezTo>
                          <a:pt x="1037232" y="3634694"/>
                          <a:pt x="1043416" y="3631354"/>
                          <a:pt x="1048180" y="3627782"/>
                        </a:cubicBezTo>
                        <a:cubicBezTo>
                          <a:pt x="1124380" y="3570632"/>
                          <a:pt x="948696" y="3369550"/>
                          <a:pt x="832280" y="3310282"/>
                        </a:cubicBezTo>
                        <a:cubicBezTo>
                          <a:pt x="715864" y="3251014"/>
                          <a:pt x="472448" y="3331450"/>
                          <a:pt x="349680" y="3272182"/>
                        </a:cubicBezTo>
                        <a:cubicBezTo>
                          <a:pt x="226912" y="3212914"/>
                          <a:pt x="82980" y="3138832"/>
                          <a:pt x="95680" y="2954682"/>
                        </a:cubicBezTo>
                        <a:cubicBezTo>
                          <a:pt x="108380" y="2770532"/>
                          <a:pt x="440696" y="2334498"/>
                          <a:pt x="425880" y="2167282"/>
                        </a:cubicBezTo>
                        <a:cubicBezTo>
                          <a:pt x="411064" y="2000066"/>
                          <a:pt x="51232" y="2118598"/>
                          <a:pt x="6780" y="1951382"/>
                        </a:cubicBezTo>
                        <a:cubicBezTo>
                          <a:pt x="-37672" y="1784166"/>
                          <a:pt x="150712" y="1305798"/>
                          <a:pt x="159180" y="1163982"/>
                        </a:cubicBezTo>
                        <a:cubicBezTo>
                          <a:pt x="167648" y="1022166"/>
                          <a:pt x="63928" y="1144932"/>
                          <a:pt x="57580" y="1100482"/>
                        </a:cubicBezTo>
                        <a:cubicBezTo>
                          <a:pt x="51232" y="1056032"/>
                          <a:pt x="188812" y="960782"/>
                          <a:pt x="121080" y="897282"/>
                        </a:cubicBezTo>
                        <a:cubicBezTo>
                          <a:pt x="113672" y="890336"/>
                          <a:pt x="103784" y="884380"/>
                          <a:pt x="91876" y="879102"/>
                        </a:cubicBezTo>
                        <a:lnTo>
                          <a:pt x="75452" y="873494"/>
                        </a:lnTo>
                        <a:lnTo>
                          <a:pt x="86464" y="864850"/>
                        </a:lnTo>
                        <a:cubicBezTo>
                          <a:pt x="236968" y="756392"/>
                          <a:pt x="407624" y="676354"/>
                          <a:pt x="578280" y="579782"/>
                        </a:cubicBezTo>
                        <a:cubicBezTo>
                          <a:pt x="851328" y="425266"/>
                          <a:pt x="1266196" y="268632"/>
                          <a:pt x="1479980" y="173382"/>
                        </a:cubicBezTo>
                        <a:cubicBezTo>
                          <a:pt x="1479980" y="173382"/>
                          <a:pt x="1606384" y="6464"/>
                          <a:pt x="1782624" y="18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2" name="フリーフォーム: 図形 2041">
                    <a:extLst>
                      <a:ext uri="{FF2B5EF4-FFF2-40B4-BE49-F238E27FC236}">
                        <a16:creationId xmlns:a16="http://schemas.microsoft.com/office/drawing/2014/main" id="{C66A80E9-36D3-862A-CD9F-1B79993F08DB}"/>
                      </a:ext>
                    </a:extLst>
                  </p:cNvPr>
                  <p:cNvSpPr/>
                  <p:nvPr/>
                </p:nvSpPr>
                <p:spPr>
                  <a:xfrm>
                    <a:off x="41371616" y="23704304"/>
                    <a:ext cx="3570256" cy="4530730"/>
                  </a:xfrm>
                  <a:custGeom>
                    <a:avLst/>
                    <a:gdLst>
                      <a:gd name="connsiteX0" fmla="*/ 1728272 w 3570256"/>
                      <a:gd name="connsiteY0" fmla="*/ 0 h 4530730"/>
                      <a:gd name="connsiteX1" fmla="*/ 1747340 w 3570256"/>
                      <a:gd name="connsiteY1" fmla="*/ 9126 h 4530730"/>
                      <a:gd name="connsiteX2" fmla="*/ 2379884 w 3570256"/>
                      <a:gd name="connsiteY2" fmla="*/ 590796 h 4530730"/>
                      <a:gd name="connsiteX3" fmla="*/ 2697384 w 3570256"/>
                      <a:gd name="connsiteY3" fmla="*/ 336796 h 4530730"/>
                      <a:gd name="connsiteX4" fmla="*/ 2646584 w 3570256"/>
                      <a:gd name="connsiteY4" fmla="*/ 95496 h 4530730"/>
                      <a:gd name="connsiteX5" fmla="*/ 3230784 w 3570256"/>
                      <a:gd name="connsiteY5" fmla="*/ 298696 h 4530730"/>
                      <a:gd name="connsiteX6" fmla="*/ 3354112 w 3570256"/>
                      <a:gd name="connsiteY6" fmla="*/ 343344 h 4530730"/>
                      <a:gd name="connsiteX7" fmla="*/ 3384732 w 3570256"/>
                      <a:gd name="connsiteY7" fmla="*/ 349788 h 4530730"/>
                      <a:gd name="connsiteX8" fmla="*/ 3297512 w 3570256"/>
                      <a:gd name="connsiteY8" fmla="*/ 481236 h 4530730"/>
                      <a:gd name="connsiteX9" fmla="*/ 3294248 w 3570256"/>
                      <a:gd name="connsiteY9" fmla="*/ 486312 h 4530730"/>
                      <a:gd name="connsiteX10" fmla="*/ 3286864 w 3570256"/>
                      <a:gd name="connsiteY10" fmla="*/ 510052 h 4530730"/>
                      <a:gd name="connsiteX11" fmla="*/ 2814864 w 3570256"/>
                      <a:gd name="connsiteY11" fmla="*/ 1698872 h 4530730"/>
                      <a:gd name="connsiteX12" fmla="*/ 2814864 w 3570256"/>
                      <a:gd name="connsiteY12" fmla="*/ 2146548 h 4530730"/>
                      <a:gd name="connsiteX13" fmla="*/ 2576736 w 3570256"/>
                      <a:gd name="connsiteY13" fmla="*/ 2718048 h 4530730"/>
                      <a:gd name="connsiteX14" fmla="*/ 3119664 w 3570256"/>
                      <a:gd name="connsiteY14" fmla="*/ 3994396 h 4530730"/>
                      <a:gd name="connsiteX15" fmla="*/ 3563728 w 3570256"/>
                      <a:gd name="connsiteY15" fmla="*/ 4500516 h 4530730"/>
                      <a:gd name="connsiteX16" fmla="*/ 3570256 w 3570256"/>
                      <a:gd name="connsiteY16" fmla="*/ 4509914 h 4530730"/>
                      <a:gd name="connsiteX17" fmla="*/ 3531616 w 3570256"/>
                      <a:gd name="connsiteY17" fmla="*/ 4522260 h 4530730"/>
                      <a:gd name="connsiteX18" fmla="*/ 3190144 w 3570256"/>
                      <a:gd name="connsiteY18" fmla="*/ 4436356 h 4530730"/>
                      <a:gd name="connsiteX19" fmla="*/ 2550064 w 3570256"/>
                      <a:gd name="connsiteY19" fmla="*/ 3811516 h 4530730"/>
                      <a:gd name="connsiteX20" fmla="*/ 1704244 w 3570256"/>
                      <a:gd name="connsiteY20" fmla="*/ 4123936 h 4530730"/>
                      <a:gd name="connsiteX21" fmla="*/ 972724 w 3570256"/>
                      <a:gd name="connsiteY21" fmla="*/ 3963916 h 4530730"/>
                      <a:gd name="connsiteX22" fmla="*/ 271684 w 3570256"/>
                      <a:gd name="connsiteY22" fmla="*/ 3201916 h 4530730"/>
                      <a:gd name="connsiteX23" fmla="*/ 256268 w 3570256"/>
                      <a:gd name="connsiteY23" fmla="*/ 3198578 h 4530730"/>
                      <a:gd name="connsiteX24" fmla="*/ 242952 w 3570256"/>
                      <a:gd name="connsiteY24" fmla="*/ 3257920 h 4530730"/>
                      <a:gd name="connsiteX25" fmla="*/ 247724 w 3570256"/>
                      <a:gd name="connsiteY25" fmla="*/ 3279666 h 4530730"/>
                      <a:gd name="connsiteX26" fmla="*/ 218356 w 3570256"/>
                      <a:gd name="connsiteY26" fmla="*/ 3263624 h 4530730"/>
                      <a:gd name="connsiteX27" fmla="*/ 81184 w 3570256"/>
                      <a:gd name="connsiteY27" fmla="*/ 3194296 h 4530730"/>
                      <a:gd name="connsiteX28" fmla="*/ 22844 w 3570256"/>
                      <a:gd name="connsiteY28" fmla="*/ 2925512 h 4530730"/>
                      <a:gd name="connsiteX29" fmla="*/ 0 w 3570256"/>
                      <a:gd name="connsiteY29" fmla="*/ 2906492 h 4530730"/>
                      <a:gd name="connsiteX30" fmla="*/ 81184 w 3570256"/>
                      <a:gd name="connsiteY30" fmla="*/ 2866974 h 4530730"/>
                      <a:gd name="connsiteX31" fmla="*/ 322484 w 3570256"/>
                      <a:gd name="connsiteY31" fmla="*/ 2737096 h 4530730"/>
                      <a:gd name="connsiteX32" fmla="*/ 449484 w 3570256"/>
                      <a:gd name="connsiteY32" fmla="*/ 2305296 h 4530730"/>
                      <a:gd name="connsiteX33" fmla="*/ 1173384 w 3570256"/>
                      <a:gd name="connsiteY33" fmla="*/ 2051296 h 4530730"/>
                      <a:gd name="connsiteX34" fmla="*/ 1465484 w 3570256"/>
                      <a:gd name="connsiteY34" fmla="*/ 2051296 h 4530730"/>
                      <a:gd name="connsiteX35" fmla="*/ 1694084 w 3570256"/>
                      <a:gd name="connsiteY35" fmla="*/ 1225796 h 4530730"/>
                      <a:gd name="connsiteX36" fmla="*/ 1655984 w 3570256"/>
                      <a:gd name="connsiteY36" fmla="*/ 971796 h 4530730"/>
                      <a:gd name="connsiteX37" fmla="*/ 1744884 w 3570256"/>
                      <a:gd name="connsiteY37" fmla="*/ 819396 h 4530730"/>
                      <a:gd name="connsiteX38" fmla="*/ 1668684 w 3570256"/>
                      <a:gd name="connsiteY38" fmla="*/ 412996 h 4530730"/>
                      <a:gd name="connsiteX39" fmla="*/ 1721072 w 3570256"/>
                      <a:gd name="connsiteY39" fmla="*/ 62158 h 4530730"/>
                      <a:gd name="connsiteX40" fmla="*/ 1728272 w 3570256"/>
                      <a:gd name="connsiteY40" fmla="*/ 0 h 4530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</a:cxnLst>
                    <a:rect l="l" t="t" r="r" b="b"/>
                    <a:pathLst>
                      <a:path w="3570256" h="4530730">
                        <a:moveTo>
                          <a:pt x="1728272" y="0"/>
                        </a:moveTo>
                        <a:lnTo>
                          <a:pt x="1747340" y="9126"/>
                        </a:lnTo>
                        <a:cubicBezTo>
                          <a:pt x="1989788" y="144676"/>
                          <a:pt x="2226160" y="537084"/>
                          <a:pt x="2379884" y="590796"/>
                        </a:cubicBezTo>
                        <a:cubicBezTo>
                          <a:pt x="2555568" y="652180"/>
                          <a:pt x="2652936" y="419346"/>
                          <a:pt x="2697384" y="336796"/>
                        </a:cubicBezTo>
                        <a:cubicBezTo>
                          <a:pt x="2741832" y="254246"/>
                          <a:pt x="2557684" y="101846"/>
                          <a:pt x="2646584" y="95496"/>
                        </a:cubicBezTo>
                        <a:cubicBezTo>
                          <a:pt x="2735484" y="89146"/>
                          <a:pt x="3033936" y="188628"/>
                          <a:pt x="3230784" y="298696"/>
                        </a:cubicBezTo>
                        <a:cubicBezTo>
                          <a:pt x="3279996" y="326212"/>
                          <a:pt x="3318360" y="336002"/>
                          <a:pt x="3354112" y="343344"/>
                        </a:cubicBezTo>
                        <a:lnTo>
                          <a:pt x="3384732" y="349788"/>
                        </a:lnTo>
                        <a:lnTo>
                          <a:pt x="3297512" y="481236"/>
                        </a:lnTo>
                        <a:lnTo>
                          <a:pt x="3294248" y="486312"/>
                        </a:lnTo>
                        <a:lnTo>
                          <a:pt x="3286864" y="510052"/>
                        </a:lnTo>
                        <a:cubicBezTo>
                          <a:pt x="3180880" y="827932"/>
                          <a:pt x="2888488" y="1443284"/>
                          <a:pt x="2814864" y="1698872"/>
                        </a:cubicBezTo>
                        <a:cubicBezTo>
                          <a:pt x="2730728" y="1990972"/>
                          <a:pt x="2854552" y="1976684"/>
                          <a:pt x="2814864" y="2146548"/>
                        </a:cubicBezTo>
                        <a:cubicBezTo>
                          <a:pt x="2775176" y="2316408"/>
                          <a:pt x="2525936" y="2410072"/>
                          <a:pt x="2576736" y="2718048"/>
                        </a:cubicBezTo>
                        <a:cubicBezTo>
                          <a:pt x="2627536" y="3026020"/>
                          <a:pt x="2949800" y="3689596"/>
                          <a:pt x="3119664" y="3994396"/>
                        </a:cubicBezTo>
                        <a:cubicBezTo>
                          <a:pt x="3268288" y="4261096"/>
                          <a:pt x="3471616" y="4390452"/>
                          <a:pt x="3563728" y="4500516"/>
                        </a:cubicBezTo>
                        <a:lnTo>
                          <a:pt x="3570256" y="4509914"/>
                        </a:lnTo>
                        <a:lnTo>
                          <a:pt x="3531616" y="4522260"/>
                        </a:lnTo>
                        <a:cubicBezTo>
                          <a:pt x="3430652" y="4546132"/>
                          <a:pt x="3325400" y="4520176"/>
                          <a:pt x="3190144" y="4436356"/>
                        </a:cubicBezTo>
                        <a:cubicBezTo>
                          <a:pt x="3009804" y="4324596"/>
                          <a:pt x="2797712" y="3863586"/>
                          <a:pt x="2550064" y="3811516"/>
                        </a:cubicBezTo>
                        <a:cubicBezTo>
                          <a:pt x="2302416" y="3759446"/>
                          <a:pt x="1967136" y="4098536"/>
                          <a:pt x="1704244" y="4123936"/>
                        </a:cubicBezTo>
                        <a:cubicBezTo>
                          <a:pt x="1441352" y="4149336"/>
                          <a:pt x="1211484" y="4117586"/>
                          <a:pt x="972724" y="3963916"/>
                        </a:cubicBezTo>
                        <a:cubicBezTo>
                          <a:pt x="733964" y="3810246"/>
                          <a:pt x="369472" y="3245096"/>
                          <a:pt x="271684" y="3201916"/>
                        </a:cubicBezTo>
                        <a:cubicBezTo>
                          <a:pt x="265572" y="3199218"/>
                          <a:pt x="260464" y="3198156"/>
                          <a:pt x="256268" y="3198578"/>
                        </a:cubicBezTo>
                        <a:cubicBezTo>
                          <a:pt x="240532" y="3200164"/>
                          <a:pt x="237648" y="3222626"/>
                          <a:pt x="242952" y="3257920"/>
                        </a:cubicBezTo>
                        <a:lnTo>
                          <a:pt x="247724" y="3279666"/>
                        </a:lnTo>
                        <a:lnTo>
                          <a:pt x="218356" y="3263624"/>
                        </a:lnTo>
                        <a:cubicBezTo>
                          <a:pt x="161884" y="3238448"/>
                          <a:pt x="118228" y="3243244"/>
                          <a:pt x="81184" y="3194296"/>
                        </a:cubicBezTo>
                        <a:cubicBezTo>
                          <a:pt x="29324" y="3125770"/>
                          <a:pt x="100628" y="3013486"/>
                          <a:pt x="22844" y="2925512"/>
                        </a:cubicBezTo>
                        <a:lnTo>
                          <a:pt x="0" y="2906492"/>
                        </a:lnTo>
                        <a:lnTo>
                          <a:pt x="81184" y="2866974"/>
                        </a:lnTo>
                        <a:cubicBezTo>
                          <a:pt x="181328" y="2815412"/>
                          <a:pt x="265864" y="2767258"/>
                          <a:pt x="322484" y="2737096"/>
                        </a:cubicBezTo>
                        <a:cubicBezTo>
                          <a:pt x="548968" y="2616446"/>
                          <a:pt x="307668" y="2419596"/>
                          <a:pt x="449484" y="2305296"/>
                        </a:cubicBezTo>
                        <a:cubicBezTo>
                          <a:pt x="591300" y="2190996"/>
                          <a:pt x="1004052" y="2093628"/>
                          <a:pt x="1173384" y="2051296"/>
                        </a:cubicBezTo>
                        <a:cubicBezTo>
                          <a:pt x="1342716" y="2008964"/>
                          <a:pt x="1378700" y="2188880"/>
                          <a:pt x="1465484" y="2051296"/>
                        </a:cubicBezTo>
                        <a:cubicBezTo>
                          <a:pt x="1552268" y="1913712"/>
                          <a:pt x="1662336" y="1405712"/>
                          <a:pt x="1694084" y="1225796"/>
                        </a:cubicBezTo>
                        <a:cubicBezTo>
                          <a:pt x="1725832" y="1045880"/>
                          <a:pt x="1647516" y="1039528"/>
                          <a:pt x="1655984" y="971796"/>
                        </a:cubicBezTo>
                        <a:cubicBezTo>
                          <a:pt x="1664452" y="904064"/>
                          <a:pt x="1742768" y="912528"/>
                          <a:pt x="1744884" y="819396"/>
                        </a:cubicBezTo>
                        <a:cubicBezTo>
                          <a:pt x="1747000" y="726264"/>
                          <a:pt x="1681384" y="599264"/>
                          <a:pt x="1668684" y="412996"/>
                        </a:cubicBezTo>
                        <a:cubicBezTo>
                          <a:pt x="1662336" y="319862"/>
                          <a:pt x="1700432" y="191804"/>
                          <a:pt x="1721072" y="62158"/>
                        </a:cubicBezTo>
                        <a:lnTo>
                          <a:pt x="172827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3" name="フリーフォーム: 図形 2042">
                    <a:extLst>
                      <a:ext uri="{FF2B5EF4-FFF2-40B4-BE49-F238E27FC236}">
                        <a16:creationId xmlns:a16="http://schemas.microsoft.com/office/drawing/2014/main" id="{1E2B4ACE-05A6-77CD-277C-7223D0C3DE68}"/>
                      </a:ext>
                    </a:extLst>
                  </p:cNvPr>
                  <p:cNvSpPr/>
                  <p:nvPr/>
                </p:nvSpPr>
                <p:spPr>
                  <a:xfrm>
                    <a:off x="39695767" y="19806476"/>
                    <a:ext cx="5708210" cy="4498804"/>
                  </a:xfrm>
                  <a:custGeom>
                    <a:avLst/>
                    <a:gdLst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5857 w 5708210"/>
                      <a:gd name="connsiteY16" fmla="*/ 3888844 h 4498804"/>
                      <a:gd name="connsiteX17" fmla="*/ 5511457 w 5708210"/>
                      <a:gd name="connsiteY17" fmla="*/ 3866900 h 4498804"/>
                      <a:gd name="connsiteX18" fmla="*/ 5490833 w 5708210"/>
                      <a:gd name="connsiteY18" fmla="*/ 3844100 h 4498804"/>
                      <a:gd name="connsiteX19" fmla="*/ 5379009 w 5708210"/>
                      <a:gd name="connsiteY19" fmla="*/ 3906876 h 4498804"/>
                      <a:gd name="connsiteX20" fmla="*/ 5343881 w 5708210"/>
                      <a:gd name="connsiteY20" fmla="*/ 3936644 h 4498804"/>
                      <a:gd name="connsiteX21" fmla="*/ 5373385 w 5708210"/>
                      <a:gd name="connsiteY21" fmla="*/ 3931456 h 4498804"/>
                      <a:gd name="connsiteX22" fmla="*/ 5264737 w 5708210"/>
                      <a:gd name="connsiteY22" fmla="*/ 4025336 h 4498804"/>
                      <a:gd name="connsiteX23" fmla="*/ 5196737 w 5708210"/>
                      <a:gd name="connsiteY23" fmla="*/ 4073108 h 4498804"/>
                      <a:gd name="connsiteX24" fmla="*/ 5170473 w 5708210"/>
                      <a:gd name="connsiteY24" fmla="*/ 4100496 h 4498804"/>
                      <a:gd name="connsiteX25" fmla="*/ 5074529 w 5708210"/>
                      <a:gd name="connsiteY25" fmla="*/ 4226596 h 4498804"/>
                      <a:gd name="connsiteX26" fmla="*/ 5060581 w 5708210"/>
                      <a:gd name="connsiteY26" fmla="*/ 4247616 h 4498804"/>
                      <a:gd name="connsiteX27" fmla="*/ 5029961 w 5708210"/>
                      <a:gd name="connsiteY27" fmla="*/ 4241172 h 4498804"/>
                      <a:gd name="connsiteX28" fmla="*/ 4906633 w 5708210"/>
                      <a:gd name="connsiteY28" fmla="*/ 4196524 h 4498804"/>
                      <a:gd name="connsiteX29" fmla="*/ 4322433 w 5708210"/>
                      <a:gd name="connsiteY29" fmla="*/ 3993324 h 4498804"/>
                      <a:gd name="connsiteX30" fmla="*/ 4373233 w 5708210"/>
                      <a:gd name="connsiteY30" fmla="*/ 4234624 h 4498804"/>
                      <a:gd name="connsiteX31" fmla="*/ 4055733 w 5708210"/>
                      <a:gd name="connsiteY31" fmla="*/ 4488624 h 4498804"/>
                      <a:gd name="connsiteX32" fmla="*/ 3423189 w 5708210"/>
                      <a:gd name="connsiteY32" fmla="*/ 3906954 h 4498804"/>
                      <a:gd name="connsiteX33" fmla="*/ 3404121 w 5708210"/>
                      <a:gd name="connsiteY33" fmla="*/ 3897828 h 4498804"/>
                      <a:gd name="connsiteX34" fmla="*/ 3408157 w 5708210"/>
                      <a:gd name="connsiteY34" fmla="*/ 3862976 h 4498804"/>
                      <a:gd name="connsiteX35" fmla="*/ 3344533 w 5708210"/>
                      <a:gd name="connsiteY35" fmla="*/ 3599624 h 4498804"/>
                      <a:gd name="connsiteX36" fmla="*/ 2430133 w 5708210"/>
                      <a:gd name="connsiteY36" fmla="*/ 3117024 h 4498804"/>
                      <a:gd name="connsiteX37" fmla="*/ 2049133 w 5708210"/>
                      <a:gd name="connsiteY37" fmla="*/ 3282124 h 4498804"/>
                      <a:gd name="connsiteX38" fmla="*/ 1147433 w 5708210"/>
                      <a:gd name="connsiteY38" fmla="*/ 3688524 h 4498804"/>
                      <a:gd name="connsiteX39" fmla="*/ 655617 w 5708210"/>
                      <a:gd name="connsiteY39" fmla="*/ 3973592 h 4498804"/>
                      <a:gd name="connsiteX40" fmla="*/ 644605 w 5708210"/>
                      <a:gd name="connsiteY40" fmla="*/ 3982236 h 4498804"/>
                      <a:gd name="connsiteX41" fmla="*/ 619729 w 5708210"/>
                      <a:gd name="connsiteY41" fmla="*/ 3973744 h 4498804"/>
                      <a:gd name="connsiteX42" fmla="*/ 274209 w 5708210"/>
                      <a:gd name="connsiteY42" fmla="*/ 3871544 h 4498804"/>
                      <a:gd name="connsiteX43" fmla="*/ 220953 w 5708210"/>
                      <a:gd name="connsiteY43" fmla="*/ 3828722 h 4498804"/>
                      <a:gd name="connsiteX44" fmla="*/ 231205 w 5708210"/>
                      <a:gd name="connsiteY44" fmla="*/ 3794852 h 4498804"/>
                      <a:gd name="connsiteX45" fmla="*/ 291089 w 5708210"/>
                      <a:gd name="connsiteY45" fmla="*/ 3009980 h 4498804"/>
                      <a:gd name="connsiteX46" fmla="*/ 805 w 5708210"/>
                      <a:gd name="connsiteY46" fmla="*/ 2821296 h 4498804"/>
                      <a:gd name="connsiteX47" fmla="*/ 204005 w 5708210"/>
                      <a:gd name="connsiteY47" fmla="*/ 2371352 h 4498804"/>
                      <a:gd name="connsiteX48" fmla="*/ 189489 w 5708210"/>
                      <a:gd name="connsiteY48" fmla="*/ 1979468 h 4498804"/>
                      <a:gd name="connsiteX49" fmla="*/ 1278061 w 5708210"/>
                      <a:gd name="connsiteY49" fmla="*/ 1747238 h 4498804"/>
                      <a:gd name="connsiteX50" fmla="*/ 1263545 w 5708210"/>
                      <a:gd name="connsiteY50" fmla="*/ 1166668 h 4498804"/>
                      <a:gd name="connsiteX51" fmla="*/ 1529341 w 5708210"/>
                      <a:gd name="connsiteY51" fmla="*/ 824674 h 4498804"/>
                      <a:gd name="connsiteX52" fmla="*/ 1604197 w 5708210"/>
                      <a:gd name="connsiteY52" fmla="*/ 743654 h 4498804"/>
                      <a:gd name="connsiteX53" fmla="*/ 1671477 w 5708210"/>
                      <a:gd name="connsiteY53" fmla="*/ 724298 h 4498804"/>
                      <a:gd name="connsiteX54" fmla="*/ 2417433 w 5708210"/>
                      <a:gd name="connsiteY54" fmla="*/ 564324 h 4498804"/>
                      <a:gd name="connsiteX55" fmla="*/ 2925433 w 5708210"/>
                      <a:gd name="connsiteY55" fmla="*/ 831024 h 4498804"/>
                      <a:gd name="connsiteX56" fmla="*/ 3522333 w 5708210"/>
                      <a:gd name="connsiteY56" fmla="*/ 627824 h 4498804"/>
                      <a:gd name="connsiteX57" fmla="*/ 3370925 w 5708210"/>
                      <a:gd name="connsiteY57" fmla="*/ 113176 h 4498804"/>
                      <a:gd name="connsiteX58" fmla="*/ 3361089 w 5708210"/>
                      <a:gd name="connsiteY58" fmla="*/ 63210 h 4498804"/>
                      <a:gd name="connsiteX59" fmla="*/ 3377697 w 5708210"/>
                      <a:gd name="connsiteY59" fmla="*/ 64868 h 4498804"/>
                      <a:gd name="connsiteX60" fmla="*/ 3795309 w 5708210"/>
                      <a:gd name="connsiteY60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1457 w 5708210"/>
                      <a:gd name="connsiteY16" fmla="*/ 3866900 h 4498804"/>
                      <a:gd name="connsiteX17" fmla="*/ 5490833 w 5708210"/>
                      <a:gd name="connsiteY17" fmla="*/ 3844100 h 4498804"/>
                      <a:gd name="connsiteX18" fmla="*/ 5379009 w 5708210"/>
                      <a:gd name="connsiteY18" fmla="*/ 3906876 h 4498804"/>
                      <a:gd name="connsiteX19" fmla="*/ 5343881 w 5708210"/>
                      <a:gd name="connsiteY19" fmla="*/ 3936644 h 4498804"/>
                      <a:gd name="connsiteX20" fmla="*/ 5373385 w 5708210"/>
                      <a:gd name="connsiteY20" fmla="*/ 3931456 h 4498804"/>
                      <a:gd name="connsiteX21" fmla="*/ 5264737 w 5708210"/>
                      <a:gd name="connsiteY21" fmla="*/ 4025336 h 4498804"/>
                      <a:gd name="connsiteX22" fmla="*/ 5196737 w 5708210"/>
                      <a:gd name="connsiteY22" fmla="*/ 4073108 h 4498804"/>
                      <a:gd name="connsiteX23" fmla="*/ 5170473 w 5708210"/>
                      <a:gd name="connsiteY23" fmla="*/ 4100496 h 4498804"/>
                      <a:gd name="connsiteX24" fmla="*/ 5074529 w 5708210"/>
                      <a:gd name="connsiteY24" fmla="*/ 4226596 h 4498804"/>
                      <a:gd name="connsiteX25" fmla="*/ 5060581 w 5708210"/>
                      <a:gd name="connsiteY25" fmla="*/ 4247616 h 4498804"/>
                      <a:gd name="connsiteX26" fmla="*/ 5029961 w 5708210"/>
                      <a:gd name="connsiteY26" fmla="*/ 4241172 h 4498804"/>
                      <a:gd name="connsiteX27" fmla="*/ 4906633 w 5708210"/>
                      <a:gd name="connsiteY27" fmla="*/ 4196524 h 4498804"/>
                      <a:gd name="connsiteX28" fmla="*/ 4322433 w 5708210"/>
                      <a:gd name="connsiteY28" fmla="*/ 3993324 h 4498804"/>
                      <a:gd name="connsiteX29" fmla="*/ 4373233 w 5708210"/>
                      <a:gd name="connsiteY29" fmla="*/ 4234624 h 4498804"/>
                      <a:gd name="connsiteX30" fmla="*/ 4055733 w 5708210"/>
                      <a:gd name="connsiteY30" fmla="*/ 4488624 h 4498804"/>
                      <a:gd name="connsiteX31" fmla="*/ 3423189 w 5708210"/>
                      <a:gd name="connsiteY31" fmla="*/ 3906954 h 4498804"/>
                      <a:gd name="connsiteX32" fmla="*/ 3404121 w 5708210"/>
                      <a:gd name="connsiteY32" fmla="*/ 3897828 h 4498804"/>
                      <a:gd name="connsiteX33" fmla="*/ 3408157 w 5708210"/>
                      <a:gd name="connsiteY33" fmla="*/ 3862976 h 4498804"/>
                      <a:gd name="connsiteX34" fmla="*/ 3344533 w 5708210"/>
                      <a:gd name="connsiteY34" fmla="*/ 3599624 h 4498804"/>
                      <a:gd name="connsiteX35" fmla="*/ 2430133 w 5708210"/>
                      <a:gd name="connsiteY35" fmla="*/ 3117024 h 4498804"/>
                      <a:gd name="connsiteX36" fmla="*/ 2049133 w 5708210"/>
                      <a:gd name="connsiteY36" fmla="*/ 3282124 h 4498804"/>
                      <a:gd name="connsiteX37" fmla="*/ 1147433 w 5708210"/>
                      <a:gd name="connsiteY37" fmla="*/ 3688524 h 4498804"/>
                      <a:gd name="connsiteX38" fmla="*/ 655617 w 5708210"/>
                      <a:gd name="connsiteY38" fmla="*/ 3973592 h 4498804"/>
                      <a:gd name="connsiteX39" fmla="*/ 644605 w 5708210"/>
                      <a:gd name="connsiteY39" fmla="*/ 3982236 h 4498804"/>
                      <a:gd name="connsiteX40" fmla="*/ 619729 w 5708210"/>
                      <a:gd name="connsiteY40" fmla="*/ 3973744 h 4498804"/>
                      <a:gd name="connsiteX41" fmla="*/ 274209 w 5708210"/>
                      <a:gd name="connsiteY41" fmla="*/ 3871544 h 4498804"/>
                      <a:gd name="connsiteX42" fmla="*/ 220953 w 5708210"/>
                      <a:gd name="connsiteY42" fmla="*/ 3828722 h 4498804"/>
                      <a:gd name="connsiteX43" fmla="*/ 231205 w 5708210"/>
                      <a:gd name="connsiteY43" fmla="*/ 3794852 h 4498804"/>
                      <a:gd name="connsiteX44" fmla="*/ 291089 w 5708210"/>
                      <a:gd name="connsiteY44" fmla="*/ 3009980 h 4498804"/>
                      <a:gd name="connsiteX45" fmla="*/ 805 w 5708210"/>
                      <a:gd name="connsiteY45" fmla="*/ 2821296 h 4498804"/>
                      <a:gd name="connsiteX46" fmla="*/ 204005 w 5708210"/>
                      <a:gd name="connsiteY46" fmla="*/ 2371352 h 4498804"/>
                      <a:gd name="connsiteX47" fmla="*/ 189489 w 5708210"/>
                      <a:gd name="connsiteY47" fmla="*/ 1979468 h 4498804"/>
                      <a:gd name="connsiteX48" fmla="*/ 1278061 w 5708210"/>
                      <a:gd name="connsiteY48" fmla="*/ 1747238 h 4498804"/>
                      <a:gd name="connsiteX49" fmla="*/ 1263545 w 5708210"/>
                      <a:gd name="connsiteY49" fmla="*/ 1166668 h 4498804"/>
                      <a:gd name="connsiteX50" fmla="*/ 1529341 w 5708210"/>
                      <a:gd name="connsiteY50" fmla="*/ 824674 h 4498804"/>
                      <a:gd name="connsiteX51" fmla="*/ 1604197 w 5708210"/>
                      <a:gd name="connsiteY51" fmla="*/ 743654 h 4498804"/>
                      <a:gd name="connsiteX52" fmla="*/ 1671477 w 5708210"/>
                      <a:gd name="connsiteY52" fmla="*/ 724298 h 4498804"/>
                      <a:gd name="connsiteX53" fmla="*/ 2417433 w 5708210"/>
                      <a:gd name="connsiteY53" fmla="*/ 564324 h 4498804"/>
                      <a:gd name="connsiteX54" fmla="*/ 2925433 w 5708210"/>
                      <a:gd name="connsiteY54" fmla="*/ 831024 h 4498804"/>
                      <a:gd name="connsiteX55" fmla="*/ 3522333 w 5708210"/>
                      <a:gd name="connsiteY55" fmla="*/ 627824 h 4498804"/>
                      <a:gd name="connsiteX56" fmla="*/ 3370925 w 5708210"/>
                      <a:gd name="connsiteY56" fmla="*/ 113176 h 4498804"/>
                      <a:gd name="connsiteX57" fmla="*/ 3361089 w 5708210"/>
                      <a:gd name="connsiteY57" fmla="*/ 63210 h 4498804"/>
                      <a:gd name="connsiteX58" fmla="*/ 3377697 w 5708210"/>
                      <a:gd name="connsiteY58" fmla="*/ 64868 h 4498804"/>
                      <a:gd name="connsiteX59" fmla="*/ 3795309 w 5708210"/>
                      <a:gd name="connsiteY59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43881 w 5708210"/>
                      <a:gd name="connsiteY18" fmla="*/ 3936644 h 4498804"/>
                      <a:gd name="connsiteX19" fmla="*/ 5373385 w 5708210"/>
                      <a:gd name="connsiteY19" fmla="*/ 3931456 h 4498804"/>
                      <a:gd name="connsiteX20" fmla="*/ 5264737 w 5708210"/>
                      <a:gd name="connsiteY20" fmla="*/ 4025336 h 4498804"/>
                      <a:gd name="connsiteX21" fmla="*/ 5196737 w 5708210"/>
                      <a:gd name="connsiteY21" fmla="*/ 4073108 h 4498804"/>
                      <a:gd name="connsiteX22" fmla="*/ 5170473 w 5708210"/>
                      <a:gd name="connsiteY22" fmla="*/ 4100496 h 4498804"/>
                      <a:gd name="connsiteX23" fmla="*/ 5074529 w 5708210"/>
                      <a:gd name="connsiteY23" fmla="*/ 4226596 h 4498804"/>
                      <a:gd name="connsiteX24" fmla="*/ 5060581 w 5708210"/>
                      <a:gd name="connsiteY24" fmla="*/ 4247616 h 4498804"/>
                      <a:gd name="connsiteX25" fmla="*/ 5029961 w 5708210"/>
                      <a:gd name="connsiteY25" fmla="*/ 4241172 h 4498804"/>
                      <a:gd name="connsiteX26" fmla="*/ 4906633 w 5708210"/>
                      <a:gd name="connsiteY26" fmla="*/ 4196524 h 4498804"/>
                      <a:gd name="connsiteX27" fmla="*/ 4322433 w 5708210"/>
                      <a:gd name="connsiteY27" fmla="*/ 3993324 h 4498804"/>
                      <a:gd name="connsiteX28" fmla="*/ 4373233 w 5708210"/>
                      <a:gd name="connsiteY28" fmla="*/ 4234624 h 4498804"/>
                      <a:gd name="connsiteX29" fmla="*/ 4055733 w 5708210"/>
                      <a:gd name="connsiteY29" fmla="*/ 4488624 h 4498804"/>
                      <a:gd name="connsiteX30" fmla="*/ 3423189 w 5708210"/>
                      <a:gd name="connsiteY30" fmla="*/ 3906954 h 4498804"/>
                      <a:gd name="connsiteX31" fmla="*/ 3404121 w 5708210"/>
                      <a:gd name="connsiteY31" fmla="*/ 3897828 h 4498804"/>
                      <a:gd name="connsiteX32" fmla="*/ 3408157 w 5708210"/>
                      <a:gd name="connsiteY32" fmla="*/ 3862976 h 4498804"/>
                      <a:gd name="connsiteX33" fmla="*/ 3344533 w 5708210"/>
                      <a:gd name="connsiteY33" fmla="*/ 3599624 h 4498804"/>
                      <a:gd name="connsiteX34" fmla="*/ 2430133 w 5708210"/>
                      <a:gd name="connsiteY34" fmla="*/ 3117024 h 4498804"/>
                      <a:gd name="connsiteX35" fmla="*/ 2049133 w 5708210"/>
                      <a:gd name="connsiteY35" fmla="*/ 3282124 h 4498804"/>
                      <a:gd name="connsiteX36" fmla="*/ 1147433 w 5708210"/>
                      <a:gd name="connsiteY36" fmla="*/ 3688524 h 4498804"/>
                      <a:gd name="connsiteX37" fmla="*/ 655617 w 5708210"/>
                      <a:gd name="connsiteY37" fmla="*/ 3973592 h 4498804"/>
                      <a:gd name="connsiteX38" fmla="*/ 644605 w 5708210"/>
                      <a:gd name="connsiteY38" fmla="*/ 3982236 h 4498804"/>
                      <a:gd name="connsiteX39" fmla="*/ 619729 w 5708210"/>
                      <a:gd name="connsiteY39" fmla="*/ 3973744 h 4498804"/>
                      <a:gd name="connsiteX40" fmla="*/ 274209 w 5708210"/>
                      <a:gd name="connsiteY40" fmla="*/ 3871544 h 4498804"/>
                      <a:gd name="connsiteX41" fmla="*/ 220953 w 5708210"/>
                      <a:gd name="connsiteY41" fmla="*/ 3828722 h 4498804"/>
                      <a:gd name="connsiteX42" fmla="*/ 231205 w 5708210"/>
                      <a:gd name="connsiteY42" fmla="*/ 3794852 h 4498804"/>
                      <a:gd name="connsiteX43" fmla="*/ 291089 w 5708210"/>
                      <a:gd name="connsiteY43" fmla="*/ 3009980 h 4498804"/>
                      <a:gd name="connsiteX44" fmla="*/ 805 w 5708210"/>
                      <a:gd name="connsiteY44" fmla="*/ 2821296 h 4498804"/>
                      <a:gd name="connsiteX45" fmla="*/ 204005 w 5708210"/>
                      <a:gd name="connsiteY45" fmla="*/ 2371352 h 4498804"/>
                      <a:gd name="connsiteX46" fmla="*/ 189489 w 5708210"/>
                      <a:gd name="connsiteY46" fmla="*/ 1979468 h 4498804"/>
                      <a:gd name="connsiteX47" fmla="*/ 1278061 w 5708210"/>
                      <a:gd name="connsiteY47" fmla="*/ 1747238 h 4498804"/>
                      <a:gd name="connsiteX48" fmla="*/ 1263545 w 5708210"/>
                      <a:gd name="connsiteY48" fmla="*/ 1166668 h 4498804"/>
                      <a:gd name="connsiteX49" fmla="*/ 1529341 w 5708210"/>
                      <a:gd name="connsiteY49" fmla="*/ 824674 h 4498804"/>
                      <a:gd name="connsiteX50" fmla="*/ 1604197 w 5708210"/>
                      <a:gd name="connsiteY50" fmla="*/ 743654 h 4498804"/>
                      <a:gd name="connsiteX51" fmla="*/ 1671477 w 5708210"/>
                      <a:gd name="connsiteY51" fmla="*/ 724298 h 4498804"/>
                      <a:gd name="connsiteX52" fmla="*/ 2417433 w 5708210"/>
                      <a:gd name="connsiteY52" fmla="*/ 564324 h 4498804"/>
                      <a:gd name="connsiteX53" fmla="*/ 2925433 w 5708210"/>
                      <a:gd name="connsiteY53" fmla="*/ 831024 h 4498804"/>
                      <a:gd name="connsiteX54" fmla="*/ 3522333 w 5708210"/>
                      <a:gd name="connsiteY54" fmla="*/ 627824 h 4498804"/>
                      <a:gd name="connsiteX55" fmla="*/ 3370925 w 5708210"/>
                      <a:gd name="connsiteY55" fmla="*/ 113176 h 4498804"/>
                      <a:gd name="connsiteX56" fmla="*/ 3361089 w 5708210"/>
                      <a:gd name="connsiteY56" fmla="*/ 63210 h 4498804"/>
                      <a:gd name="connsiteX57" fmla="*/ 3377697 w 5708210"/>
                      <a:gd name="connsiteY57" fmla="*/ 64868 h 4498804"/>
                      <a:gd name="connsiteX58" fmla="*/ 3795309 w 5708210"/>
                      <a:gd name="connsiteY58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73385 w 5708210"/>
                      <a:gd name="connsiteY18" fmla="*/ 3931456 h 4498804"/>
                      <a:gd name="connsiteX19" fmla="*/ 5264737 w 5708210"/>
                      <a:gd name="connsiteY19" fmla="*/ 4025336 h 4498804"/>
                      <a:gd name="connsiteX20" fmla="*/ 5196737 w 5708210"/>
                      <a:gd name="connsiteY20" fmla="*/ 4073108 h 4498804"/>
                      <a:gd name="connsiteX21" fmla="*/ 5170473 w 5708210"/>
                      <a:gd name="connsiteY21" fmla="*/ 4100496 h 4498804"/>
                      <a:gd name="connsiteX22" fmla="*/ 5074529 w 5708210"/>
                      <a:gd name="connsiteY22" fmla="*/ 4226596 h 4498804"/>
                      <a:gd name="connsiteX23" fmla="*/ 5060581 w 5708210"/>
                      <a:gd name="connsiteY23" fmla="*/ 4247616 h 4498804"/>
                      <a:gd name="connsiteX24" fmla="*/ 5029961 w 5708210"/>
                      <a:gd name="connsiteY24" fmla="*/ 4241172 h 4498804"/>
                      <a:gd name="connsiteX25" fmla="*/ 4906633 w 5708210"/>
                      <a:gd name="connsiteY25" fmla="*/ 4196524 h 4498804"/>
                      <a:gd name="connsiteX26" fmla="*/ 4322433 w 5708210"/>
                      <a:gd name="connsiteY26" fmla="*/ 3993324 h 4498804"/>
                      <a:gd name="connsiteX27" fmla="*/ 4373233 w 5708210"/>
                      <a:gd name="connsiteY27" fmla="*/ 4234624 h 4498804"/>
                      <a:gd name="connsiteX28" fmla="*/ 4055733 w 5708210"/>
                      <a:gd name="connsiteY28" fmla="*/ 4488624 h 4498804"/>
                      <a:gd name="connsiteX29" fmla="*/ 3423189 w 5708210"/>
                      <a:gd name="connsiteY29" fmla="*/ 3906954 h 4498804"/>
                      <a:gd name="connsiteX30" fmla="*/ 3404121 w 5708210"/>
                      <a:gd name="connsiteY30" fmla="*/ 3897828 h 4498804"/>
                      <a:gd name="connsiteX31" fmla="*/ 3408157 w 5708210"/>
                      <a:gd name="connsiteY31" fmla="*/ 3862976 h 4498804"/>
                      <a:gd name="connsiteX32" fmla="*/ 3344533 w 5708210"/>
                      <a:gd name="connsiteY32" fmla="*/ 3599624 h 4498804"/>
                      <a:gd name="connsiteX33" fmla="*/ 2430133 w 5708210"/>
                      <a:gd name="connsiteY33" fmla="*/ 3117024 h 4498804"/>
                      <a:gd name="connsiteX34" fmla="*/ 2049133 w 5708210"/>
                      <a:gd name="connsiteY34" fmla="*/ 3282124 h 4498804"/>
                      <a:gd name="connsiteX35" fmla="*/ 1147433 w 5708210"/>
                      <a:gd name="connsiteY35" fmla="*/ 3688524 h 4498804"/>
                      <a:gd name="connsiteX36" fmla="*/ 655617 w 5708210"/>
                      <a:gd name="connsiteY36" fmla="*/ 3973592 h 4498804"/>
                      <a:gd name="connsiteX37" fmla="*/ 644605 w 5708210"/>
                      <a:gd name="connsiteY37" fmla="*/ 3982236 h 4498804"/>
                      <a:gd name="connsiteX38" fmla="*/ 619729 w 5708210"/>
                      <a:gd name="connsiteY38" fmla="*/ 3973744 h 4498804"/>
                      <a:gd name="connsiteX39" fmla="*/ 274209 w 5708210"/>
                      <a:gd name="connsiteY39" fmla="*/ 3871544 h 4498804"/>
                      <a:gd name="connsiteX40" fmla="*/ 220953 w 5708210"/>
                      <a:gd name="connsiteY40" fmla="*/ 3828722 h 4498804"/>
                      <a:gd name="connsiteX41" fmla="*/ 231205 w 5708210"/>
                      <a:gd name="connsiteY41" fmla="*/ 3794852 h 4498804"/>
                      <a:gd name="connsiteX42" fmla="*/ 291089 w 5708210"/>
                      <a:gd name="connsiteY42" fmla="*/ 3009980 h 4498804"/>
                      <a:gd name="connsiteX43" fmla="*/ 805 w 5708210"/>
                      <a:gd name="connsiteY43" fmla="*/ 2821296 h 4498804"/>
                      <a:gd name="connsiteX44" fmla="*/ 204005 w 5708210"/>
                      <a:gd name="connsiteY44" fmla="*/ 2371352 h 4498804"/>
                      <a:gd name="connsiteX45" fmla="*/ 189489 w 5708210"/>
                      <a:gd name="connsiteY45" fmla="*/ 1979468 h 4498804"/>
                      <a:gd name="connsiteX46" fmla="*/ 1278061 w 5708210"/>
                      <a:gd name="connsiteY46" fmla="*/ 1747238 h 4498804"/>
                      <a:gd name="connsiteX47" fmla="*/ 1263545 w 5708210"/>
                      <a:gd name="connsiteY47" fmla="*/ 1166668 h 4498804"/>
                      <a:gd name="connsiteX48" fmla="*/ 1529341 w 5708210"/>
                      <a:gd name="connsiteY48" fmla="*/ 824674 h 4498804"/>
                      <a:gd name="connsiteX49" fmla="*/ 1604197 w 5708210"/>
                      <a:gd name="connsiteY49" fmla="*/ 743654 h 4498804"/>
                      <a:gd name="connsiteX50" fmla="*/ 1671477 w 5708210"/>
                      <a:gd name="connsiteY50" fmla="*/ 724298 h 4498804"/>
                      <a:gd name="connsiteX51" fmla="*/ 2417433 w 5708210"/>
                      <a:gd name="connsiteY51" fmla="*/ 564324 h 4498804"/>
                      <a:gd name="connsiteX52" fmla="*/ 2925433 w 5708210"/>
                      <a:gd name="connsiteY52" fmla="*/ 831024 h 4498804"/>
                      <a:gd name="connsiteX53" fmla="*/ 3522333 w 5708210"/>
                      <a:gd name="connsiteY53" fmla="*/ 627824 h 4498804"/>
                      <a:gd name="connsiteX54" fmla="*/ 3370925 w 5708210"/>
                      <a:gd name="connsiteY54" fmla="*/ 113176 h 4498804"/>
                      <a:gd name="connsiteX55" fmla="*/ 3361089 w 5708210"/>
                      <a:gd name="connsiteY55" fmla="*/ 63210 h 4498804"/>
                      <a:gd name="connsiteX56" fmla="*/ 3377697 w 5708210"/>
                      <a:gd name="connsiteY56" fmla="*/ 64868 h 4498804"/>
                      <a:gd name="connsiteX57" fmla="*/ 3795309 w 5708210"/>
                      <a:gd name="connsiteY57" fmla="*/ 1220 h 4498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</a:cxnLst>
                    <a:rect l="l" t="t" r="r" b="b"/>
                    <a:pathLst>
                      <a:path w="5708210" h="4498804">
                        <a:moveTo>
                          <a:pt x="3795309" y="1220"/>
                        </a:moveTo>
                        <a:cubicBezTo>
                          <a:pt x="3822273" y="-1124"/>
                          <a:pt x="3845917" y="-296"/>
                          <a:pt x="3865233" y="5524"/>
                        </a:cubicBezTo>
                        <a:cubicBezTo>
                          <a:pt x="4019749" y="52092"/>
                          <a:pt x="3937201" y="147340"/>
                          <a:pt x="4017633" y="170624"/>
                        </a:cubicBezTo>
                        <a:cubicBezTo>
                          <a:pt x="4098065" y="193908"/>
                          <a:pt x="4246233" y="130408"/>
                          <a:pt x="4347833" y="145224"/>
                        </a:cubicBezTo>
                        <a:cubicBezTo>
                          <a:pt x="4449433" y="160040"/>
                          <a:pt x="4578549" y="191792"/>
                          <a:pt x="4627233" y="259524"/>
                        </a:cubicBezTo>
                        <a:cubicBezTo>
                          <a:pt x="4675917" y="327256"/>
                          <a:pt x="4553149" y="488124"/>
                          <a:pt x="4639933" y="551624"/>
                        </a:cubicBezTo>
                        <a:cubicBezTo>
                          <a:pt x="4726717" y="615124"/>
                          <a:pt x="5037865" y="695556"/>
                          <a:pt x="5147933" y="640524"/>
                        </a:cubicBezTo>
                        <a:cubicBezTo>
                          <a:pt x="5258001" y="585492"/>
                          <a:pt x="5073849" y="270108"/>
                          <a:pt x="5300333" y="221424"/>
                        </a:cubicBezTo>
                        <a:cubicBezTo>
                          <a:pt x="5328645" y="215338"/>
                          <a:pt x="5361189" y="214744"/>
                          <a:pt x="5397405" y="218112"/>
                        </a:cubicBezTo>
                        <a:lnTo>
                          <a:pt x="5438685" y="225208"/>
                        </a:lnTo>
                        <a:lnTo>
                          <a:pt x="5462533" y="323608"/>
                        </a:lnTo>
                        <a:cubicBezTo>
                          <a:pt x="5477969" y="386498"/>
                          <a:pt x="5491829" y="443040"/>
                          <a:pt x="5500569" y="489344"/>
                        </a:cubicBezTo>
                        <a:lnTo>
                          <a:pt x="5504633" y="519244"/>
                        </a:lnTo>
                        <a:lnTo>
                          <a:pt x="5569201" y="664916"/>
                        </a:lnTo>
                        <a:cubicBezTo>
                          <a:pt x="5921049" y="1635936"/>
                          <a:pt x="5491825" y="3221208"/>
                          <a:pt x="5509881" y="3739324"/>
                        </a:cubicBezTo>
                        <a:cubicBezTo>
                          <a:pt x="5511177" y="3776332"/>
                          <a:pt x="5512409" y="3808932"/>
                          <a:pt x="5513577" y="3837544"/>
                        </a:cubicBezTo>
                        <a:lnTo>
                          <a:pt x="5490833" y="3844100"/>
                        </a:lnTo>
                        <a:cubicBezTo>
                          <a:pt x="5453425" y="3884084"/>
                          <a:pt x="5530257" y="3781544"/>
                          <a:pt x="5379009" y="3906876"/>
                        </a:cubicBezTo>
                        <a:lnTo>
                          <a:pt x="5373385" y="3931456"/>
                        </a:lnTo>
                        <a:cubicBezTo>
                          <a:pt x="5421313" y="3927560"/>
                          <a:pt x="5354817" y="3966020"/>
                          <a:pt x="5264737" y="4025336"/>
                        </a:cubicBezTo>
                        <a:lnTo>
                          <a:pt x="5196737" y="4073108"/>
                        </a:lnTo>
                        <a:lnTo>
                          <a:pt x="5170473" y="4100496"/>
                        </a:lnTo>
                        <a:cubicBezTo>
                          <a:pt x="5138885" y="4137342"/>
                          <a:pt x="5107141" y="4179772"/>
                          <a:pt x="5074529" y="4226596"/>
                        </a:cubicBezTo>
                        <a:lnTo>
                          <a:pt x="5060581" y="4247616"/>
                        </a:lnTo>
                        <a:lnTo>
                          <a:pt x="5029961" y="4241172"/>
                        </a:lnTo>
                        <a:cubicBezTo>
                          <a:pt x="4994209" y="4233830"/>
                          <a:pt x="4955845" y="4224040"/>
                          <a:pt x="4906633" y="4196524"/>
                        </a:cubicBezTo>
                        <a:cubicBezTo>
                          <a:pt x="4709785" y="4086456"/>
                          <a:pt x="4411333" y="3986974"/>
                          <a:pt x="4322433" y="3993324"/>
                        </a:cubicBezTo>
                        <a:cubicBezTo>
                          <a:pt x="4233533" y="3999674"/>
                          <a:pt x="4417681" y="4152074"/>
                          <a:pt x="4373233" y="4234624"/>
                        </a:cubicBezTo>
                        <a:cubicBezTo>
                          <a:pt x="4328785" y="4317174"/>
                          <a:pt x="4231417" y="4550008"/>
                          <a:pt x="4055733" y="4488624"/>
                        </a:cubicBezTo>
                        <a:cubicBezTo>
                          <a:pt x="3902009" y="4434912"/>
                          <a:pt x="3665637" y="4042504"/>
                          <a:pt x="3423189" y="3906954"/>
                        </a:cubicBezTo>
                        <a:lnTo>
                          <a:pt x="3404121" y="3897828"/>
                        </a:lnTo>
                        <a:lnTo>
                          <a:pt x="3408157" y="3862976"/>
                        </a:lnTo>
                        <a:cubicBezTo>
                          <a:pt x="3414185" y="3766708"/>
                          <a:pt x="3401681" y="3674236"/>
                          <a:pt x="3344533" y="3599624"/>
                        </a:cubicBezTo>
                        <a:cubicBezTo>
                          <a:pt x="3192133" y="3400658"/>
                          <a:pt x="2646033" y="3169940"/>
                          <a:pt x="2430133" y="3117024"/>
                        </a:cubicBezTo>
                        <a:cubicBezTo>
                          <a:pt x="2214233" y="3064108"/>
                          <a:pt x="2049133" y="3282124"/>
                          <a:pt x="2049133" y="3282124"/>
                        </a:cubicBezTo>
                        <a:cubicBezTo>
                          <a:pt x="1835349" y="3377374"/>
                          <a:pt x="1420481" y="3534008"/>
                          <a:pt x="1147433" y="3688524"/>
                        </a:cubicBezTo>
                        <a:cubicBezTo>
                          <a:pt x="976777" y="3785096"/>
                          <a:pt x="806121" y="3865134"/>
                          <a:pt x="655617" y="3973592"/>
                        </a:cubicBezTo>
                        <a:lnTo>
                          <a:pt x="644605" y="3982236"/>
                        </a:lnTo>
                        <a:lnTo>
                          <a:pt x="619729" y="3973744"/>
                        </a:lnTo>
                        <a:cubicBezTo>
                          <a:pt x="526889" y="3948394"/>
                          <a:pt x="378217" y="3936462"/>
                          <a:pt x="274209" y="3871544"/>
                        </a:cubicBezTo>
                        <a:lnTo>
                          <a:pt x="220953" y="3828722"/>
                        </a:lnTo>
                        <a:lnTo>
                          <a:pt x="231205" y="3794852"/>
                        </a:lnTo>
                        <a:cubicBezTo>
                          <a:pt x="286301" y="3588322"/>
                          <a:pt x="316641" y="3155428"/>
                          <a:pt x="291089" y="3009980"/>
                        </a:cubicBezTo>
                        <a:cubicBezTo>
                          <a:pt x="259641" y="2830972"/>
                          <a:pt x="15317" y="2927732"/>
                          <a:pt x="805" y="2821296"/>
                        </a:cubicBezTo>
                        <a:cubicBezTo>
                          <a:pt x="-13711" y="2714856"/>
                          <a:pt x="172557" y="2511658"/>
                          <a:pt x="204005" y="2371352"/>
                        </a:cubicBezTo>
                        <a:cubicBezTo>
                          <a:pt x="235453" y="2231048"/>
                          <a:pt x="10481" y="2083486"/>
                          <a:pt x="189489" y="1979468"/>
                        </a:cubicBezTo>
                        <a:cubicBezTo>
                          <a:pt x="368501" y="1875448"/>
                          <a:pt x="1099053" y="1882704"/>
                          <a:pt x="1278061" y="1747238"/>
                        </a:cubicBezTo>
                        <a:cubicBezTo>
                          <a:pt x="1457073" y="1611772"/>
                          <a:pt x="1183721" y="1372286"/>
                          <a:pt x="1263545" y="1166668"/>
                        </a:cubicBezTo>
                        <a:cubicBezTo>
                          <a:pt x="1303461" y="1063858"/>
                          <a:pt x="1419577" y="941696"/>
                          <a:pt x="1529341" y="824674"/>
                        </a:cubicBezTo>
                        <a:lnTo>
                          <a:pt x="1604197" y="743654"/>
                        </a:lnTo>
                        <a:lnTo>
                          <a:pt x="1671477" y="724298"/>
                        </a:lnTo>
                        <a:cubicBezTo>
                          <a:pt x="1984465" y="633404"/>
                          <a:pt x="2259345" y="553080"/>
                          <a:pt x="2417433" y="564324"/>
                        </a:cubicBezTo>
                        <a:cubicBezTo>
                          <a:pt x="2923317" y="600308"/>
                          <a:pt x="2741281" y="820440"/>
                          <a:pt x="2925433" y="831024"/>
                        </a:cubicBezTo>
                        <a:cubicBezTo>
                          <a:pt x="3109585" y="841608"/>
                          <a:pt x="3450365" y="759056"/>
                          <a:pt x="3522333" y="627824"/>
                        </a:cubicBezTo>
                        <a:cubicBezTo>
                          <a:pt x="3585305" y="512996"/>
                          <a:pt x="3421393" y="284726"/>
                          <a:pt x="3370925" y="113176"/>
                        </a:cubicBezTo>
                        <a:lnTo>
                          <a:pt x="3361089" y="63210"/>
                        </a:lnTo>
                        <a:lnTo>
                          <a:pt x="3377697" y="64868"/>
                        </a:lnTo>
                        <a:cubicBezTo>
                          <a:pt x="3526557" y="70706"/>
                          <a:pt x="3687457" y="10596"/>
                          <a:pt x="3795309" y="122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" name="フリーフォーム: 図形 11">
                  <a:extLst>
                    <a:ext uri="{FF2B5EF4-FFF2-40B4-BE49-F238E27FC236}">
                      <a16:creationId xmlns:a16="http://schemas.microsoft.com/office/drawing/2014/main" id="{AE0CB676-C9C8-23BC-005A-99D9E1499535}"/>
                    </a:ext>
                  </a:extLst>
                </p:cNvPr>
                <p:cNvSpPr/>
                <p:nvPr/>
              </p:nvSpPr>
              <p:spPr>
                <a:xfrm>
                  <a:off x="5593710" y="4948083"/>
                  <a:ext cx="658499" cy="313908"/>
                </a:xfrm>
                <a:custGeom>
                  <a:avLst/>
                  <a:gdLst>
                    <a:gd name="connsiteX0" fmla="*/ 407144 w 29119620"/>
                    <a:gd name="connsiteY0" fmla="*/ 14041757 h 17559532"/>
                    <a:gd name="connsiteX1" fmla="*/ 432436 w 29119620"/>
                    <a:gd name="connsiteY1" fmla="*/ 14045208 h 17559532"/>
                    <a:gd name="connsiteX2" fmla="*/ 299084 w 29119620"/>
                    <a:gd name="connsiteY2" fmla="*/ 14321433 h 17559532"/>
                    <a:gd name="connsiteX3" fmla="*/ 203836 w 29119620"/>
                    <a:gd name="connsiteY3" fmla="*/ 14816733 h 17559532"/>
                    <a:gd name="connsiteX4" fmla="*/ 51436 w 29119620"/>
                    <a:gd name="connsiteY4" fmla="*/ 14769108 h 17559532"/>
                    <a:gd name="connsiteX5" fmla="*/ 3808 w 29119620"/>
                    <a:gd name="connsiteY5" fmla="*/ 14388108 h 17559532"/>
                    <a:gd name="connsiteX6" fmla="*/ 51436 w 29119620"/>
                    <a:gd name="connsiteY6" fmla="*/ 14178558 h 17559532"/>
                    <a:gd name="connsiteX7" fmla="*/ 407144 w 29119620"/>
                    <a:gd name="connsiteY7" fmla="*/ 14041757 h 17559532"/>
                    <a:gd name="connsiteX8" fmla="*/ 20758556 w 29119620"/>
                    <a:gd name="connsiteY8" fmla="*/ 8590332 h 17559532"/>
                    <a:gd name="connsiteX9" fmla="*/ 20859932 w 29119620"/>
                    <a:gd name="connsiteY9" fmla="*/ 8663130 h 17559532"/>
                    <a:gd name="connsiteX10" fmla="*/ 20758332 w 29119620"/>
                    <a:gd name="connsiteY10" fmla="*/ 8866329 h 17559532"/>
                    <a:gd name="connsiteX11" fmla="*/ 20613188 w 29119620"/>
                    <a:gd name="connsiteY11" fmla="*/ 8924387 h 17559532"/>
                    <a:gd name="connsiteX12" fmla="*/ 20395472 w 29119620"/>
                    <a:gd name="connsiteY12" fmla="*/ 8750216 h 17559532"/>
                    <a:gd name="connsiteX13" fmla="*/ 20700272 w 29119620"/>
                    <a:gd name="connsiteY13" fmla="*/ 8590559 h 17559532"/>
                    <a:gd name="connsiteX14" fmla="*/ 20758556 w 29119620"/>
                    <a:gd name="connsiteY14" fmla="*/ 8590332 h 17559532"/>
                    <a:gd name="connsiteX15" fmla="*/ 21189336 w 29119620"/>
                    <a:gd name="connsiteY15" fmla="*/ 8181664 h 17559532"/>
                    <a:gd name="connsiteX16" fmla="*/ 21280848 w 29119620"/>
                    <a:gd name="connsiteY16" fmla="*/ 8242215 h 17559532"/>
                    <a:gd name="connsiteX17" fmla="*/ 21280848 w 29119620"/>
                    <a:gd name="connsiteY17" fmla="*/ 8358329 h 17559532"/>
                    <a:gd name="connsiteX18" fmla="*/ 20961532 w 29119620"/>
                    <a:gd name="connsiteY18" fmla="*/ 8358329 h 17559532"/>
                    <a:gd name="connsiteX19" fmla="*/ 21150216 w 29119620"/>
                    <a:gd name="connsiteY19" fmla="*/ 8184158 h 17559532"/>
                    <a:gd name="connsiteX20" fmla="*/ 21189336 w 29119620"/>
                    <a:gd name="connsiteY20" fmla="*/ 8181664 h 17559532"/>
                    <a:gd name="connsiteX21" fmla="*/ 22760976 w 29119620"/>
                    <a:gd name="connsiteY21" fmla="*/ 7181780 h 17559532"/>
                    <a:gd name="connsiteX22" fmla="*/ 22790332 w 29119620"/>
                    <a:gd name="connsiteY22" fmla="*/ 7182672 h 17559532"/>
                    <a:gd name="connsiteX23" fmla="*/ 22979016 w 29119620"/>
                    <a:gd name="connsiteY23" fmla="*/ 7356845 h 17559532"/>
                    <a:gd name="connsiteX24" fmla="*/ 22949988 w 29119620"/>
                    <a:gd name="connsiteY24" fmla="*/ 7472959 h 17559532"/>
                    <a:gd name="connsiteX25" fmla="*/ 22645188 w 29119620"/>
                    <a:gd name="connsiteY25" fmla="*/ 7603588 h 17559532"/>
                    <a:gd name="connsiteX26" fmla="*/ 22195248 w 29119620"/>
                    <a:gd name="connsiteY26" fmla="*/ 7937416 h 17559532"/>
                    <a:gd name="connsiteX27" fmla="*/ 22006560 w 29119620"/>
                    <a:gd name="connsiteY27" fmla="*/ 7531016 h 17559532"/>
                    <a:gd name="connsiteX28" fmla="*/ 22108160 w 29119620"/>
                    <a:gd name="connsiteY28" fmla="*/ 7443930 h 17559532"/>
                    <a:gd name="connsiteX29" fmla="*/ 22485532 w 29119620"/>
                    <a:gd name="connsiteY29" fmla="*/ 7443930 h 17559532"/>
                    <a:gd name="connsiteX30" fmla="*/ 22543588 w 29119620"/>
                    <a:gd name="connsiteY30" fmla="*/ 7284273 h 17559532"/>
                    <a:gd name="connsiteX31" fmla="*/ 22760976 w 29119620"/>
                    <a:gd name="connsiteY31" fmla="*/ 7181780 h 17559532"/>
                    <a:gd name="connsiteX32" fmla="*/ 20731128 w 29119620"/>
                    <a:gd name="connsiteY32" fmla="*/ 4543416 h 17559532"/>
                    <a:gd name="connsiteX33" fmla="*/ 21222788 w 29119620"/>
                    <a:gd name="connsiteY33" fmla="*/ 4889415 h 17559532"/>
                    <a:gd name="connsiteX34" fmla="*/ 21933988 w 29119620"/>
                    <a:gd name="connsiteY34" fmla="*/ 4744272 h 17559532"/>
                    <a:gd name="connsiteX35" fmla="*/ 21759816 w 29119620"/>
                    <a:gd name="connsiteY35" fmla="*/ 5136159 h 17559532"/>
                    <a:gd name="connsiteX36" fmla="*/ 21455016 w 29119620"/>
                    <a:gd name="connsiteY36" fmla="*/ 5107131 h 17559532"/>
                    <a:gd name="connsiteX37" fmla="*/ 21063132 w 29119620"/>
                    <a:gd name="connsiteY37" fmla="*/ 5557074 h 17559532"/>
                    <a:gd name="connsiteX38" fmla="*/ 20468048 w 29119620"/>
                    <a:gd name="connsiteY38" fmla="*/ 5615130 h 17559532"/>
                    <a:gd name="connsiteX39" fmla="*/ 20221304 w 29119620"/>
                    <a:gd name="connsiteY39" fmla="*/ 5977989 h 17559532"/>
                    <a:gd name="connsiteX40" fmla="*/ 20032616 w 29119620"/>
                    <a:gd name="connsiteY40" fmla="*/ 6050558 h 17559532"/>
                    <a:gd name="connsiteX41" fmla="*/ 19481072 w 29119620"/>
                    <a:gd name="connsiteY41" fmla="*/ 7052044 h 17559532"/>
                    <a:gd name="connsiteX42" fmla="*/ 18987588 w 29119620"/>
                    <a:gd name="connsiteY42" fmla="*/ 7168160 h 17559532"/>
                    <a:gd name="connsiteX43" fmla="*/ 18769872 w 29119620"/>
                    <a:gd name="connsiteY43" fmla="*/ 7792273 h 17559532"/>
                    <a:gd name="connsiteX44" fmla="*/ 18479588 w 29119620"/>
                    <a:gd name="connsiteY44" fmla="*/ 7850330 h 17559532"/>
                    <a:gd name="connsiteX45" fmla="*/ 18407016 w 29119620"/>
                    <a:gd name="connsiteY45" fmla="*/ 7255245 h 17559532"/>
                    <a:gd name="connsiteX46" fmla="*/ 19466560 w 29119620"/>
                    <a:gd name="connsiteY46" fmla="*/ 6471472 h 17559532"/>
                    <a:gd name="connsiteX47" fmla="*/ 19495588 w 29119620"/>
                    <a:gd name="connsiteY47" fmla="*/ 6195701 h 17559532"/>
                    <a:gd name="connsiteX48" fmla="*/ 20584160 w 29119620"/>
                    <a:gd name="connsiteY48" fmla="*/ 4599131 h 17559532"/>
                    <a:gd name="connsiteX49" fmla="*/ 20731128 w 29119620"/>
                    <a:gd name="connsiteY49" fmla="*/ 4543416 h 17559532"/>
                    <a:gd name="connsiteX50" fmla="*/ 5514248 w 29119620"/>
                    <a:gd name="connsiteY50" fmla="*/ 1265486 h 17559532"/>
                    <a:gd name="connsiteX51" fmla="*/ 5699760 w 29119620"/>
                    <a:gd name="connsiteY51" fmla="*/ 1357908 h 17559532"/>
                    <a:gd name="connsiteX52" fmla="*/ 5918836 w 29119620"/>
                    <a:gd name="connsiteY52" fmla="*/ 1691283 h 17559532"/>
                    <a:gd name="connsiteX53" fmla="*/ 5575936 w 29119620"/>
                    <a:gd name="connsiteY53" fmla="*/ 1919883 h 17559532"/>
                    <a:gd name="connsiteX54" fmla="*/ 5433060 w 29119620"/>
                    <a:gd name="connsiteY54" fmla="*/ 1805583 h 17559532"/>
                    <a:gd name="connsiteX55" fmla="*/ 5328284 w 29119620"/>
                    <a:gd name="connsiteY55" fmla="*/ 1500783 h 17559532"/>
                    <a:gd name="connsiteX56" fmla="*/ 5461636 w 29119620"/>
                    <a:gd name="connsiteY56" fmla="*/ 1272183 h 17559532"/>
                    <a:gd name="connsiteX57" fmla="*/ 5514248 w 29119620"/>
                    <a:gd name="connsiteY57" fmla="*/ 1265486 h 17559532"/>
                    <a:gd name="connsiteX58" fmla="*/ 4969164 w 29119620"/>
                    <a:gd name="connsiteY58" fmla="*/ 364234 h 17559532"/>
                    <a:gd name="connsiteX59" fmla="*/ 4977144 w 29119620"/>
                    <a:gd name="connsiteY59" fmla="*/ 364545 h 17559532"/>
                    <a:gd name="connsiteX60" fmla="*/ 4985384 w 29119620"/>
                    <a:gd name="connsiteY60" fmla="*/ 376833 h 17559532"/>
                    <a:gd name="connsiteX61" fmla="*/ 5023484 w 29119620"/>
                    <a:gd name="connsiteY61" fmla="*/ 767358 h 17559532"/>
                    <a:gd name="connsiteX62" fmla="*/ 4928236 w 29119620"/>
                    <a:gd name="connsiteY62" fmla="*/ 1224558 h 17559532"/>
                    <a:gd name="connsiteX63" fmla="*/ 4785360 w 29119620"/>
                    <a:gd name="connsiteY63" fmla="*/ 453033 h 17559532"/>
                    <a:gd name="connsiteX64" fmla="*/ 4899660 w 29119620"/>
                    <a:gd name="connsiteY64" fmla="*/ 453033 h 17559532"/>
                    <a:gd name="connsiteX65" fmla="*/ 4969164 w 29119620"/>
                    <a:gd name="connsiteY65" fmla="*/ 364234 h 17559532"/>
                    <a:gd name="connsiteX66" fmla="*/ 7624812 w 29119620"/>
                    <a:gd name="connsiteY66" fmla="*/ 125674 h 17559532"/>
                    <a:gd name="connsiteX67" fmla="*/ 8418896 w 29119620"/>
                    <a:gd name="connsiteY67" fmla="*/ 1016010 h 17559532"/>
                    <a:gd name="connsiteX68" fmla="*/ 9285172 w 29119620"/>
                    <a:gd name="connsiteY68" fmla="*/ 1930411 h 17559532"/>
                    <a:gd name="connsiteX69" fmla="*/ 10608644 w 29119620"/>
                    <a:gd name="connsiteY69" fmla="*/ 3975780 h 17559532"/>
                    <a:gd name="connsiteX70" fmla="*/ 12822456 w 29119620"/>
                    <a:gd name="connsiteY70" fmla="*/ 5708329 h 17559532"/>
                    <a:gd name="connsiteX71" fmla="*/ 14843760 w 29119620"/>
                    <a:gd name="connsiteY71" fmla="*/ 6261781 h 17559532"/>
                    <a:gd name="connsiteX72" fmla="*/ 14964076 w 29119620"/>
                    <a:gd name="connsiteY72" fmla="*/ 6815232 h 17559532"/>
                    <a:gd name="connsiteX73" fmla="*/ 16335676 w 29119620"/>
                    <a:gd name="connsiteY73" fmla="*/ 7079927 h 17559532"/>
                    <a:gd name="connsiteX74" fmla="*/ 17562896 w 29119620"/>
                    <a:gd name="connsiteY74" fmla="*/ 5973024 h 17559532"/>
                    <a:gd name="connsiteX75" fmla="*/ 18140412 w 29119620"/>
                    <a:gd name="connsiteY75" fmla="*/ 5251126 h 17559532"/>
                    <a:gd name="connsiteX76" fmla="*/ 18284792 w 29119620"/>
                    <a:gd name="connsiteY76" fmla="*/ 5539887 h 17559532"/>
                    <a:gd name="connsiteX77" fmla="*/ 17875720 w 29119620"/>
                    <a:gd name="connsiteY77" fmla="*/ 6237719 h 17559532"/>
                    <a:gd name="connsiteX78" fmla="*/ 17394456 w 29119620"/>
                    <a:gd name="connsiteY78" fmla="*/ 7657444 h 17559532"/>
                    <a:gd name="connsiteX79" fmla="*/ 18020096 w 29119620"/>
                    <a:gd name="connsiteY79" fmla="*/ 8515028 h 17559532"/>
                    <a:gd name="connsiteX80" fmla="*/ 18034228 w 29119620"/>
                    <a:gd name="connsiteY80" fmla="*/ 9331933 h 17559532"/>
                    <a:gd name="connsiteX81" fmla="*/ 18582144 w 29119620"/>
                    <a:gd name="connsiteY81" fmla="*/ 9686386 h 17559532"/>
                    <a:gd name="connsiteX82" fmla="*/ 19575800 w 29119620"/>
                    <a:gd name="connsiteY82" fmla="*/ 9255160 h 17559532"/>
                    <a:gd name="connsiteX83" fmla="*/ 19127004 w 29119620"/>
                    <a:gd name="connsiteY83" fmla="*/ 9702811 h 17559532"/>
                    <a:gd name="connsiteX84" fmla="*/ 18573548 w 29119620"/>
                    <a:gd name="connsiteY84" fmla="*/ 10160011 h 17559532"/>
                    <a:gd name="connsiteX85" fmla="*/ 17707276 w 29119620"/>
                    <a:gd name="connsiteY85" fmla="*/ 10280326 h 17559532"/>
                    <a:gd name="connsiteX86" fmla="*/ 16480056 w 29119620"/>
                    <a:gd name="connsiteY86" fmla="*/ 11266916 h 17559532"/>
                    <a:gd name="connsiteX87" fmla="*/ 14238840 w 29119620"/>
                    <a:gd name="connsiteY87" fmla="*/ 11117858 h 17559532"/>
                    <a:gd name="connsiteX88" fmla="*/ 12076496 w 29119620"/>
                    <a:gd name="connsiteY88" fmla="*/ 13625105 h 17559532"/>
                    <a:gd name="connsiteX89" fmla="*/ 11615956 w 29119620"/>
                    <a:gd name="connsiteY89" fmla="*/ 15222632 h 17559532"/>
                    <a:gd name="connsiteX90" fmla="*/ 7068016 w 29119620"/>
                    <a:gd name="connsiteY90" fmla="*/ 12484111 h 17559532"/>
                    <a:gd name="connsiteX91" fmla="*/ 4785360 w 29119620"/>
                    <a:gd name="connsiteY91" fmla="*/ 13817611 h 17559532"/>
                    <a:gd name="connsiteX92" fmla="*/ 4159720 w 29119620"/>
                    <a:gd name="connsiteY92" fmla="*/ 12806958 h 17559532"/>
                    <a:gd name="connsiteX93" fmla="*/ 3125000 w 29119620"/>
                    <a:gd name="connsiteY93" fmla="*/ 12686642 h 17559532"/>
                    <a:gd name="connsiteX94" fmla="*/ 2595612 w 29119620"/>
                    <a:gd name="connsiteY94" fmla="*/ 13865737 h 17559532"/>
                    <a:gd name="connsiteX95" fmla="*/ 3076876 w 29119620"/>
                    <a:gd name="connsiteY95" fmla="*/ 14217995 h 17559532"/>
                    <a:gd name="connsiteX96" fmla="*/ 3389696 w 29119620"/>
                    <a:gd name="connsiteY96" fmla="*/ 14587632 h 17559532"/>
                    <a:gd name="connsiteX97" fmla="*/ 4077504 w 29119620"/>
                    <a:gd name="connsiteY97" fmla="*/ 14596990 h 17559532"/>
                    <a:gd name="connsiteX98" fmla="*/ 4689108 w 29119620"/>
                    <a:gd name="connsiteY98" fmla="*/ 15429842 h 17559532"/>
                    <a:gd name="connsiteX99" fmla="*/ 5400976 w 29119620"/>
                    <a:gd name="connsiteY99" fmla="*/ 15796805 h 17559532"/>
                    <a:gd name="connsiteX100" fmla="*/ 4761296 w 29119620"/>
                    <a:gd name="connsiteY100" fmla="*/ 16247990 h 17559532"/>
                    <a:gd name="connsiteX101" fmla="*/ 3870960 w 29119620"/>
                    <a:gd name="connsiteY101" fmla="*/ 15814853 h 17559532"/>
                    <a:gd name="connsiteX102" fmla="*/ 3564156 w 29119620"/>
                    <a:gd name="connsiteY102" fmla="*/ 16202537 h 17559532"/>
                    <a:gd name="connsiteX103" fmla="*/ 3085564 w 29119620"/>
                    <a:gd name="connsiteY103" fmla="*/ 16413090 h 17559532"/>
                    <a:gd name="connsiteX104" fmla="*/ 3126340 w 29119620"/>
                    <a:gd name="connsiteY104" fmla="*/ 16949163 h 17559532"/>
                    <a:gd name="connsiteX105" fmla="*/ 2571548 w 29119620"/>
                    <a:gd name="connsiteY105" fmla="*/ 17186453 h 17559532"/>
                    <a:gd name="connsiteX106" fmla="*/ 2324232 w 29119620"/>
                    <a:gd name="connsiteY106" fmla="*/ 17555421 h 17559532"/>
                    <a:gd name="connsiteX107" fmla="*/ 1732012 w 29119620"/>
                    <a:gd name="connsiteY107" fmla="*/ 16697837 h 17559532"/>
                    <a:gd name="connsiteX108" fmla="*/ 2162476 w 29119620"/>
                    <a:gd name="connsiteY108" fmla="*/ 15068895 h 17559532"/>
                    <a:gd name="connsiteX109" fmla="*/ 1175888 w 29119620"/>
                    <a:gd name="connsiteY109" fmla="*/ 14106369 h 17559532"/>
                    <a:gd name="connsiteX110" fmla="*/ 1296200 w 29119620"/>
                    <a:gd name="connsiteY110" fmla="*/ 13288221 h 17559532"/>
                    <a:gd name="connsiteX111" fmla="*/ 1296200 w 29119620"/>
                    <a:gd name="connsiteY111" fmla="*/ 12421947 h 17559532"/>
                    <a:gd name="connsiteX112" fmla="*/ 2595612 w 29119620"/>
                    <a:gd name="connsiteY112" fmla="*/ 11844432 h 17559532"/>
                    <a:gd name="connsiteX113" fmla="*/ 3389696 w 29119620"/>
                    <a:gd name="connsiteY113" fmla="*/ 10833779 h 17559532"/>
                    <a:gd name="connsiteX114" fmla="*/ 2788120 w 29119620"/>
                    <a:gd name="connsiteY114" fmla="*/ 10039695 h 17559532"/>
                    <a:gd name="connsiteX115" fmla="*/ 3125000 w 29119620"/>
                    <a:gd name="connsiteY115" fmla="*/ 9341863 h 17559532"/>
                    <a:gd name="connsiteX116" fmla="*/ 4207844 w 29119620"/>
                    <a:gd name="connsiteY116" fmla="*/ 10015632 h 17559532"/>
                    <a:gd name="connsiteX117" fmla="*/ 4858888 w 29119620"/>
                    <a:gd name="connsiteY117" fmla="*/ 9900663 h 17559532"/>
                    <a:gd name="connsiteX118" fmla="*/ 5415012 w 29119620"/>
                    <a:gd name="connsiteY118" fmla="*/ 10313079 h 17559532"/>
                    <a:gd name="connsiteX119" fmla="*/ 6229148 w 29119620"/>
                    <a:gd name="connsiteY119" fmla="*/ 9221547 h 17559532"/>
                    <a:gd name="connsiteX120" fmla="*/ 5916328 w 29119620"/>
                    <a:gd name="connsiteY120" fmla="*/ 7705571 h 17559532"/>
                    <a:gd name="connsiteX121" fmla="*/ 6782600 w 29119620"/>
                    <a:gd name="connsiteY121" fmla="*/ 6935547 h 17559532"/>
                    <a:gd name="connsiteX122" fmla="*/ 6854792 w 29119620"/>
                    <a:gd name="connsiteY122" fmla="*/ 5323316 h 17559532"/>
                    <a:gd name="connsiteX123" fmla="*/ 7336056 w 29119620"/>
                    <a:gd name="connsiteY123" fmla="*/ 3855466 h 17559532"/>
                    <a:gd name="connsiteX124" fmla="*/ 6830728 w 29119620"/>
                    <a:gd name="connsiteY124" fmla="*/ 1978537 h 17559532"/>
                    <a:gd name="connsiteX125" fmla="*/ 6710412 w 29119620"/>
                    <a:gd name="connsiteY125" fmla="*/ 462558 h 17559532"/>
                    <a:gd name="connsiteX126" fmla="*/ 7336056 w 29119620"/>
                    <a:gd name="connsiteY126" fmla="*/ 703190 h 17559532"/>
                    <a:gd name="connsiteX127" fmla="*/ 7624812 w 29119620"/>
                    <a:gd name="connsiteY127" fmla="*/ 125674 h 17559532"/>
                    <a:gd name="connsiteX128" fmla="*/ 28699232 w 29119620"/>
                    <a:gd name="connsiteY128" fmla="*/ 255 h 17559532"/>
                    <a:gd name="connsiteX129" fmla="*/ 28813760 w 29119620"/>
                    <a:gd name="connsiteY129" fmla="*/ 12615 h 17559532"/>
                    <a:gd name="connsiteX130" fmla="*/ 29118560 w 29119620"/>
                    <a:gd name="connsiteY130" fmla="*/ 244844 h 17559532"/>
                    <a:gd name="connsiteX131" fmla="*/ 28915360 w 29119620"/>
                    <a:gd name="connsiteY131" fmla="*/ 419015 h 17559532"/>
                    <a:gd name="connsiteX132" fmla="*/ 28944392 w 29119620"/>
                    <a:gd name="connsiteY132" fmla="*/ 752844 h 17559532"/>
                    <a:gd name="connsiteX133" fmla="*/ 28828272 w 29119620"/>
                    <a:gd name="connsiteY133" fmla="*/ 927015 h 17559532"/>
                    <a:gd name="connsiteX134" fmla="*/ 28015472 w 29119620"/>
                    <a:gd name="connsiteY134" fmla="*/ 1028615 h 17559532"/>
                    <a:gd name="connsiteX135" fmla="*/ 27507472 w 29119620"/>
                    <a:gd name="connsiteY135" fmla="*/ 1493072 h 17559532"/>
                    <a:gd name="connsiteX136" fmla="*/ 26897872 w 29119620"/>
                    <a:gd name="connsiteY136" fmla="*/ 1783358 h 17559532"/>
                    <a:gd name="connsiteX137" fmla="*/ 26143132 w 29119620"/>
                    <a:gd name="connsiteY137" fmla="*/ 2494558 h 17559532"/>
                    <a:gd name="connsiteX138" fmla="*/ 25707704 w 29119620"/>
                    <a:gd name="connsiteY138" fmla="*/ 2596158 h 17559532"/>
                    <a:gd name="connsiteX139" fmla="*/ 25460960 w 29119620"/>
                    <a:gd name="connsiteY139" fmla="*/ 2392958 h 17559532"/>
                    <a:gd name="connsiteX140" fmla="*/ 25199704 w 29119620"/>
                    <a:gd name="connsiteY140" fmla="*/ 2581644 h 17559532"/>
                    <a:gd name="connsiteX141" fmla="*/ 25301304 w 29119620"/>
                    <a:gd name="connsiteY141" fmla="*/ 2770329 h 17559532"/>
                    <a:gd name="connsiteX142" fmla="*/ 24488504 w 29119620"/>
                    <a:gd name="connsiteY142" fmla="*/ 3539590 h 17559532"/>
                    <a:gd name="connsiteX143" fmla="*/ 23936960 w 29119620"/>
                    <a:gd name="connsiteY143" fmla="*/ 4221761 h 17559532"/>
                    <a:gd name="connsiteX144" fmla="*/ 23603132 w 29119620"/>
                    <a:gd name="connsiteY144" fmla="*/ 4279816 h 17559532"/>
                    <a:gd name="connsiteX145" fmla="*/ 23138672 w 29119620"/>
                    <a:gd name="connsiteY145" fmla="*/ 4845872 h 17559532"/>
                    <a:gd name="connsiteX146" fmla="*/ 22877416 w 29119620"/>
                    <a:gd name="connsiteY146" fmla="*/ 4671704 h 17559532"/>
                    <a:gd name="connsiteX147" fmla="*/ 23095132 w 29119620"/>
                    <a:gd name="connsiteY147" fmla="*/ 4410445 h 17559532"/>
                    <a:gd name="connsiteX148" fmla="*/ 23066104 w 29119620"/>
                    <a:gd name="connsiteY148" fmla="*/ 4178217 h 17559532"/>
                    <a:gd name="connsiteX149" fmla="*/ 23327360 w 29119620"/>
                    <a:gd name="connsiteY149" fmla="*/ 4178217 h 17559532"/>
                    <a:gd name="connsiteX150" fmla="*/ 23356388 w 29119620"/>
                    <a:gd name="connsiteY150" fmla="*/ 3945989 h 17559532"/>
                    <a:gd name="connsiteX151" fmla="*/ 23617648 w 29119620"/>
                    <a:gd name="connsiteY151" fmla="*/ 3945989 h 17559532"/>
                    <a:gd name="connsiteX152" fmla="*/ 23922448 w 29119620"/>
                    <a:gd name="connsiteY152" fmla="*/ 3452502 h 17559532"/>
                    <a:gd name="connsiteX153" fmla="*/ 23675704 w 29119620"/>
                    <a:gd name="connsiteY153" fmla="*/ 3365418 h 17559532"/>
                    <a:gd name="connsiteX154" fmla="*/ 23675704 w 29119620"/>
                    <a:gd name="connsiteY154" fmla="*/ 3060615 h 17559532"/>
                    <a:gd name="connsiteX155" fmla="*/ 23995016 w 29119620"/>
                    <a:gd name="connsiteY155" fmla="*/ 3205758 h 17559532"/>
                    <a:gd name="connsiteX156" fmla="*/ 24111132 w 29119620"/>
                    <a:gd name="connsiteY156" fmla="*/ 2959015 h 17559532"/>
                    <a:gd name="connsiteX157" fmla="*/ 24851360 w 29119620"/>
                    <a:gd name="connsiteY157" fmla="*/ 2392958 h 17559532"/>
                    <a:gd name="connsiteX158" fmla="*/ 24851360 w 29119620"/>
                    <a:gd name="connsiteY158" fmla="*/ 1957529 h 17559532"/>
                    <a:gd name="connsiteX159" fmla="*/ 25301304 w 29119620"/>
                    <a:gd name="connsiteY159" fmla="*/ 2088158 h 17559532"/>
                    <a:gd name="connsiteX160" fmla="*/ 25475472 w 29119620"/>
                    <a:gd name="connsiteY160" fmla="*/ 1522101 h 17559532"/>
                    <a:gd name="connsiteX161" fmla="*/ 25896388 w 29119620"/>
                    <a:gd name="connsiteY161" fmla="*/ 1435015 h 17559532"/>
                    <a:gd name="connsiteX162" fmla="*/ 25823816 w 29119620"/>
                    <a:gd name="connsiteY162" fmla="*/ 796387 h 17559532"/>
                    <a:gd name="connsiteX163" fmla="*/ 26114104 w 29119620"/>
                    <a:gd name="connsiteY163" fmla="*/ 578672 h 17559532"/>
                    <a:gd name="connsiteX164" fmla="*/ 26375360 w 29119620"/>
                    <a:gd name="connsiteY164" fmla="*/ 1188272 h 17559532"/>
                    <a:gd name="connsiteX165" fmla="*/ 27275248 w 29119620"/>
                    <a:gd name="connsiteY165" fmla="*/ 1188272 h 17559532"/>
                    <a:gd name="connsiteX166" fmla="*/ 27986448 w 29119620"/>
                    <a:gd name="connsiteY166" fmla="*/ 433529 h 17559532"/>
                    <a:gd name="connsiteX167" fmla="*/ 28320272 w 29119620"/>
                    <a:gd name="connsiteY167" fmla="*/ 70672 h 17559532"/>
                    <a:gd name="connsiteX168" fmla="*/ 28699232 w 29119620"/>
                    <a:gd name="connsiteY168" fmla="*/ 255 h 17559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</a:cxnLst>
                  <a:rect l="l" t="t" r="r" b="b"/>
                  <a:pathLst>
                    <a:path w="29119620" h="17559532">
                      <a:moveTo>
                        <a:pt x="407144" y="14041757"/>
                      </a:moveTo>
                      <a:cubicBezTo>
                        <a:pt x="418572" y="14041190"/>
                        <a:pt x="427276" y="14042232"/>
                        <a:pt x="432436" y="14045208"/>
                      </a:cubicBezTo>
                      <a:cubicBezTo>
                        <a:pt x="473712" y="14069020"/>
                        <a:pt x="338772" y="14200783"/>
                        <a:pt x="299084" y="14321433"/>
                      </a:cubicBezTo>
                      <a:cubicBezTo>
                        <a:pt x="259400" y="14442083"/>
                        <a:pt x="245112" y="14742121"/>
                        <a:pt x="203836" y="14816733"/>
                      </a:cubicBezTo>
                      <a:cubicBezTo>
                        <a:pt x="162560" y="14891345"/>
                        <a:pt x="84772" y="14840545"/>
                        <a:pt x="51436" y="14769108"/>
                      </a:cubicBezTo>
                      <a:cubicBezTo>
                        <a:pt x="18096" y="14697671"/>
                        <a:pt x="3808" y="14486533"/>
                        <a:pt x="3808" y="14388108"/>
                      </a:cubicBezTo>
                      <a:cubicBezTo>
                        <a:pt x="3808" y="14289683"/>
                        <a:pt x="-20000" y="14235708"/>
                        <a:pt x="51436" y="14178558"/>
                      </a:cubicBezTo>
                      <a:cubicBezTo>
                        <a:pt x="113944" y="14128552"/>
                        <a:pt x="327164" y="14045730"/>
                        <a:pt x="407144" y="14041757"/>
                      </a:cubicBezTo>
                      <a:close/>
                      <a:moveTo>
                        <a:pt x="20758556" y="8590332"/>
                      </a:moveTo>
                      <a:cubicBezTo>
                        <a:pt x="20812760" y="8598270"/>
                        <a:pt x="20852676" y="8628658"/>
                        <a:pt x="20859932" y="8663130"/>
                      </a:cubicBezTo>
                      <a:cubicBezTo>
                        <a:pt x="20869608" y="8709092"/>
                        <a:pt x="20799456" y="8822786"/>
                        <a:pt x="20758332" y="8866329"/>
                      </a:cubicBezTo>
                      <a:cubicBezTo>
                        <a:pt x="20717208" y="8909872"/>
                        <a:pt x="20673664" y="8943739"/>
                        <a:pt x="20613188" y="8924387"/>
                      </a:cubicBezTo>
                      <a:cubicBezTo>
                        <a:pt x="20552712" y="8905035"/>
                        <a:pt x="20380960" y="8805853"/>
                        <a:pt x="20395472" y="8750216"/>
                      </a:cubicBezTo>
                      <a:cubicBezTo>
                        <a:pt x="20409988" y="8694578"/>
                        <a:pt x="20618028" y="8602654"/>
                        <a:pt x="20700272" y="8590559"/>
                      </a:cubicBezTo>
                      <a:cubicBezTo>
                        <a:pt x="20720832" y="8587535"/>
                        <a:pt x="20740488" y="8587686"/>
                        <a:pt x="20758556" y="8590332"/>
                      </a:cubicBezTo>
                      <a:close/>
                      <a:moveTo>
                        <a:pt x="21189336" y="8181664"/>
                      </a:moveTo>
                      <a:cubicBezTo>
                        <a:pt x="21227324" y="8189602"/>
                        <a:pt x="21260888" y="8224073"/>
                        <a:pt x="21280848" y="8242215"/>
                      </a:cubicBezTo>
                      <a:cubicBezTo>
                        <a:pt x="21307456" y="8266405"/>
                        <a:pt x="21334064" y="8338977"/>
                        <a:pt x="21280848" y="8358329"/>
                      </a:cubicBezTo>
                      <a:cubicBezTo>
                        <a:pt x="21227628" y="8377681"/>
                        <a:pt x="20983304" y="8387357"/>
                        <a:pt x="20961532" y="8358329"/>
                      </a:cubicBezTo>
                      <a:cubicBezTo>
                        <a:pt x="20939760" y="8329302"/>
                        <a:pt x="21097000" y="8203510"/>
                        <a:pt x="21150216" y="8184158"/>
                      </a:cubicBezTo>
                      <a:cubicBezTo>
                        <a:pt x="21163520" y="8179320"/>
                        <a:pt x="21176676" y="8179018"/>
                        <a:pt x="21189336" y="8181664"/>
                      </a:cubicBezTo>
                      <a:close/>
                      <a:moveTo>
                        <a:pt x="22760976" y="7181780"/>
                      </a:moveTo>
                      <a:cubicBezTo>
                        <a:pt x="22771396" y="7180934"/>
                        <a:pt x="22781260" y="7181161"/>
                        <a:pt x="22790332" y="7182672"/>
                      </a:cubicBezTo>
                      <a:cubicBezTo>
                        <a:pt x="22862904" y="7194768"/>
                        <a:pt x="22952408" y="7308464"/>
                        <a:pt x="22979016" y="7356845"/>
                      </a:cubicBezTo>
                      <a:cubicBezTo>
                        <a:pt x="23005628" y="7405226"/>
                        <a:pt x="23005628" y="7431835"/>
                        <a:pt x="22949988" y="7472959"/>
                      </a:cubicBezTo>
                      <a:cubicBezTo>
                        <a:pt x="22894352" y="7514083"/>
                        <a:pt x="22770980" y="7526178"/>
                        <a:pt x="22645188" y="7603588"/>
                      </a:cubicBezTo>
                      <a:cubicBezTo>
                        <a:pt x="22519400" y="7680998"/>
                        <a:pt x="22301684" y="7949511"/>
                        <a:pt x="22195248" y="7937416"/>
                      </a:cubicBezTo>
                      <a:cubicBezTo>
                        <a:pt x="22088808" y="7925321"/>
                        <a:pt x="22021072" y="7613264"/>
                        <a:pt x="22006560" y="7531016"/>
                      </a:cubicBezTo>
                      <a:cubicBezTo>
                        <a:pt x="21992048" y="7448768"/>
                        <a:pt x="22033168" y="7463283"/>
                        <a:pt x="22108160" y="7443930"/>
                      </a:cubicBezTo>
                      <a:cubicBezTo>
                        <a:pt x="22183152" y="7424577"/>
                        <a:pt x="22412960" y="7470540"/>
                        <a:pt x="22485532" y="7443930"/>
                      </a:cubicBezTo>
                      <a:cubicBezTo>
                        <a:pt x="22558104" y="7417320"/>
                        <a:pt x="22492788" y="7327816"/>
                        <a:pt x="22543588" y="7284273"/>
                      </a:cubicBezTo>
                      <a:cubicBezTo>
                        <a:pt x="22588036" y="7246173"/>
                        <a:pt x="22688052" y="7187700"/>
                        <a:pt x="22760976" y="7181780"/>
                      </a:cubicBezTo>
                      <a:close/>
                      <a:moveTo>
                        <a:pt x="20731128" y="4543416"/>
                      </a:moveTo>
                      <a:cubicBezTo>
                        <a:pt x="20924160" y="4548160"/>
                        <a:pt x="21043932" y="4873692"/>
                        <a:pt x="21222788" y="4889415"/>
                      </a:cubicBezTo>
                      <a:cubicBezTo>
                        <a:pt x="21442920" y="4908769"/>
                        <a:pt x="21844484" y="4703150"/>
                        <a:pt x="21933988" y="4744272"/>
                      </a:cubicBezTo>
                      <a:cubicBezTo>
                        <a:pt x="22023496" y="4785397"/>
                        <a:pt x="21839648" y="5075684"/>
                        <a:pt x="21759816" y="5136159"/>
                      </a:cubicBezTo>
                      <a:cubicBezTo>
                        <a:pt x="21679988" y="5196634"/>
                        <a:pt x="21571132" y="5036978"/>
                        <a:pt x="21455016" y="5107131"/>
                      </a:cubicBezTo>
                      <a:cubicBezTo>
                        <a:pt x="21338904" y="5177281"/>
                        <a:pt x="21227624" y="5472405"/>
                        <a:pt x="21063132" y="5557074"/>
                      </a:cubicBezTo>
                      <a:cubicBezTo>
                        <a:pt x="20898636" y="5641739"/>
                        <a:pt x="20608352" y="5544977"/>
                        <a:pt x="20468048" y="5615130"/>
                      </a:cubicBezTo>
                      <a:cubicBezTo>
                        <a:pt x="20327740" y="5685283"/>
                        <a:pt x="20293872" y="5905418"/>
                        <a:pt x="20221304" y="5977989"/>
                      </a:cubicBezTo>
                      <a:cubicBezTo>
                        <a:pt x="20148732" y="6050558"/>
                        <a:pt x="20155988" y="5871549"/>
                        <a:pt x="20032616" y="6050558"/>
                      </a:cubicBezTo>
                      <a:cubicBezTo>
                        <a:pt x="19909248" y="6229567"/>
                        <a:pt x="19655244" y="6865779"/>
                        <a:pt x="19481072" y="7052044"/>
                      </a:cubicBezTo>
                      <a:cubicBezTo>
                        <a:pt x="19306904" y="7238313"/>
                        <a:pt x="19106120" y="7044788"/>
                        <a:pt x="18987588" y="7168160"/>
                      </a:cubicBezTo>
                      <a:cubicBezTo>
                        <a:pt x="18869056" y="7291530"/>
                        <a:pt x="18854540" y="7678578"/>
                        <a:pt x="18769872" y="7792273"/>
                      </a:cubicBezTo>
                      <a:cubicBezTo>
                        <a:pt x="18685208" y="7905968"/>
                        <a:pt x="18540064" y="7939834"/>
                        <a:pt x="18479588" y="7850330"/>
                      </a:cubicBezTo>
                      <a:cubicBezTo>
                        <a:pt x="18419112" y="7760826"/>
                        <a:pt x="18242520" y="7485055"/>
                        <a:pt x="18407016" y="7255245"/>
                      </a:cubicBezTo>
                      <a:cubicBezTo>
                        <a:pt x="18571512" y="7025435"/>
                        <a:pt x="19285132" y="6648063"/>
                        <a:pt x="19466560" y="6471472"/>
                      </a:cubicBezTo>
                      <a:cubicBezTo>
                        <a:pt x="19647988" y="6294882"/>
                        <a:pt x="19309320" y="6507760"/>
                        <a:pt x="19495588" y="6195701"/>
                      </a:cubicBezTo>
                      <a:cubicBezTo>
                        <a:pt x="19681856" y="5883646"/>
                        <a:pt x="20296292" y="4816843"/>
                        <a:pt x="20584160" y="4599131"/>
                      </a:cubicBezTo>
                      <a:cubicBezTo>
                        <a:pt x="20638136" y="4558309"/>
                        <a:pt x="20686584" y="4542321"/>
                        <a:pt x="20731128" y="4543416"/>
                      </a:cubicBezTo>
                      <a:close/>
                      <a:moveTo>
                        <a:pt x="5514248" y="1265486"/>
                      </a:moveTo>
                      <a:cubicBezTo>
                        <a:pt x="5572068" y="1269505"/>
                        <a:pt x="5642612" y="1304331"/>
                        <a:pt x="5699760" y="1357908"/>
                      </a:cubicBezTo>
                      <a:cubicBezTo>
                        <a:pt x="5775960" y="1429346"/>
                        <a:pt x="5939472" y="1597621"/>
                        <a:pt x="5918836" y="1691283"/>
                      </a:cubicBezTo>
                      <a:cubicBezTo>
                        <a:pt x="5898200" y="1784945"/>
                        <a:pt x="5656896" y="1900833"/>
                        <a:pt x="5575936" y="1919883"/>
                      </a:cubicBezTo>
                      <a:cubicBezTo>
                        <a:pt x="5494972" y="1938933"/>
                        <a:pt x="5474336" y="1875433"/>
                        <a:pt x="5433060" y="1805583"/>
                      </a:cubicBezTo>
                      <a:cubicBezTo>
                        <a:pt x="5391784" y="1735733"/>
                        <a:pt x="5323520" y="1589683"/>
                        <a:pt x="5328284" y="1500783"/>
                      </a:cubicBezTo>
                      <a:cubicBezTo>
                        <a:pt x="5333048" y="1411883"/>
                        <a:pt x="5399724" y="1295995"/>
                        <a:pt x="5461636" y="1272183"/>
                      </a:cubicBezTo>
                      <a:cubicBezTo>
                        <a:pt x="5477116" y="1266230"/>
                        <a:pt x="5494972" y="1264147"/>
                        <a:pt x="5514248" y="1265486"/>
                      </a:cubicBezTo>
                      <a:close/>
                      <a:moveTo>
                        <a:pt x="4969164" y="364234"/>
                      </a:moveTo>
                      <a:cubicBezTo>
                        <a:pt x="4971936" y="362967"/>
                        <a:pt x="4974600" y="362953"/>
                        <a:pt x="4977144" y="364545"/>
                      </a:cubicBezTo>
                      <a:cubicBezTo>
                        <a:pt x="4980052" y="366365"/>
                        <a:pt x="4982804" y="370285"/>
                        <a:pt x="4985384" y="376833"/>
                      </a:cubicBezTo>
                      <a:cubicBezTo>
                        <a:pt x="5006024" y="429221"/>
                        <a:pt x="5033008" y="627658"/>
                        <a:pt x="5023484" y="767358"/>
                      </a:cubicBezTo>
                      <a:cubicBezTo>
                        <a:pt x="5013960" y="907058"/>
                        <a:pt x="4967920" y="1276946"/>
                        <a:pt x="4928236" y="1224558"/>
                      </a:cubicBezTo>
                      <a:cubicBezTo>
                        <a:pt x="4888548" y="1172171"/>
                        <a:pt x="4790120" y="581620"/>
                        <a:pt x="4785360" y="453033"/>
                      </a:cubicBezTo>
                      <a:cubicBezTo>
                        <a:pt x="4780600" y="324446"/>
                        <a:pt x="4866320" y="465733"/>
                        <a:pt x="4899660" y="453033"/>
                      </a:cubicBezTo>
                      <a:cubicBezTo>
                        <a:pt x="4925184" y="443310"/>
                        <a:pt x="4949776" y="373100"/>
                        <a:pt x="4969164" y="364234"/>
                      </a:cubicBezTo>
                      <a:close/>
                      <a:moveTo>
                        <a:pt x="7624812" y="125674"/>
                      </a:moveTo>
                      <a:cubicBezTo>
                        <a:pt x="7829352" y="129685"/>
                        <a:pt x="8142172" y="715221"/>
                        <a:pt x="8418896" y="1016010"/>
                      </a:cubicBezTo>
                      <a:cubicBezTo>
                        <a:pt x="8651508" y="1312789"/>
                        <a:pt x="8920212" y="1437116"/>
                        <a:pt x="9285172" y="1930411"/>
                      </a:cubicBezTo>
                      <a:cubicBezTo>
                        <a:pt x="9650128" y="2423706"/>
                        <a:pt x="10019096" y="3346127"/>
                        <a:pt x="10608644" y="3975780"/>
                      </a:cubicBezTo>
                      <a:cubicBezTo>
                        <a:pt x="11198192" y="4605434"/>
                        <a:pt x="12116600" y="5327328"/>
                        <a:pt x="12822456" y="5708329"/>
                      </a:cubicBezTo>
                      <a:cubicBezTo>
                        <a:pt x="13528308" y="6089326"/>
                        <a:pt x="14655264" y="6149485"/>
                        <a:pt x="14843760" y="6261781"/>
                      </a:cubicBezTo>
                      <a:cubicBezTo>
                        <a:pt x="15032256" y="6374076"/>
                        <a:pt x="14715424" y="6678875"/>
                        <a:pt x="14964076" y="6815232"/>
                      </a:cubicBezTo>
                      <a:cubicBezTo>
                        <a:pt x="15212728" y="6951590"/>
                        <a:pt x="15902540" y="7220296"/>
                        <a:pt x="16335676" y="7079927"/>
                      </a:cubicBezTo>
                      <a:cubicBezTo>
                        <a:pt x="16768812" y="6939558"/>
                        <a:pt x="17262108" y="6277824"/>
                        <a:pt x="17562896" y="5973024"/>
                      </a:cubicBezTo>
                      <a:cubicBezTo>
                        <a:pt x="17863688" y="5668221"/>
                        <a:pt x="18020096" y="5323316"/>
                        <a:pt x="18140412" y="5251126"/>
                      </a:cubicBezTo>
                      <a:cubicBezTo>
                        <a:pt x="18260728" y="5178940"/>
                        <a:pt x="18328908" y="5375452"/>
                        <a:pt x="18284792" y="5539887"/>
                      </a:cubicBezTo>
                      <a:cubicBezTo>
                        <a:pt x="18240676" y="5704317"/>
                        <a:pt x="18024108" y="5884791"/>
                        <a:pt x="17875720" y="6237719"/>
                      </a:cubicBezTo>
                      <a:cubicBezTo>
                        <a:pt x="17727328" y="6590642"/>
                        <a:pt x="17390444" y="7276444"/>
                        <a:pt x="17394456" y="7657444"/>
                      </a:cubicBezTo>
                      <a:cubicBezTo>
                        <a:pt x="17385768" y="8267044"/>
                        <a:pt x="17913468" y="8235946"/>
                        <a:pt x="18020096" y="8515028"/>
                      </a:cubicBezTo>
                      <a:cubicBezTo>
                        <a:pt x="18126728" y="8794108"/>
                        <a:pt x="17824440" y="8889963"/>
                        <a:pt x="18034228" y="9331933"/>
                      </a:cubicBezTo>
                      <a:cubicBezTo>
                        <a:pt x="18244016" y="9773903"/>
                        <a:pt x="18325216" y="9699181"/>
                        <a:pt x="18582144" y="9686386"/>
                      </a:cubicBezTo>
                      <a:cubicBezTo>
                        <a:pt x="18839072" y="9673591"/>
                        <a:pt x="19252760" y="9092765"/>
                        <a:pt x="19575800" y="9255160"/>
                      </a:cubicBezTo>
                      <a:cubicBezTo>
                        <a:pt x="19898836" y="9417555"/>
                        <a:pt x="19294044" y="9552003"/>
                        <a:pt x="19127004" y="9702811"/>
                      </a:cubicBezTo>
                      <a:cubicBezTo>
                        <a:pt x="18959960" y="9853619"/>
                        <a:pt x="18810172" y="10063759"/>
                        <a:pt x="18573548" y="10160011"/>
                      </a:cubicBezTo>
                      <a:cubicBezTo>
                        <a:pt x="18336928" y="10256263"/>
                        <a:pt x="18056192" y="10095842"/>
                        <a:pt x="17707276" y="10280326"/>
                      </a:cubicBezTo>
                      <a:cubicBezTo>
                        <a:pt x="17358360" y="10464810"/>
                        <a:pt x="17058128" y="11127327"/>
                        <a:pt x="16480056" y="11266916"/>
                      </a:cubicBezTo>
                      <a:cubicBezTo>
                        <a:pt x="15901984" y="11406505"/>
                        <a:pt x="14972764" y="10724827"/>
                        <a:pt x="14238840" y="11117858"/>
                      </a:cubicBezTo>
                      <a:cubicBezTo>
                        <a:pt x="13504912" y="11510889"/>
                        <a:pt x="12513644" y="12940976"/>
                        <a:pt x="12076496" y="13625105"/>
                      </a:cubicBezTo>
                      <a:cubicBezTo>
                        <a:pt x="11639352" y="14309234"/>
                        <a:pt x="12196700" y="15374698"/>
                        <a:pt x="11615956" y="15222632"/>
                      </a:cubicBezTo>
                      <a:cubicBezTo>
                        <a:pt x="11035208" y="15070566"/>
                        <a:pt x="8206448" y="12718281"/>
                        <a:pt x="7068016" y="12484111"/>
                      </a:cubicBezTo>
                      <a:cubicBezTo>
                        <a:pt x="5929584" y="12249941"/>
                        <a:pt x="5270076" y="13763803"/>
                        <a:pt x="4785360" y="13817611"/>
                      </a:cubicBezTo>
                      <a:cubicBezTo>
                        <a:pt x="4300644" y="13871419"/>
                        <a:pt x="4436444" y="12995453"/>
                        <a:pt x="4159720" y="12806958"/>
                      </a:cubicBezTo>
                      <a:cubicBezTo>
                        <a:pt x="3882992" y="12618463"/>
                        <a:pt x="3385688" y="12510179"/>
                        <a:pt x="3125000" y="12686642"/>
                      </a:cubicBezTo>
                      <a:cubicBezTo>
                        <a:pt x="2864320" y="12863105"/>
                        <a:pt x="2603632" y="13610512"/>
                        <a:pt x="2595612" y="13865737"/>
                      </a:cubicBezTo>
                      <a:cubicBezTo>
                        <a:pt x="2587592" y="14120962"/>
                        <a:pt x="2944528" y="14097679"/>
                        <a:pt x="3076876" y="14217995"/>
                      </a:cubicBezTo>
                      <a:cubicBezTo>
                        <a:pt x="3209224" y="14338311"/>
                        <a:pt x="3222928" y="14524466"/>
                        <a:pt x="3389696" y="14587632"/>
                      </a:cubicBezTo>
                      <a:cubicBezTo>
                        <a:pt x="3556468" y="14650798"/>
                        <a:pt x="3860936" y="14456622"/>
                        <a:pt x="4077504" y="14596990"/>
                      </a:cubicBezTo>
                      <a:cubicBezTo>
                        <a:pt x="4294072" y="14737358"/>
                        <a:pt x="4468528" y="15229873"/>
                        <a:pt x="4689108" y="15429842"/>
                      </a:cubicBezTo>
                      <a:cubicBezTo>
                        <a:pt x="4909688" y="15629811"/>
                        <a:pt x="5388944" y="15660447"/>
                        <a:pt x="5400976" y="15796805"/>
                      </a:cubicBezTo>
                      <a:cubicBezTo>
                        <a:pt x="5413008" y="15933163"/>
                        <a:pt x="5016300" y="16244982"/>
                        <a:pt x="4761296" y="16247990"/>
                      </a:cubicBezTo>
                      <a:cubicBezTo>
                        <a:pt x="4506296" y="16250998"/>
                        <a:pt x="4070484" y="15822429"/>
                        <a:pt x="3870960" y="15814853"/>
                      </a:cubicBezTo>
                      <a:cubicBezTo>
                        <a:pt x="3671436" y="15807278"/>
                        <a:pt x="3695056" y="16102831"/>
                        <a:pt x="3564156" y="16202537"/>
                      </a:cubicBezTo>
                      <a:cubicBezTo>
                        <a:pt x="3433256" y="16302243"/>
                        <a:pt x="3158536" y="16288652"/>
                        <a:pt x="3085564" y="16413090"/>
                      </a:cubicBezTo>
                      <a:cubicBezTo>
                        <a:pt x="3012596" y="16537528"/>
                        <a:pt x="3212008" y="16820269"/>
                        <a:pt x="3126340" y="16949163"/>
                      </a:cubicBezTo>
                      <a:cubicBezTo>
                        <a:pt x="3040672" y="17078057"/>
                        <a:pt x="2705232" y="17085411"/>
                        <a:pt x="2571548" y="17186453"/>
                      </a:cubicBezTo>
                      <a:cubicBezTo>
                        <a:pt x="2437864" y="17287495"/>
                        <a:pt x="2591156" y="17598757"/>
                        <a:pt x="2324232" y="17555421"/>
                      </a:cubicBezTo>
                      <a:cubicBezTo>
                        <a:pt x="2057312" y="17512085"/>
                        <a:pt x="1758972" y="17112259"/>
                        <a:pt x="1732012" y="16697837"/>
                      </a:cubicBezTo>
                      <a:cubicBezTo>
                        <a:pt x="1705052" y="16283416"/>
                        <a:pt x="2318664" y="15589706"/>
                        <a:pt x="2162476" y="15068895"/>
                      </a:cubicBezTo>
                      <a:cubicBezTo>
                        <a:pt x="2006288" y="14548084"/>
                        <a:pt x="1320264" y="14403148"/>
                        <a:pt x="1175888" y="14106369"/>
                      </a:cubicBezTo>
                      <a:cubicBezTo>
                        <a:pt x="1031508" y="13809590"/>
                        <a:pt x="1276148" y="13568958"/>
                        <a:pt x="1296200" y="13288221"/>
                      </a:cubicBezTo>
                      <a:cubicBezTo>
                        <a:pt x="1316256" y="13007484"/>
                        <a:pt x="1079632" y="12662579"/>
                        <a:pt x="1296200" y="12421947"/>
                      </a:cubicBezTo>
                      <a:cubicBezTo>
                        <a:pt x="1512768" y="12181316"/>
                        <a:pt x="2246696" y="12109127"/>
                        <a:pt x="2595612" y="11844432"/>
                      </a:cubicBezTo>
                      <a:cubicBezTo>
                        <a:pt x="2944528" y="11579737"/>
                        <a:pt x="3357612" y="11134568"/>
                        <a:pt x="3389696" y="10833779"/>
                      </a:cubicBezTo>
                      <a:cubicBezTo>
                        <a:pt x="3421780" y="10532990"/>
                        <a:pt x="2832232" y="10288348"/>
                        <a:pt x="2788120" y="10039695"/>
                      </a:cubicBezTo>
                      <a:cubicBezTo>
                        <a:pt x="2744000" y="9791042"/>
                        <a:pt x="2888380" y="9345874"/>
                        <a:pt x="3125000" y="9341863"/>
                      </a:cubicBezTo>
                      <a:cubicBezTo>
                        <a:pt x="3361624" y="9337853"/>
                        <a:pt x="3918864" y="9922499"/>
                        <a:pt x="4207844" y="10015632"/>
                      </a:cubicBezTo>
                      <a:cubicBezTo>
                        <a:pt x="4496824" y="10108765"/>
                        <a:pt x="4657692" y="9851089"/>
                        <a:pt x="4858888" y="9900663"/>
                      </a:cubicBezTo>
                      <a:cubicBezTo>
                        <a:pt x="5060080" y="9950237"/>
                        <a:pt x="5021536" y="10426265"/>
                        <a:pt x="5415012" y="10313079"/>
                      </a:cubicBezTo>
                      <a:cubicBezTo>
                        <a:pt x="5808488" y="10199893"/>
                        <a:pt x="6145596" y="9656132"/>
                        <a:pt x="6229148" y="9221547"/>
                      </a:cubicBezTo>
                      <a:cubicBezTo>
                        <a:pt x="6312700" y="8786962"/>
                        <a:pt x="5824088" y="8086571"/>
                        <a:pt x="5916328" y="7705571"/>
                      </a:cubicBezTo>
                      <a:cubicBezTo>
                        <a:pt x="6008568" y="7324571"/>
                        <a:pt x="6626192" y="7332591"/>
                        <a:pt x="6782600" y="6935547"/>
                      </a:cubicBezTo>
                      <a:cubicBezTo>
                        <a:pt x="6939012" y="6538506"/>
                        <a:pt x="6762552" y="5836663"/>
                        <a:pt x="6854792" y="5323316"/>
                      </a:cubicBezTo>
                      <a:cubicBezTo>
                        <a:pt x="6947032" y="4809970"/>
                        <a:pt x="7340064" y="4412926"/>
                        <a:pt x="7336056" y="3855466"/>
                      </a:cubicBezTo>
                      <a:cubicBezTo>
                        <a:pt x="7332044" y="3298003"/>
                        <a:pt x="6935000" y="2544021"/>
                        <a:pt x="6830728" y="1978537"/>
                      </a:cubicBezTo>
                      <a:cubicBezTo>
                        <a:pt x="6726456" y="1413053"/>
                        <a:pt x="6626192" y="675116"/>
                        <a:pt x="6710412" y="462558"/>
                      </a:cubicBezTo>
                      <a:cubicBezTo>
                        <a:pt x="6794632" y="250000"/>
                        <a:pt x="7183656" y="759337"/>
                        <a:pt x="7336056" y="703190"/>
                      </a:cubicBezTo>
                      <a:cubicBezTo>
                        <a:pt x="7488456" y="647043"/>
                        <a:pt x="7420276" y="121663"/>
                        <a:pt x="7624812" y="125674"/>
                      </a:cubicBezTo>
                      <a:close/>
                      <a:moveTo>
                        <a:pt x="28699232" y="255"/>
                      </a:moveTo>
                      <a:cubicBezTo>
                        <a:pt x="28741336" y="1276"/>
                        <a:pt x="28780496" y="5358"/>
                        <a:pt x="28813760" y="12615"/>
                      </a:cubicBezTo>
                      <a:cubicBezTo>
                        <a:pt x="28946808" y="41644"/>
                        <a:pt x="29101624" y="177111"/>
                        <a:pt x="29118560" y="244844"/>
                      </a:cubicBezTo>
                      <a:cubicBezTo>
                        <a:pt x="29135496" y="312577"/>
                        <a:pt x="28944392" y="334348"/>
                        <a:pt x="28915360" y="419015"/>
                      </a:cubicBezTo>
                      <a:cubicBezTo>
                        <a:pt x="28886328" y="503682"/>
                        <a:pt x="28958904" y="668177"/>
                        <a:pt x="28944392" y="752844"/>
                      </a:cubicBezTo>
                      <a:cubicBezTo>
                        <a:pt x="28929872" y="837511"/>
                        <a:pt x="28983096" y="881053"/>
                        <a:pt x="28828272" y="927015"/>
                      </a:cubicBezTo>
                      <a:cubicBezTo>
                        <a:pt x="28673456" y="972977"/>
                        <a:pt x="28235608" y="934272"/>
                        <a:pt x="28015472" y="1028615"/>
                      </a:cubicBezTo>
                      <a:cubicBezTo>
                        <a:pt x="27795344" y="1122958"/>
                        <a:pt x="27693744" y="1367282"/>
                        <a:pt x="27507472" y="1493072"/>
                      </a:cubicBezTo>
                      <a:cubicBezTo>
                        <a:pt x="27321208" y="1618863"/>
                        <a:pt x="27125264" y="1616444"/>
                        <a:pt x="26897872" y="1783358"/>
                      </a:cubicBezTo>
                      <a:cubicBezTo>
                        <a:pt x="26670480" y="1950272"/>
                        <a:pt x="26341492" y="2359091"/>
                        <a:pt x="26143132" y="2494558"/>
                      </a:cubicBezTo>
                      <a:cubicBezTo>
                        <a:pt x="25944768" y="2630025"/>
                        <a:pt x="25821400" y="2613091"/>
                        <a:pt x="25707704" y="2596158"/>
                      </a:cubicBezTo>
                      <a:cubicBezTo>
                        <a:pt x="25594008" y="2579225"/>
                        <a:pt x="25545628" y="2395377"/>
                        <a:pt x="25460960" y="2392958"/>
                      </a:cubicBezTo>
                      <a:cubicBezTo>
                        <a:pt x="25376292" y="2390539"/>
                        <a:pt x="25226312" y="2518749"/>
                        <a:pt x="25199704" y="2581644"/>
                      </a:cubicBezTo>
                      <a:cubicBezTo>
                        <a:pt x="25173096" y="2644539"/>
                        <a:pt x="25419836" y="2610672"/>
                        <a:pt x="25301304" y="2770329"/>
                      </a:cubicBezTo>
                      <a:cubicBezTo>
                        <a:pt x="25182768" y="2929986"/>
                        <a:pt x="24715892" y="3297683"/>
                        <a:pt x="24488504" y="3539590"/>
                      </a:cubicBezTo>
                      <a:cubicBezTo>
                        <a:pt x="24261112" y="3781492"/>
                        <a:pt x="24084520" y="4098389"/>
                        <a:pt x="23936960" y="4221761"/>
                      </a:cubicBezTo>
                      <a:cubicBezTo>
                        <a:pt x="23789400" y="4345129"/>
                        <a:pt x="23736180" y="4175798"/>
                        <a:pt x="23603132" y="4279816"/>
                      </a:cubicBezTo>
                      <a:cubicBezTo>
                        <a:pt x="23470084" y="4383835"/>
                        <a:pt x="23259624" y="4780560"/>
                        <a:pt x="23138672" y="4845872"/>
                      </a:cubicBezTo>
                      <a:cubicBezTo>
                        <a:pt x="23017720" y="4911187"/>
                        <a:pt x="22884672" y="4744272"/>
                        <a:pt x="22877416" y="4671704"/>
                      </a:cubicBezTo>
                      <a:cubicBezTo>
                        <a:pt x="22870160" y="4599132"/>
                        <a:pt x="23063684" y="4492695"/>
                        <a:pt x="23095132" y="4410445"/>
                      </a:cubicBezTo>
                      <a:cubicBezTo>
                        <a:pt x="23126580" y="4328198"/>
                        <a:pt x="23027400" y="4216920"/>
                        <a:pt x="23066104" y="4178217"/>
                      </a:cubicBezTo>
                      <a:cubicBezTo>
                        <a:pt x="23104808" y="4139510"/>
                        <a:pt x="23278980" y="4216920"/>
                        <a:pt x="23327360" y="4178217"/>
                      </a:cubicBezTo>
                      <a:cubicBezTo>
                        <a:pt x="23375740" y="4139510"/>
                        <a:pt x="23308008" y="3984692"/>
                        <a:pt x="23356388" y="3945989"/>
                      </a:cubicBezTo>
                      <a:cubicBezTo>
                        <a:pt x="23404768" y="3907283"/>
                        <a:pt x="23523304" y="4028236"/>
                        <a:pt x="23617648" y="3945989"/>
                      </a:cubicBezTo>
                      <a:cubicBezTo>
                        <a:pt x="23711988" y="3863739"/>
                        <a:pt x="23912768" y="3549264"/>
                        <a:pt x="23922448" y="3452502"/>
                      </a:cubicBezTo>
                      <a:cubicBezTo>
                        <a:pt x="23932120" y="3355740"/>
                        <a:pt x="23716828" y="3430730"/>
                        <a:pt x="23675704" y="3365418"/>
                      </a:cubicBezTo>
                      <a:cubicBezTo>
                        <a:pt x="23634580" y="3300102"/>
                        <a:pt x="23622484" y="3087224"/>
                        <a:pt x="23675704" y="3060615"/>
                      </a:cubicBezTo>
                      <a:cubicBezTo>
                        <a:pt x="23728920" y="3034006"/>
                        <a:pt x="23922448" y="3222693"/>
                        <a:pt x="23995016" y="3205758"/>
                      </a:cubicBezTo>
                      <a:cubicBezTo>
                        <a:pt x="24067588" y="3188828"/>
                        <a:pt x="23968408" y="3094484"/>
                        <a:pt x="24111132" y="2959015"/>
                      </a:cubicBezTo>
                      <a:cubicBezTo>
                        <a:pt x="24253856" y="2823548"/>
                        <a:pt x="24727988" y="2559872"/>
                        <a:pt x="24851360" y="2392958"/>
                      </a:cubicBezTo>
                      <a:cubicBezTo>
                        <a:pt x="24974732" y="2226044"/>
                        <a:pt x="24776368" y="2008329"/>
                        <a:pt x="24851360" y="1957529"/>
                      </a:cubicBezTo>
                      <a:cubicBezTo>
                        <a:pt x="24926352" y="1906729"/>
                        <a:pt x="25197284" y="2160729"/>
                        <a:pt x="25301304" y="2088158"/>
                      </a:cubicBezTo>
                      <a:cubicBezTo>
                        <a:pt x="25405320" y="2015587"/>
                        <a:pt x="25376292" y="1630958"/>
                        <a:pt x="25475472" y="1522101"/>
                      </a:cubicBezTo>
                      <a:cubicBezTo>
                        <a:pt x="25574656" y="1413244"/>
                        <a:pt x="25838332" y="1555967"/>
                        <a:pt x="25896388" y="1435015"/>
                      </a:cubicBezTo>
                      <a:cubicBezTo>
                        <a:pt x="25954448" y="1314063"/>
                        <a:pt x="25787532" y="939111"/>
                        <a:pt x="25823816" y="796387"/>
                      </a:cubicBezTo>
                      <a:cubicBezTo>
                        <a:pt x="25860104" y="653663"/>
                        <a:pt x="26022180" y="513358"/>
                        <a:pt x="26114104" y="578672"/>
                      </a:cubicBezTo>
                      <a:cubicBezTo>
                        <a:pt x="26206028" y="643986"/>
                        <a:pt x="26181836" y="1086672"/>
                        <a:pt x="26375360" y="1188272"/>
                      </a:cubicBezTo>
                      <a:cubicBezTo>
                        <a:pt x="26568884" y="1289872"/>
                        <a:pt x="27006736" y="1314063"/>
                        <a:pt x="27275248" y="1188272"/>
                      </a:cubicBezTo>
                      <a:cubicBezTo>
                        <a:pt x="27543760" y="1062481"/>
                        <a:pt x="27812272" y="619796"/>
                        <a:pt x="27986448" y="433529"/>
                      </a:cubicBezTo>
                      <a:cubicBezTo>
                        <a:pt x="28160616" y="247262"/>
                        <a:pt x="28187224" y="135986"/>
                        <a:pt x="28320272" y="70672"/>
                      </a:cubicBezTo>
                      <a:cubicBezTo>
                        <a:pt x="28420056" y="21687"/>
                        <a:pt x="28572912" y="-2806"/>
                        <a:pt x="28699232" y="2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46" name="フリーフォーム: 図形 2045">
                <a:extLst>
                  <a:ext uri="{FF2B5EF4-FFF2-40B4-BE49-F238E27FC236}">
                    <a16:creationId xmlns:a16="http://schemas.microsoft.com/office/drawing/2014/main" id="{BB5C4F9D-8EC6-7F1C-D764-293E5FE3008F}"/>
                  </a:ext>
                </a:extLst>
              </p:cNvPr>
              <p:cNvSpPr/>
              <p:nvPr/>
            </p:nvSpPr>
            <p:spPr>
              <a:xfrm>
                <a:off x="5626096" y="2325687"/>
                <a:ext cx="124001" cy="9571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013" name="フリーフォーム: 図形 2012">
              <a:extLst>
                <a:ext uri="{FF2B5EF4-FFF2-40B4-BE49-F238E27FC236}">
                  <a16:creationId xmlns:a16="http://schemas.microsoft.com/office/drawing/2014/main" id="{3E923EDC-4D3D-AC6A-92F4-DBF4EA333F3E}"/>
                </a:ext>
              </a:extLst>
            </p:cNvPr>
            <p:cNvSpPr/>
            <p:nvPr/>
          </p:nvSpPr>
          <p:spPr>
            <a:xfrm>
              <a:off x="3648232" y="965200"/>
              <a:ext cx="1550043" cy="1229360"/>
            </a:xfrm>
            <a:custGeom>
              <a:avLst/>
              <a:gdLst>
                <a:gd name="connsiteX0" fmla="*/ 2125931 w 3949696"/>
                <a:gd name="connsiteY0" fmla="*/ 229 h 3962591"/>
                <a:gd name="connsiteX1" fmla="*/ 2503299 w 3949696"/>
                <a:gd name="connsiteY1" fmla="*/ 334057 h 3962591"/>
                <a:gd name="connsiteX2" fmla="*/ 2531875 w 3949696"/>
                <a:gd name="connsiteY2" fmla="*/ 276965 h 3962591"/>
                <a:gd name="connsiteX3" fmla="*/ 2534763 w 3949696"/>
                <a:gd name="connsiteY3" fmla="*/ 267427 h 3962591"/>
                <a:gd name="connsiteX4" fmla="*/ 2588019 w 3949696"/>
                <a:gd name="connsiteY4" fmla="*/ 310249 h 3962591"/>
                <a:gd name="connsiteX5" fmla="*/ 3004043 w 3949696"/>
                <a:gd name="connsiteY5" fmla="*/ 444729 h 3962591"/>
                <a:gd name="connsiteX6" fmla="*/ 2940543 w 3949696"/>
                <a:gd name="connsiteY6" fmla="*/ 647929 h 3962591"/>
                <a:gd name="connsiteX7" fmla="*/ 3042143 w 3949696"/>
                <a:gd name="connsiteY7" fmla="*/ 711429 h 3962591"/>
                <a:gd name="connsiteX8" fmla="*/ 2889743 w 3949696"/>
                <a:gd name="connsiteY8" fmla="*/ 1498829 h 3962591"/>
                <a:gd name="connsiteX9" fmla="*/ 3308843 w 3949696"/>
                <a:gd name="connsiteY9" fmla="*/ 1714729 h 3962591"/>
                <a:gd name="connsiteX10" fmla="*/ 2978643 w 3949696"/>
                <a:gd name="connsiteY10" fmla="*/ 2502129 h 3962591"/>
                <a:gd name="connsiteX11" fmla="*/ 3232643 w 3949696"/>
                <a:gd name="connsiteY11" fmla="*/ 2819629 h 3962591"/>
                <a:gd name="connsiteX12" fmla="*/ 3715243 w 3949696"/>
                <a:gd name="connsiteY12" fmla="*/ 2857729 h 3962591"/>
                <a:gd name="connsiteX13" fmla="*/ 3931143 w 3949696"/>
                <a:gd name="connsiteY13" fmla="*/ 3175229 h 3962591"/>
                <a:gd name="connsiteX14" fmla="*/ 3258043 w 3949696"/>
                <a:gd name="connsiteY14" fmla="*/ 3200629 h 3962591"/>
                <a:gd name="connsiteX15" fmla="*/ 2991343 w 3949696"/>
                <a:gd name="connsiteY15" fmla="*/ 2997429 h 3962591"/>
                <a:gd name="connsiteX16" fmla="*/ 2521443 w 3949696"/>
                <a:gd name="connsiteY16" fmla="*/ 2984729 h 3962591"/>
                <a:gd name="connsiteX17" fmla="*/ 2191243 w 3949696"/>
                <a:gd name="connsiteY17" fmla="*/ 2921229 h 3962591"/>
                <a:gd name="connsiteX18" fmla="*/ 1962643 w 3949696"/>
                <a:gd name="connsiteY18" fmla="*/ 3327629 h 3962591"/>
                <a:gd name="connsiteX19" fmla="*/ 989175 w 3949696"/>
                <a:gd name="connsiteY19" fmla="*/ 3941453 h 3962591"/>
                <a:gd name="connsiteX20" fmla="*/ 930399 w 3949696"/>
                <a:gd name="connsiteY20" fmla="*/ 3962591 h 3962591"/>
                <a:gd name="connsiteX21" fmla="*/ 876795 w 3949696"/>
                <a:gd name="connsiteY21" fmla="*/ 3918973 h 3962591"/>
                <a:gd name="connsiteX22" fmla="*/ 718043 w 3949696"/>
                <a:gd name="connsiteY22" fmla="*/ 3772129 h 3962591"/>
                <a:gd name="connsiteX23" fmla="*/ 718043 w 3949696"/>
                <a:gd name="connsiteY23" fmla="*/ 3556229 h 3962591"/>
                <a:gd name="connsiteX24" fmla="*/ 565643 w 3949696"/>
                <a:gd name="connsiteY24" fmla="*/ 3353029 h 3962591"/>
                <a:gd name="connsiteX25" fmla="*/ 667243 w 3949696"/>
                <a:gd name="connsiteY25" fmla="*/ 3251429 h 3962591"/>
                <a:gd name="connsiteX26" fmla="*/ 641843 w 3949696"/>
                <a:gd name="connsiteY26" fmla="*/ 2908529 h 3962591"/>
                <a:gd name="connsiteX27" fmla="*/ 781543 w 3949696"/>
                <a:gd name="connsiteY27" fmla="*/ 2781529 h 3962591"/>
                <a:gd name="connsiteX28" fmla="*/ 692643 w 3949696"/>
                <a:gd name="connsiteY28" fmla="*/ 2349729 h 3962591"/>
                <a:gd name="connsiteX29" fmla="*/ 197343 w 3949696"/>
                <a:gd name="connsiteY29" fmla="*/ 2387829 h 3962591"/>
                <a:gd name="connsiteX30" fmla="*/ 6843 w 3949696"/>
                <a:gd name="connsiteY30" fmla="*/ 2019529 h 3962591"/>
                <a:gd name="connsiteX31" fmla="*/ 413243 w 3949696"/>
                <a:gd name="connsiteY31" fmla="*/ 1333729 h 3962591"/>
                <a:gd name="connsiteX32" fmla="*/ 895843 w 3949696"/>
                <a:gd name="connsiteY32" fmla="*/ 1143229 h 3962591"/>
                <a:gd name="connsiteX33" fmla="*/ 921215 w 3949696"/>
                <a:gd name="connsiteY33" fmla="*/ 1087073 h 3962591"/>
                <a:gd name="connsiteX34" fmla="*/ 922947 w 3949696"/>
                <a:gd name="connsiteY34" fmla="*/ 1087667 h 3962591"/>
                <a:gd name="connsiteX35" fmla="*/ 1182499 w 3949696"/>
                <a:gd name="connsiteY35" fmla="*/ 1059773 h 3962591"/>
                <a:gd name="connsiteX36" fmla="*/ 1530843 w 3949696"/>
                <a:gd name="connsiteY36" fmla="*/ 784001 h 3962591"/>
                <a:gd name="connsiteX37" fmla="*/ 1734043 w 3949696"/>
                <a:gd name="connsiteY37" fmla="*/ 290515 h 3962591"/>
                <a:gd name="connsiteX38" fmla="*/ 2125931 w 3949696"/>
                <a:gd name="connsiteY38" fmla="*/ 229 h 3962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949696" h="3962591">
                  <a:moveTo>
                    <a:pt x="2125931" y="229"/>
                  </a:moveTo>
                  <a:cubicBezTo>
                    <a:pt x="2254139" y="7485"/>
                    <a:pt x="2423471" y="425981"/>
                    <a:pt x="2503299" y="334057"/>
                  </a:cubicBezTo>
                  <a:cubicBezTo>
                    <a:pt x="2513279" y="322567"/>
                    <a:pt x="2522843" y="302911"/>
                    <a:pt x="2531875" y="276965"/>
                  </a:cubicBezTo>
                  <a:lnTo>
                    <a:pt x="2534763" y="267427"/>
                  </a:lnTo>
                  <a:lnTo>
                    <a:pt x="2588019" y="310249"/>
                  </a:lnTo>
                  <a:cubicBezTo>
                    <a:pt x="2726695" y="396807"/>
                    <a:pt x="2944779" y="389167"/>
                    <a:pt x="3004043" y="444729"/>
                  </a:cubicBezTo>
                  <a:cubicBezTo>
                    <a:pt x="3071775" y="508229"/>
                    <a:pt x="2934195" y="603479"/>
                    <a:pt x="2940543" y="647929"/>
                  </a:cubicBezTo>
                  <a:cubicBezTo>
                    <a:pt x="2946891" y="692379"/>
                    <a:pt x="3050611" y="569613"/>
                    <a:pt x="3042143" y="711429"/>
                  </a:cubicBezTo>
                  <a:cubicBezTo>
                    <a:pt x="3033675" y="853245"/>
                    <a:pt x="2845291" y="1331613"/>
                    <a:pt x="2889743" y="1498829"/>
                  </a:cubicBezTo>
                  <a:cubicBezTo>
                    <a:pt x="2934195" y="1666045"/>
                    <a:pt x="3294027" y="1547513"/>
                    <a:pt x="3308843" y="1714729"/>
                  </a:cubicBezTo>
                  <a:cubicBezTo>
                    <a:pt x="3323659" y="1881945"/>
                    <a:pt x="2991343" y="2317979"/>
                    <a:pt x="2978643" y="2502129"/>
                  </a:cubicBezTo>
                  <a:cubicBezTo>
                    <a:pt x="2965943" y="2686279"/>
                    <a:pt x="3109875" y="2760361"/>
                    <a:pt x="3232643" y="2819629"/>
                  </a:cubicBezTo>
                  <a:cubicBezTo>
                    <a:pt x="3355411" y="2878897"/>
                    <a:pt x="3598827" y="2798461"/>
                    <a:pt x="3715243" y="2857729"/>
                  </a:cubicBezTo>
                  <a:cubicBezTo>
                    <a:pt x="3831659" y="2916997"/>
                    <a:pt x="4007343" y="3118079"/>
                    <a:pt x="3931143" y="3175229"/>
                  </a:cubicBezTo>
                  <a:cubicBezTo>
                    <a:pt x="3854943" y="3232379"/>
                    <a:pt x="3414675" y="3230261"/>
                    <a:pt x="3258043" y="3200629"/>
                  </a:cubicBezTo>
                  <a:cubicBezTo>
                    <a:pt x="3101411" y="3170997"/>
                    <a:pt x="3114111" y="3033413"/>
                    <a:pt x="2991343" y="2997429"/>
                  </a:cubicBezTo>
                  <a:cubicBezTo>
                    <a:pt x="2868575" y="2961445"/>
                    <a:pt x="2654795" y="2997429"/>
                    <a:pt x="2521443" y="2984729"/>
                  </a:cubicBezTo>
                  <a:cubicBezTo>
                    <a:pt x="2388091" y="2972029"/>
                    <a:pt x="2284375" y="2864079"/>
                    <a:pt x="2191243" y="2921229"/>
                  </a:cubicBezTo>
                  <a:cubicBezTo>
                    <a:pt x="2098111" y="2978379"/>
                    <a:pt x="2199711" y="3147713"/>
                    <a:pt x="1962643" y="3327629"/>
                  </a:cubicBezTo>
                  <a:cubicBezTo>
                    <a:pt x="1770027" y="3473811"/>
                    <a:pt x="1334275" y="3804441"/>
                    <a:pt x="989175" y="3941453"/>
                  </a:cubicBezTo>
                  <a:lnTo>
                    <a:pt x="930399" y="3962591"/>
                  </a:lnTo>
                  <a:lnTo>
                    <a:pt x="876795" y="3918973"/>
                  </a:lnTo>
                  <a:cubicBezTo>
                    <a:pt x="810647" y="3866851"/>
                    <a:pt x="744499" y="3814463"/>
                    <a:pt x="718043" y="3772129"/>
                  </a:cubicBezTo>
                  <a:cubicBezTo>
                    <a:pt x="665127" y="3687461"/>
                    <a:pt x="743443" y="3626079"/>
                    <a:pt x="718043" y="3556229"/>
                  </a:cubicBezTo>
                  <a:cubicBezTo>
                    <a:pt x="692643" y="3486379"/>
                    <a:pt x="574111" y="3403829"/>
                    <a:pt x="565643" y="3353029"/>
                  </a:cubicBezTo>
                  <a:cubicBezTo>
                    <a:pt x="557175" y="3302229"/>
                    <a:pt x="654543" y="3325513"/>
                    <a:pt x="667243" y="3251429"/>
                  </a:cubicBezTo>
                  <a:cubicBezTo>
                    <a:pt x="679943" y="3177345"/>
                    <a:pt x="622795" y="2986845"/>
                    <a:pt x="641843" y="2908529"/>
                  </a:cubicBezTo>
                  <a:cubicBezTo>
                    <a:pt x="660891" y="2830213"/>
                    <a:pt x="773075" y="2874661"/>
                    <a:pt x="781543" y="2781529"/>
                  </a:cubicBezTo>
                  <a:cubicBezTo>
                    <a:pt x="790011" y="2688397"/>
                    <a:pt x="790011" y="2415345"/>
                    <a:pt x="692643" y="2349729"/>
                  </a:cubicBezTo>
                  <a:cubicBezTo>
                    <a:pt x="595275" y="2284113"/>
                    <a:pt x="311643" y="2442861"/>
                    <a:pt x="197343" y="2387829"/>
                  </a:cubicBezTo>
                  <a:cubicBezTo>
                    <a:pt x="83043" y="2332797"/>
                    <a:pt x="-29141" y="2195213"/>
                    <a:pt x="6843" y="2019529"/>
                  </a:cubicBezTo>
                  <a:cubicBezTo>
                    <a:pt x="42827" y="1843845"/>
                    <a:pt x="265075" y="1479779"/>
                    <a:pt x="413243" y="1333729"/>
                  </a:cubicBezTo>
                  <a:cubicBezTo>
                    <a:pt x="561411" y="1187679"/>
                    <a:pt x="754027" y="1441679"/>
                    <a:pt x="895843" y="1143229"/>
                  </a:cubicBezTo>
                  <a:lnTo>
                    <a:pt x="921215" y="1087073"/>
                  </a:lnTo>
                  <a:lnTo>
                    <a:pt x="922947" y="1087667"/>
                  </a:lnTo>
                  <a:cubicBezTo>
                    <a:pt x="995175" y="1105583"/>
                    <a:pt x="1099043" y="1094243"/>
                    <a:pt x="1182499" y="1059773"/>
                  </a:cubicBezTo>
                  <a:cubicBezTo>
                    <a:pt x="1293775" y="1013809"/>
                    <a:pt x="1438919" y="912209"/>
                    <a:pt x="1530843" y="784001"/>
                  </a:cubicBezTo>
                  <a:cubicBezTo>
                    <a:pt x="1622767" y="655791"/>
                    <a:pt x="1634863" y="421145"/>
                    <a:pt x="1734043" y="290515"/>
                  </a:cubicBezTo>
                  <a:cubicBezTo>
                    <a:pt x="1833223" y="159885"/>
                    <a:pt x="1997719" y="-7027"/>
                    <a:pt x="2125931" y="229"/>
                  </a:cubicBez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2015" name="直線矢印コネクタ 2014">
              <a:extLst>
                <a:ext uri="{FF2B5EF4-FFF2-40B4-BE49-F238E27FC236}">
                  <a16:creationId xmlns:a16="http://schemas.microsoft.com/office/drawing/2014/main" id="{69B4C6A3-8BD7-7385-674A-7ED6FAFEC702}"/>
                </a:ext>
              </a:extLst>
            </p:cNvPr>
            <p:cNvCxnSpPr>
              <a:cxnSpLocks/>
            </p:cNvCxnSpPr>
            <p:nvPr/>
          </p:nvCxnSpPr>
          <p:spPr>
            <a:xfrm>
              <a:off x="4274820" y="1577340"/>
              <a:ext cx="1266349" cy="1077754"/>
            </a:xfrm>
            <a:prstGeom prst="straightConnector1">
              <a:avLst/>
            </a:prstGeom>
            <a:ln w="6350">
              <a:solidFill>
                <a:schemeClr val="bg1"/>
              </a:solidFill>
              <a:headEnd type="oval" w="med" len="med"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11" name="グループ化 1610">
            <a:extLst>
              <a:ext uri="{FF2B5EF4-FFF2-40B4-BE49-F238E27FC236}">
                <a16:creationId xmlns:a16="http://schemas.microsoft.com/office/drawing/2014/main" id="{44027BE0-E73C-CA47-84D1-7F487BDF345C}"/>
              </a:ext>
            </a:extLst>
          </p:cNvPr>
          <p:cNvGrpSpPr/>
          <p:nvPr/>
        </p:nvGrpSpPr>
        <p:grpSpPr>
          <a:xfrm>
            <a:off x="3653313" y="3807460"/>
            <a:ext cx="2598896" cy="2593340"/>
            <a:chOff x="3653313" y="3807460"/>
            <a:chExt cx="2598896" cy="2593340"/>
          </a:xfrm>
        </p:grpSpPr>
        <p:sp>
          <p:nvSpPr>
            <p:cNvPr id="1347" name="テキスト ボックス 1346">
              <a:extLst>
                <a:ext uri="{FF2B5EF4-FFF2-40B4-BE49-F238E27FC236}">
                  <a16:creationId xmlns:a16="http://schemas.microsoft.com/office/drawing/2014/main" id="{9655F53B-2BE7-E05E-3841-3BF370F706ED}"/>
                </a:ext>
              </a:extLst>
            </p:cNvPr>
            <p:cNvSpPr txBox="1"/>
            <p:nvPr/>
          </p:nvSpPr>
          <p:spPr>
            <a:xfrm>
              <a:off x="3818872" y="5153948"/>
              <a:ext cx="1082348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ココが</a:t>
              </a:r>
              <a:endParaRPr kumimoji="1"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群馬県です</a:t>
              </a:r>
            </a:p>
          </p:txBody>
        </p:sp>
        <p:grpSp>
          <p:nvGrpSpPr>
            <p:cNvPr id="1348" name="グループ化 1347">
              <a:extLst>
                <a:ext uri="{FF2B5EF4-FFF2-40B4-BE49-F238E27FC236}">
                  <a16:creationId xmlns:a16="http://schemas.microsoft.com/office/drawing/2014/main" id="{7347E592-16CE-3863-6169-6D9613CEDA31}"/>
                </a:ext>
              </a:extLst>
            </p:cNvPr>
            <p:cNvGrpSpPr/>
            <p:nvPr/>
          </p:nvGrpSpPr>
          <p:grpSpPr>
            <a:xfrm>
              <a:off x="4504134" y="4963323"/>
              <a:ext cx="1748075" cy="1437477"/>
              <a:chOff x="4504134" y="2022003"/>
              <a:chExt cx="1748075" cy="1437477"/>
            </a:xfrm>
            <a:solidFill>
              <a:srgbClr val="006600"/>
            </a:solidFill>
          </p:grpSpPr>
          <p:grpSp>
            <p:nvGrpSpPr>
              <p:cNvPr id="1349" name="グループ化 1348">
                <a:extLst>
                  <a:ext uri="{FF2B5EF4-FFF2-40B4-BE49-F238E27FC236}">
                    <a16:creationId xmlns:a16="http://schemas.microsoft.com/office/drawing/2014/main" id="{C171764B-C500-18E8-CA69-D6C28E188541}"/>
                  </a:ext>
                </a:extLst>
              </p:cNvPr>
              <p:cNvGrpSpPr/>
              <p:nvPr/>
            </p:nvGrpSpPr>
            <p:grpSpPr>
              <a:xfrm>
                <a:off x="4504134" y="2022003"/>
                <a:ext cx="1748075" cy="1437477"/>
                <a:chOff x="4504134" y="4948083"/>
                <a:chExt cx="1748075" cy="1437477"/>
              </a:xfrm>
              <a:grpFill/>
            </p:grpSpPr>
            <p:grpSp>
              <p:nvGrpSpPr>
                <p:cNvPr id="1351" name="グループ化 1350">
                  <a:extLst>
                    <a:ext uri="{FF2B5EF4-FFF2-40B4-BE49-F238E27FC236}">
                      <a16:creationId xmlns:a16="http://schemas.microsoft.com/office/drawing/2014/main" id="{95CE14DB-A6DD-16F6-1E6B-CD81F4DE3F16}"/>
                    </a:ext>
                  </a:extLst>
                </p:cNvPr>
                <p:cNvGrpSpPr/>
                <p:nvPr/>
              </p:nvGrpSpPr>
              <p:grpSpPr>
                <a:xfrm>
                  <a:off x="4504134" y="5326401"/>
                  <a:ext cx="1274473" cy="1059159"/>
                  <a:chOff x="-7704927" y="9727137"/>
                  <a:chExt cx="56358747" cy="59247641"/>
                </a:xfrm>
                <a:grpFill/>
              </p:grpSpPr>
              <p:sp>
                <p:nvSpPr>
                  <p:cNvPr id="1355" name="フリーフォーム: 図形 1354">
                    <a:extLst>
                      <a:ext uri="{FF2B5EF4-FFF2-40B4-BE49-F238E27FC236}">
                        <a16:creationId xmlns:a16="http://schemas.microsoft.com/office/drawing/2014/main" id="{4B44C79B-6BE2-F158-5A5C-1F155E935A65}"/>
                      </a:ext>
                    </a:extLst>
                  </p:cNvPr>
                  <p:cNvSpPr/>
                  <p:nvPr/>
                </p:nvSpPr>
                <p:spPr>
                  <a:xfrm>
                    <a:off x="18324070" y="34275498"/>
                    <a:ext cx="4997601" cy="4434699"/>
                  </a:xfrm>
                  <a:custGeom>
                    <a:avLst/>
                    <a:gdLst>
                      <a:gd name="connsiteX0" fmla="*/ 2412227 w 4997601"/>
                      <a:gd name="connsiteY0" fmla="*/ 1279 h 4434699"/>
                      <a:gd name="connsiteX1" fmla="*/ 2669031 w 4997601"/>
                      <a:gd name="connsiteY1" fmla="*/ 309779 h 4434699"/>
                      <a:gd name="connsiteX2" fmla="*/ 2897631 w 4997601"/>
                      <a:gd name="connsiteY2" fmla="*/ 700303 h 4434699"/>
                      <a:gd name="connsiteX3" fmla="*/ 3583431 w 4997601"/>
                      <a:gd name="connsiteY3" fmla="*/ 490751 h 4434699"/>
                      <a:gd name="connsiteX4" fmla="*/ 4116831 w 4997601"/>
                      <a:gd name="connsiteY4" fmla="*/ 557427 h 4434699"/>
                      <a:gd name="connsiteX5" fmla="*/ 4393743 w 4997601"/>
                      <a:gd name="connsiteY5" fmla="*/ 395855 h 4434699"/>
                      <a:gd name="connsiteX6" fmla="*/ 4420525 w 4997601"/>
                      <a:gd name="connsiteY6" fmla="*/ 366215 h 4434699"/>
                      <a:gd name="connsiteX7" fmla="*/ 4436515 w 4997601"/>
                      <a:gd name="connsiteY7" fmla="*/ 375115 h 4434699"/>
                      <a:gd name="connsiteX8" fmla="*/ 4640707 w 4997601"/>
                      <a:gd name="connsiteY8" fmla="*/ 471703 h 4434699"/>
                      <a:gd name="connsiteX9" fmla="*/ 4916931 w 4997601"/>
                      <a:gd name="connsiteY9" fmla="*/ 214527 h 4434699"/>
                      <a:gd name="connsiteX10" fmla="*/ 4967719 w 4997601"/>
                      <a:gd name="connsiteY10" fmla="*/ 191839 h 4434699"/>
                      <a:gd name="connsiteX11" fmla="*/ 4997601 w 4997601"/>
                      <a:gd name="connsiteY11" fmla="*/ 180843 h 4434699"/>
                      <a:gd name="connsiteX12" fmla="*/ 4991939 w 4997601"/>
                      <a:gd name="connsiteY12" fmla="*/ 202027 h 4434699"/>
                      <a:gd name="connsiteX13" fmla="*/ 4602607 w 4997601"/>
                      <a:gd name="connsiteY13" fmla="*/ 909855 h 4434699"/>
                      <a:gd name="connsiteX14" fmla="*/ 3459607 w 4997601"/>
                      <a:gd name="connsiteY14" fmla="*/ 1109879 h 4434699"/>
                      <a:gd name="connsiteX15" fmla="*/ 2621407 w 4997601"/>
                      <a:gd name="connsiteY15" fmla="*/ 2300503 h 4434699"/>
                      <a:gd name="connsiteX16" fmla="*/ 2011807 w 4997601"/>
                      <a:gd name="connsiteY16" fmla="*/ 2386227 h 4434699"/>
                      <a:gd name="connsiteX17" fmla="*/ 2173731 w 4997601"/>
                      <a:gd name="connsiteY17" fmla="*/ 2929151 h 4434699"/>
                      <a:gd name="connsiteX18" fmla="*/ 1611755 w 4997601"/>
                      <a:gd name="connsiteY18" fmla="*/ 3576855 h 4434699"/>
                      <a:gd name="connsiteX19" fmla="*/ 1421255 w 4997601"/>
                      <a:gd name="connsiteY19" fmla="*/ 3653055 h 4434699"/>
                      <a:gd name="connsiteX20" fmla="*/ 1545081 w 4997601"/>
                      <a:gd name="connsiteY20" fmla="*/ 4110255 h 4434699"/>
                      <a:gd name="connsiteX21" fmla="*/ 1472675 w 4997601"/>
                      <a:gd name="connsiteY21" fmla="*/ 4337511 h 4434699"/>
                      <a:gd name="connsiteX22" fmla="*/ 1442833 w 4997601"/>
                      <a:gd name="connsiteY22" fmla="*/ 4431787 h 4434699"/>
                      <a:gd name="connsiteX23" fmla="*/ 1376459 w 4997601"/>
                      <a:gd name="connsiteY23" fmla="*/ 4434699 h 4434699"/>
                      <a:gd name="connsiteX24" fmla="*/ 1268855 w 4997601"/>
                      <a:gd name="connsiteY24" fmla="*/ 4415055 h 4434699"/>
                      <a:gd name="connsiteX25" fmla="*/ 945007 w 4997601"/>
                      <a:gd name="connsiteY25" fmla="*/ 4119779 h 4434699"/>
                      <a:gd name="connsiteX26" fmla="*/ 945007 w 4997601"/>
                      <a:gd name="connsiteY26" fmla="*/ 3605427 h 4434699"/>
                      <a:gd name="connsiteX27" fmla="*/ 1116455 w 4997601"/>
                      <a:gd name="connsiteY27" fmla="*/ 3091079 h 4434699"/>
                      <a:gd name="connsiteX28" fmla="*/ 649731 w 4997601"/>
                      <a:gd name="connsiteY28" fmla="*/ 2938679 h 4434699"/>
                      <a:gd name="connsiteX29" fmla="*/ 668781 w 4997601"/>
                      <a:gd name="connsiteY29" fmla="*/ 2481479 h 4434699"/>
                      <a:gd name="connsiteX30" fmla="*/ 2031 w 4997601"/>
                      <a:gd name="connsiteY30" fmla="*/ 2595779 h 4434699"/>
                      <a:gd name="connsiteX31" fmla="*/ 916431 w 4997601"/>
                      <a:gd name="connsiteY31" fmla="*/ 1929027 h 4434699"/>
                      <a:gd name="connsiteX32" fmla="*/ 1516507 w 4997601"/>
                      <a:gd name="connsiteY32" fmla="*/ 1567079 h 4434699"/>
                      <a:gd name="connsiteX33" fmla="*/ 1868931 w 4997601"/>
                      <a:gd name="connsiteY33" fmla="*/ 557427 h 4434699"/>
                      <a:gd name="connsiteX34" fmla="*/ 2364231 w 4997601"/>
                      <a:gd name="connsiteY34" fmla="*/ 4979 h 4434699"/>
                      <a:gd name="connsiteX35" fmla="*/ 2412227 w 4997601"/>
                      <a:gd name="connsiteY35" fmla="*/ 1279 h 4434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4997601" h="4434699">
                        <a:moveTo>
                          <a:pt x="2412227" y="1279"/>
                        </a:moveTo>
                        <a:cubicBezTo>
                          <a:pt x="2519707" y="18423"/>
                          <a:pt x="2596799" y="204207"/>
                          <a:pt x="2669031" y="309779"/>
                        </a:cubicBezTo>
                        <a:cubicBezTo>
                          <a:pt x="2751581" y="430427"/>
                          <a:pt x="2745231" y="670143"/>
                          <a:pt x="2897631" y="700303"/>
                        </a:cubicBezTo>
                        <a:cubicBezTo>
                          <a:pt x="3050031" y="730463"/>
                          <a:pt x="3380231" y="514567"/>
                          <a:pt x="3583431" y="490751"/>
                        </a:cubicBezTo>
                        <a:cubicBezTo>
                          <a:pt x="3786631" y="466943"/>
                          <a:pt x="3964431" y="598703"/>
                          <a:pt x="4116831" y="557427"/>
                        </a:cubicBezTo>
                        <a:cubicBezTo>
                          <a:pt x="4212081" y="531631"/>
                          <a:pt x="4316013" y="472347"/>
                          <a:pt x="4393743" y="395855"/>
                        </a:cubicBezTo>
                        <a:lnTo>
                          <a:pt x="4420525" y="366215"/>
                        </a:lnTo>
                        <a:lnTo>
                          <a:pt x="4436515" y="375115"/>
                        </a:lnTo>
                        <a:cubicBezTo>
                          <a:pt x="4522339" y="419911"/>
                          <a:pt x="4596655" y="453447"/>
                          <a:pt x="4640707" y="471703"/>
                        </a:cubicBezTo>
                        <a:cubicBezTo>
                          <a:pt x="4816919" y="544727"/>
                          <a:pt x="4793107" y="276439"/>
                          <a:pt x="4916931" y="214527"/>
                        </a:cubicBezTo>
                        <a:cubicBezTo>
                          <a:pt x="4932409" y="206787"/>
                          <a:pt x="4949475" y="199199"/>
                          <a:pt x="4967719" y="191839"/>
                        </a:cubicBezTo>
                        <a:lnTo>
                          <a:pt x="4997601" y="180843"/>
                        </a:lnTo>
                        <a:lnTo>
                          <a:pt x="4991939" y="202027"/>
                        </a:lnTo>
                        <a:cubicBezTo>
                          <a:pt x="4901849" y="489959"/>
                          <a:pt x="4713731" y="772535"/>
                          <a:pt x="4602607" y="909855"/>
                        </a:cubicBezTo>
                        <a:cubicBezTo>
                          <a:pt x="4380355" y="1184491"/>
                          <a:pt x="3789807" y="878103"/>
                          <a:pt x="3459607" y="1109879"/>
                        </a:cubicBezTo>
                        <a:cubicBezTo>
                          <a:pt x="3129407" y="1341655"/>
                          <a:pt x="2862707" y="2087779"/>
                          <a:pt x="2621407" y="2300503"/>
                        </a:cubicBezTo>
                        <a:cubicBezTo>
                          <a:pt x="2380107" y="2513227"/>
                          <a:pt x="2086419" y="2281455"/>
                          <a:pt x="2011807" y="2386227"/>
                        </a:cubicBezTo>
                        <a:cubicBezTo>
                          <a:pt x="1937195" y="2491003"/>
                          <a:pt x="2240407" y="2730715"/>
                          <a:pt x="2173731" y="2929151"/>
                        </a:cubicBezTo>
                        <a:cubicBezTo>
                          <a:pt x="2107055" y="3127591"/>
                          <a:pt x="1737167" y="3456203"/>
                          <a:pt x="1611755" y="3576855"/>
                        </a:cubicBezTo>
                        <a:cubicBezTo>
                          <a:pt x="1486343" y="3697503"/>
                          <a:pt x="1432367" y="3564151"/>
                          <a:pt x="1421255" y="3653055"/>
                        </a:cubicBezTo>
                        <a:cubicBezTo>
                          <a:pt x="1410143" y="3741951"/>
                          <a:pt x="1637155" y="3919751"/>
                          <a:pt x="1545081" y="4110255"/>
                        </a:cubicBezTo>
                        <a:cubicBezTo>
                          <a:pt x="1522063" y="4157879"/>
                          <a:pt x="1500333" y="4242215"/>
                          <a:pt x="1472675" y="4337511"/>
                        </a:cubicBezTo>
                        <a:lnTo>
                          <a:pt x="1442833" y="4431787"/>
                        </a:lnTo>
                        <a:lnTo>
                          <a:pt x="1376459" y="4434699"/>
                        </a:lnTo>
                        <a:cubicBezTo>
                          <a:pt x="1336523" y="4433707"/>
                          <a:pt x="1299019" y="4428547"/>
                          <a:pt x="1268855" y="4415055"/>
                        </a:cubicBezTo>
                        <a:cubicBezTo>
                          <a:pt x="1148207" y="4361079"/>
                          <a:pt x="998981" y="4254715"/>
                          <a:pt x="945007" y="4119779"/>
                        </a:cubicBezTo>
                        <a:cubicBezTo>
                          <a:pt x="891031" y="3984839"/>
                          <a:pt x="916431" y="3776879"/>
                          <a:pt x="945007" y="3605427"/>
                        </a:cubicBezTo>
                        <a:cubicBezTo>
                          <a:pt x="973581" y="3433979"/>
                          <a:pt x="1165667" y="3202203"/>
                          <a:pt x="1116455" y="3091079"/>
                        </a:cubicBezTo>
                        <a:cubicBezTo>
                          <a:pt x="1067243" y="2979951"/>
                          <a:pt x="724343" y="3040279"/>
                          <a:pt x="649731" y="2938679"/>
                        </a:cubicBezTo>
                        <a:cubicBezTo>
                          <a:pt x="575119" y="2837079"/>
                          <a:pt x="776731" y="2538627"/>
                          <a:pt x="668781" y="2481479"/>
                        </a:cubicBezTo>
                        <a:cubicBezTo>
                          <a:pt x="560831" y="2424327"/>
                          <a:pt x="-39245" y="2687855"/>
                          <a:pt x="2031" y="2595779"/>
                        </a:cubicBezTo>
                        <a:cubicBezTo>
                          <a:pt x="43307" y="2503703"/>
                          <a:pt x="664019" y="2100479"/>
                          <a:pt x="916431" y="1929027"/>
                        </a:cubicBezTo>
                        <a:cubicBezTo>
                          <a:pt x="1168843" y="1757579"/>
                          <a:pt x="1357755" y="1795679"/>
                          <a:pt x="1516507" y="1567079"/>
                        </a:cubicBezTo>
                        <a:cubicBezTo>
                          <a:pt x="1675255" y="1338479"/>
                          <a:pt x="1727643" y="817779"/>
                          <a:pt x="1868931" y="557427"/>
                        </a:cubicBezTo>
                        <a:cubicBezTo>
                          <a:pt x="2010219" y="297079"/>
                          <a:pt x="2230881" y="46255"/>
                          <a:pt x="2364231" y="4979"/>
                        </a:cubicBezTo>
                        <a:cubicBezTo>
                          <a:pt x="2380899" y="-181"/>
                          <a:pt x="2396873" y="-1173"/>
                          <a:pt x="2412227" y="127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6" name="フリーフォーム: 図形 1355">
                    <a:extLst>
                      <a:ext uri="{FF2B5EF4-FFF2-40B4-BE49-F238E27FC236}">
                        <a16:creationId xmlns:a16="http://schemas.microsoft.com/office/drawing/2014/main" id="{63DA3937-84A9-715E-09E6-E5E8EF634BEF}"/>
                      </a:ext>
                    </a:extLst>
                  </p:cNvPr>
                  <p:cNvSpPr/>
                  <p:nvPr/>
                </p:nvSpPr>
                <p:spPr>
                  <a:xfrm>
                    <a:off x="22825649" y="33907458"/>
                    <a:ext cx="3406279" cy="2563086"/>
                  </a:xfrm>
                  <a:custGeom>
                    <a:avLst/>
                    <a:gdLst>
                      <a:gd name="connsiteX0" fmla="*/ 2784974 w 3406279"/>
                      <a:gd name="connsiteY0" fmla="*/ 658 h 2563086"/>
                      <a:gd name="connsiteX1" fmla="*/ 2825176 w 3406279"/>
                      <a:gd name="connsiteY1" fmla="*/ 1542 h 2563086"/>
                      <a:gd name="connsiteX2" fmla="*/ 3044252 w 3406279"/>
                      <a:gd name="connsiteY2" fmla="*/ 134894 h 2563086"/>
                      <a:gd name="connsiteX3" fmla="*/ 2958528 w 3406279"/>
                      <a:gd name="connsiteY3" fmla="*/ 811166 h 2563086"/>
                      <a:gd name="connsiteX4" fmla="*/ 3149028 w 3406279"/>
                      <a:gd name="connsiteY4" fmla="*/ 868318 h 2563086"/>
                      <a:gd name="connsiteX5" fmla="*/ 3244276 w 3406279"/>
                      <a:gd name="connsiteY5" fmla="*/ 1182642 h 2563086"/>
                      <a:gd name="connsiteX6" fmla="*/ 3168076 w 3406279"/>
                      <a:gd name="connsiteY6" fmla="*/ 1354094 h 2563086"/>
                      <a:gd name="connsiteX7" fmla="*/ 3406202 w 3406279"/>
                      <a:gd name="connsiteY7" fmla="*/ 1468390 h 2563086"/>
                      <a:gd name="connsiteX8" fmla="*/ 3139502 w 3406279"/>
                      <a:gd name="connsiteY8" fmla="*/ 1601742 h 2563086"/>
                      <a:gd name="connsiteX9" fmla="*/ 1977452 w 3406279"/>
                      <a:gd name="connsiteY9" fmla="*/ 2516142 h 2563086"/>
                      <a:gd name="connsiteX10" fmla="*/ 1946946 w 3406279"/>
                      <a:gd name="connsiteY10" fmla="*/ 2563086 h 2563086"/>
                      <a:gd name="connsiteX11" fmla="*/ 1929232 w 3406279"/>
                      <a:gd name="connsiteY11" fmla="*/ 2557218 h 2563086"/>
                      <a:gd name="connsiteX12" fmla="*/ 1577402 w 3406279"/>
                      <a:gd name="connsiteY12" fmla="*/ 2354218 h 2563086"/>
                      <a:gd name="connsiteX13" fmla="*/ 1672652 w 3406279"/>
                      <a:gd name="connsiteY13" fmla="*/ 2058942 h 2563086"/>
                      <a:gd name="connsiteX14" fmla="*/ 1358328 w 3406279"/>
                      <a:gd name="connsiteY14" fmla="*/ 1982742 h 2563086"/>
                      <a:gd name="connsiteX15" fmla="*/ 1167828 w 3406279"/>
                      <a:gd name="connsiteY15" fmla="*/ 1430294 h 2563086"/>
                      <a:gd name="connsiteX16" fmla="*/ 777302 w 3406279"/>
                      <a:gd name="connsiteY16" fmla="*/ 1554118 h 2563086"/>
                      <a:gd name="connsiteX17" fmla="*/ 48640 w 3406279"/>
                      <a:gd name="connsiteY17" fmla="*/ 1372550 h 2563086"/>
                      <a:gd name="connsiteX18" fmla="*/ 0 w 3406279"/>
                      <a:gd name="connsiteY18" fmla="*/ 1356450 h 2563086"/>
                      <a:gd name="connsiteX19" fmla="*/ 1648 w 3406279"/>
                      <a:gd name="connsiteY19" fmla="*/ 1355834 h 2563086"/>
                      <a:gd name="connsiteX20" fmla="*/ 101028 w 3406279"/>
                      <a:gd name="connsiteY20" fmla="*/ 1277894 h 2563086"/>
                      <a:gd name="connsiteX21" fmla="*/ 490360 w 3406279"/>
                      <a:gd name="connsiteY21" fmla="*/ 570066 h 2563086"/>
                      <a:gd name="connsiteX22" fmla="*/ 496022 w 3406279"/>
                      <a:gd name="connsiteY22" fmla="*/ 548882 h 2563086"/>
                      <a:gd name="connsiteX23" fmla="*/ 523996 w 3406279"/>
                      <a:gd name="connsiteY23" fmla="*/ 538590 h 2563086"/>
                      <a:gd name="connsiteX24" fmla="*/ 882076 w 3406279"/>
                      <a:gd name="connsiteY24" fmla="*/ 468266 h 2563086"/>
                      <a:gd name="connsiteX25" fmla="*/ 1120202 w 3406279"/>
                      <a:gd name="connsiteY25" fmla="*/ 582566 h 2563086"/>
                      <a:gd name="connsiteX26" fmla="*/ 1605976 w 3406279"/>
                      <a:gd name="connsiteY26" fmla="*/ 249190 h 2563086"/>
                      <a:gd name="connsiteX27" fmla="*/ 2348928 w 3406279"/>
                      <a:gd name="connsiteY27" fmla="*/ 220618 h 2563086"/>
                      <a:gd name="connsiteX28" fmla="*/ 2545976 w 3406279"/>
                      <a:gd name="connsiteY28" fmla="*/ 77742 h 2563086"/>
                      <a:gd name="connsiteX29" fmla="*/ 2562668 w 3406279"/>
                      <a:gd name="connsiteY29" fmla="*/ 47062 h 2563086"/>
                      <a:gd name="connsiteX30" fmla="*/ 2641820 w 3406279"/>
                      <a:gd name="connsiteY30" fmla="*/ 30710 h 2563086"/>
                      <a:gd name="connsiteX31" fmla="*/ 2784974 w 3406279"/>
                      <a:gd name="connsiteY31" fmla="*/ 658 h 25630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3406279" h="2563086">
                        <a:moveTo>
                          <a:pt x="2784974" y="658"/>
                        </a:moveTo>
                        <a:cubicBezTo>
                          <a:pt x="2799206" y="-394"/>
                          <a:pt x="2812674" y="-242"/>
                          <a:pt x="2825176" y="1542"/>
                        </a:cubicBezTo>
                        <a:cubicBezTo>
                          <a:pt x="2925188" y="15830"/>
                          <a:pt x="3022028" y="-46"/>
                          <a:pt x="3044252" y="134894"/>
                        </a:cubicBezTo>
                        <a:cubicBezTo>
                          <a:pt x="3066476" y="269830"/>
                          <a:pt x="2941064" y="688930"/>
                          <a:pt x="2958528" y="811166"/>
                        </a:cubicBezTo>
                        <a:cubicBezTo>
                          <a:pt x="2975990" y="933406"/>
                          <a:pt x="3101402" y="806406"/>
                          <a:pt x="3149028" y="868318"/>
                        </a:cubicBezTo>
                        <a:cubicBezTo>
                          <a:pt x="3196652" y="930230"/>
                          <a:pt x="3241102" y="1101678"/>
                          <a:pt x="3244276" y="1182642"/>
                        </a:cubicBezTo>
                        <a:cubicBezTo>
                          <a:pt x="3247452" y="1263606"/>
                          <a:pt x="3141090" y="1306466"/>
                          <a:pt x="3168076" y="1354094"/>
                        </a:cubicBezTo>
                        <a:cubicBezTo>
                          <a:pt x="3195064" y="1401718"/>
                          <a:pt x="3410964" y="1427118"/>
                          <a:pt x="3406202" y="1468390"/>
                        </a:cubicBezTo>
                        <a:cubicBezTo>
                          <a:pt x="3401440" y="1509666"/>
                          <a:pt x="3377628" y="1427118"/>
                          <a:pt x="3139502" y="1601742"/>
                        </a:cubicBezTo>
                        <a:cubicBezTo>
                          <a:pt x="2901376" y="1776366"/>
                          <a:pt x="2236216" y="2197054"/>
                          <a:pt x="1977452" y="2516142"/>
                        </a:cubicBezTo>
                        <a:lnTo>
                          <a:pt x="1946946" y="2563086"/>
                        </a:lnTo>
                        <a:lnTo>
                          <a:pt x="1929232" y="2557218"/>
                        </a:lnTo>
                        <a:cubicBezTo>
                          <a:pt x="1768298" y="2491934"/>
                          <a:pt x="1648840" y="2398670"/>
                          <a:pt x="1577402" y="2354218"/>
                        </a:cubicBezTo>
                        <a:cubicBezTo>
                          <a:pt x="1434528" y="2265318"/>
                          <a:pt x="1709164" y="2120854"/>
                          <a:pt x="1672652" y="2058942"/>
                        </a:cubicBezTo>
                        <a:cubicBezTo>
                          <a:pt x="1636140" y="1997030"/>
                          <a:pt x="1442464" y="2087518"/>
                          <a:pt x="1358328" y="1982742"/>
                        </a:cubicBezTo>
                        <a:cubicBezTo>
                          <a:pt x="1274190" y="1877966"/>
                          <a:pt x="1264664" y="1501730"/>
                          <a:pt x="1167828" y="1430294"/>
                        </a:cubicBezTo>
                        <a:cubicBezTo>
                          <a:pt x="1070988" y="1358854"/>
                          <a:pt x="1070988" y="1616030"/>
                          <a:pt x="777302" y="1554118"/>
                        </a:cubicBezTo>
                        <a:cubicBezTo>
                          <a:pt x="630458" y="1523162"/>
                          <a:pt x="332404" y="1458870"/>
                          <a:pt x="48640" y="1372550"/>
                        </a:cubicBezTo>
                        <a:lnTo>
                          <a:pt x="0" y="1356450"/>
                        </a:lnTo>
                        <a:lnTo>
                          <a:pt x="1648" y="1355834"/>
                        </a:lnTo>
                        <a:cubicBezTo>
                          <a:pt x="39710" y="1337474"/>
                          <a:pt x="73246" y="1312222"/>
                          <a:pt x="101028" y="1277894"/>
                        </a:cubicBezTo>
                        <a:cubicBezTo>
                          <a:pt x="212152" y="1140574"/>
                          <a:pt x="400270" y="857998"/>
                          <a:pt x="490360" y="570066"/>
                        </a:cubicBezTo>
                        <a:lnTo>
                          <a:pt x="496022" y="548882"/>
                        </a:lnTo>
                        <a:lnTo>
                          <a:pt x="523996" y="538590"/>
                        </a:lnTo>
                        <a:cubicBezTo>
                          <a:pt x="645142" y="497734"/>
                          <a:pt x="793970" y="468266"/>
                          <a:pt x="882076" y="468266"/>
                        </a:cubicBezTo>
                        <a:cubicBezTo>
                          <a:pt x="999552" y="468266"/>
                          <a:pt x="999552" y="619078"/>
                          <a:pt x="1120202" y="582566"/>
                        </a:cubicBezTo>
                        <a:cubicBezTo>
                          <a:pt x="1240852" y="546054"/>
                          <a:pt x="1401190" y="309518"/>
                          <a:pt x="1605976" y="249190"/>
                        </a:cubicBezTo>
                        <a:cubicBezTo>
                          <a:pt x="1810764" y="188866"/>
                          <a:pt x="2188588" y="288878"/>
                          <a:pt x="2348928" y="220618"/>
                        </a:cubicBezTo>
                        <a:cubicBezTo>
                          <a:pt x="2429096" y="186486"/>
                          <a:pt x="2502120" y="140050"/>
                          <a:pt x="2545976" y="77742"/>
                        </a:cubicBezTo>
                        <a:lnTo>
                          <a:pt x="2562668" y="47062"/>
                        </a:lnTo>
                        <a:lnTo>
                          <a:pt x="2641820" y="30710"/>
                        </a:lnTo>
                        <a:cubicBezTo>
                          <a:pt x="2692720" y="17766"/>
                          <a:pt x="2742280" y="3810"/>
                          <a:pt x="2784974" y="6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8" name="フリーフォーム: 図形 1357">
                    <a:extLst>
                      <a:ext uri="{FF2B5EF4-FFF2-40B4-BE49-F238E27FC236}">
                        <a16:creationId xmlns:a16="http://schemas.microsoft.com/office/drawing/2014/main" id="{FB943CEB-9A30-9BA5-D088-CC3E7767208F}"/>
                      </a:ext>
                    </a:extLst>
                  </p:cNvPr>
                  <p:cNvSpPr/>
                  <p:nvPr/>
                </p:nvSpPr>
                <p:spPr>
                  <a:xfrm>
                    <a:off x="19744928" y="35263908"/>
                    <a:ext cx="5027667" cy="4144732"/>
                  </a:xfrm>
                  <a:custGeom>
                    <a:avLst/>
                    <a:gdLst>
                      <a:gd name="connsiteX0" fmla="*/ 3080721 w 5027667"/>
                      <a:gd name="connsiteY0" fmla="*/ 0 h 4144732"/>
                      <a:gd name="connsiteX1" fmla="*/ 3129361 w 5027667"/>
                      <a:gd name="connsiteY1" fmla="*/ 16100 h 4144732"/>
                      <a:gd name="connsiteX2" fmla="*/ 3858023 w 5027667"/>
                      <a:gd name="connsiteY2" fmla="*/ 197668 h 4144732"/>
                      <a:gd name="connsiteX3" fmla="*/ 4248549 w 5027667"/>
                      <a:gd name="connsiteY3" fmla="*/ 73844 h 4144732"/>
                      <a:gd name="connsiteX4" fmla="*/ 4439049 w 5027667"/>
                      <a:gd name="connsiteY4" fmla="*/ 626292 h 4144732"/>
                      <a:gd name="connsiteX5" fmla="*/ 4753373 w 5027667"/>
                      <a:gd name="connsiteY5" fmla="*/ 702492 h 4144732"/>
                      <a:gd name="connsiteX6" fmla="*/ 4658123 w 5027667"/>
                      <a:gd name="connsiteY6" fmla="*/ 997768 h 4144732"/>
                      <a:gd name="connsiteX7" fmla="*/ 5009953 w 5027667"/>
                      <a:gd name="connsiteY7" fmla="*/ 1200768 h 4144732"/>
                      <a:gd name="connsiteX8" fmla="*/ 5027667 w 5027667"/>
                      <a:gd name="connsiteY8" fmla="*/ 1206636 h 4144732"/>
                      <a:gd name="connsiteX9" fmla="*/ 4972699 w 5027667"/>
                      <a:gd name="connsiteY9" fmla="*/ 1291220 h 4144732"/>
                      <a:gd name="connsiteX10" fmla="*/ 4667649 w 5027667"/>
                      <a:gd name="connsiteY10" fmla="*/ 2159816 h 4144732"/>
                      <a:gd name="connsiteX11" fmla="*/ 4239023 w 5027667"/>
                      <a:gd name="connsiteY11" fmla="*/ 1607368 h 4144732"/>
                      <a:gd name="connsiteX12" fmla="*/ 3134123 w 5027667"/>
                      <a:gd name="connsiteY12" fmla="*/ 1226368 h 4144732"/>
                      <a:gd name="connsiteX13" fmla="*/ 1895873 w 5027667"/>
                      <a:gd name="connsiteY13" fmla="*/ 1931216 h 4144732"/>
                      <a:gd name="connsiteX14" fmla="*/ 1943497 w 5027667"/>
                      <a:gd name="connsiteY14" fmla="*/ 2302692 h 4144732"/>
                      <a:gd name="connsiteX15" fmla="*/ 1467249 w 5027667"/>
                      <a:gd name="connsiteY15" fmla="*/ 2988492 h 4144732"/>
                      <a:gd name="connsiteX16" fmla="*/ 1152923 w 5027667"/>
                      <a:gd name="connsiteY16" fmla="*/ 2978968 h 4144732"/>
                      <a:gd name="connsiteX17" fmla="*/ 1133873 w 5027667"/>
                      <a:gd name="connsiteY17" fmla="*/ 3540940 h 4144732"/>
                      <a:gd name="connsiteX18" fmla="*/ 971949 w 5027667"/>
                      <a:gd name="connsiteY18" fmla="*/ 3760016 h 4144732"/>
                      <a:gd name="connsiteX19" fmla="*/ 1257697 w 5027667"/>
                      <a:gd name="connsiteY19" fmla="*/ 4141016 h 4144732"/>
                      <a:gd name="connsiteX20" fmla="*/ 800497 w 5027667"/>
                      <a:gd name="connsiteY20" fmla="*/ 3960044 h 4144732"/>
                      <a:gd name="connsiteX21" fmla="*/ 571897 w 5027667"/>
                      <a:gd name="connsiteY21" fmla="*/ 4064816 h 4144732"/>
                      <a:gd name="connsiteX22" fmla="*/ 209949 w 5027667"/>
                      <a:gd name="connsiteY22" fmla="*/ 3960044 h 4144732"/>
                      <a:gd name="connsiteX23" fmla="*/ 57549 w 5027667"/>
                      <a:gd name="connsiteY23" fmla="*/ 4045768 h 4144732"/>
                      <a:gd name="connsiteX24" fmla="*/ 95649 w 5027667"/>
                      <a:gd name="connsiteY24" fmla="*/ 3750492 h 4144732"/>
                      <a:gd name="connsiteX25" fmla="*/ 248049 w 5027667"/>
                      <a:gd name="connsiteY25" fmla="*/ 3455216 h 4144732"/>
                      <a:gd name="connsiteX26" fmla="*/ 77789 w 5027667"/>
                      <a:gd name="connsiteY26" fmla="*/ 3440932 h 4144732"/>
                      <a:gd name="connsiteX27" fmla="*/ 21975 w 5027667"/>
                      <a:gd name="connsiteY27" fmla="*/ 3443376 h 4144732"/>
                      <a:gd name="connsiteX28" fmla="*/ 51817 w 5027667"/>
                      <a:gd name="connsiteY28" fmla="*/ 3349100 h 4144732"/>
                      <a:gd name="connsiteX29" fmla="*/ 124223 w 5027667"/>
                      <a:gd name="connsiteY29" fmla="*/ 3121844 h 4144732"/>
                      <a:gd name="connsiteX30" fmla="*/ 397 w 5027667"/>
                      <a:gd name="connsiteY30" fmla="*/ 2664644 h 4144732"/>
                      <a:gd name="connsiteX31" fmla="*/ 190897 w 5027667"/>
                      <a:gd name="connsiteY31" fmla="*/ 2588444 h 4144732"/>
                      <a:gd name="connsiteX32" fmla="*/ 752873 w 5027667"/>
                      <a:gd name="connsiteY32" fmla="*/ 1940740 h 4144732"/>
                      <a:gd name="connsiteX33" fmla="*/ 590949 w 5027667"/>
                      <a:gd name="connsiteY33" fmla="*/ 1397816 h 4144732"/>
                      <a:gd name="connsiteX34" fmla="*/ 1200549 w 5027667"/>
                      <a:gd name="connsiteY34" fmla="*/ 1312092 h 4144732"/>
                      <a:gd name="connsiteX35" fmla="*/ 2038749 w 5027667"/>
                      <a:gd name="connsiteY35" fmla="*/ 121468 h 4144732"/>
                      <a:gd name="connsiteX36" fmla="*/ 3022033 w 5027667"/>
                      <a:gd name="connsiteY36" fmla="*/ 22024 h 4144732"/>
                      <a:gd name="connsiteX37" fmla="*/ 3080721 w 5027667"/>
                      <a:gd name="connsiteY37" fmla="*/ 0 h 4144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5027667" h="4144732">
                        <a:moveTo>
                          <a:pt x="3080721" y="0"/>
                        </a:moveTo>
                        <a:lnTo>
                          <a:pt x="3129361" y="16100"/>
                        </a:lnTo>
                        <a:cubicBezTo>
                          <a:pt x="3413125" y="102420"/>
                          <a:pt x="3711179" y="166712"/>
                          <a:pt x="3858023" y="197668"/>
                        </a:cubicBezTo>
                        <a:cubicBezTo>
                          <a:pt x="4151709" y="259580"/>
                          <a:pt x="4151709" y="2404"/>
                          <a:pt x="4248549" y="73844"/>
                        </a:cubicBezTo>
                        <a:cubicBezTo>
                          <a:pt x="4345385" y="145280"/>
                          <a:pt x="4354911" y="521516"/>
                          <a:pt x="4439049" y="626292"/>
                        </a:cubicBezTo>
                        <a:cubicBezTo>
                          <a:pt x="4523185" y="731068"/>
                          <a:pt x="4716861" y="640580"/>
                          <a:pt x="4753373" y="702492"/>
                        </a:cubicBezTo>
                        <a:cubicBezTo>
                          <a:pt x="4789885" y="764404"/>
                          <a:pt x="4515249" y="908868"/>
                          <a:pt x="4658123" y="997768"/>
                        </a:cubicBezTo>
                        <a:cubicBezTo>
                          <a:pt x="4729561" y="1042220"/>
                          <a:pt x="4849019" y="1135484"/>
                          <a:pt x="5009953" y="1200768"/>
                        </a:cubicBezTo>
                        <a:lnTo>
                          <a:pt x="5027667" y="1206636"/>
                        </a:lnTo>
                        <a:lnTo>
                          <a:pt x="4972699" y="1291220"/>
                        </a:lnTo>
                        <a:cubicBezTo>
                          <a:pt x="4798393" y="1622076"/>
                          <a:pt x="4787107" y="2094532"/>
                          <a:pt x="4667649" y="2159816"/>
                        </a:cubicBezTo>
                        <a:cubicBezTo>
                          <a:pt x="4531123" y="2234428"/>
                          <a:pt x="4494611" y="1762940"/>
                          <a:pt x="4239023" y="1607368"/>
                        </a:cubicBezTo>
                        <a:cubicBezTo>
                          <a:pt x="3983437" y="1451792"/>
                          <a:pt x="3524649" y="1172392"/>
                          <a:pt x="3134123" y="1226368"/>
                        </a:cubicBezTo>
                        <a:cubicBezTo>
                          <a:pt x="2743597" y="1280340"/>
                          <a:pt x="2094311" y="1751828"/>
                          <a:pt x="1895873" y="1931216"/>
                        </a:cubicBezTo>
                        <a:cubicBezTo>
                          <a:pt x="1697437" y="2110604"/>
                          <a:pt x="2014937" y="2126480"/>
                          <a:pt x="1943497" y="2302692"/>
                        </a:cubicBezTo>
                        <a:cubicBezTo>
                          <a:pt x="1872061" y="2478904"/>
                          <a:pt x="1599009" y="2875780"/>
                          <a:pt x="1467249" y="2988492"/>
                        </a:cubicBezTo>
                        <a:cubicBezTo>
                          <a:pt x="1335485" y="3101204"/>
                          <a:pt x="1208485" y="2886892"/>
                          <a:pt x="1152923" y="2978968"/>
                        </a:cubicBezTo>
                        <a:cubicBezTo>
                          <a:pt x="1097361" y="3071044"/>
                          <a:pt x="1164037" y="3410768"/>
                          <a:pt x="1133873" y="3540940"/>
                        </a:cubicBezTo>
                        <a:cubicBezTo>
                          <a:pt x="1103711" y="3671116"/>
                          <a:pt x="951311" y="3660004"/>
                          <a:pt x="971949" y="3760016"/>
                        </a:cubicBezTo>
                        <a:cubicBezTo>
                          <a:pt x="992585" y="3860028"/>
                          <a:pt x="1286273" y="4107680"/>
                          <a:pt x="1257697" y="4141016"/>
                        </a:cubicBezTo>
                        <a:cubicBezTo>
                          <a:pt x="1229123" y="4174356"/>
                          <a:pt x="914797" y="3972740"/>
                          <a:pt x="800497" y="3960044"/>
                        </a:cubicBezTo>
                        <a:cubicBezTo>
                          <a:pt x="686197" y="3947340"/>
                          <a:pt x="670323" y="4064816"/>
                          <a:pt x="571897" y="4064816"/>
                        </a:cubicBezTo>
                        <a:cubicBezTo>
                          <a:pt x="473473" y="4064816"/>
                          <a:pt x="295673" y="3963216"/>
                          <a:pt x="209949" y="3960044"/>
                        </a:cubicBezTo>
                        <a:cubicBezTo>
                          <a:pt x="124223" y="3956868"/>
                          <a:pt x="76597" y="4080692"/>
                          <a:pt x="57549" y="4045768"/>
                        </a:cubicBezTo>
                        <a:cubicBezTo>
                          <a:pt x="38497" y="4010844"/>
                          <a:pt x="63897" y="3848916"/>
                          <a:pt x="95649" y="3750492"/>
                        </a:cubicBezTo>
                        <a:cubicBezTo>
                          <a:pt x="127397" y="3652068"/>
                          <a:pt x="289323" y="3509192"/>
                          <a:pt x="248049" y="3455216"/>
                        </a:cubicBezTo>
                        <a:cubicBezTo>
                          <a:pt x="227411" y="3428228"/>
                          <a:pt x="157561" y="3434580"/>
                          <a:pt x="77789" y="3440932"/>
                        </a:cubicBezTo>
                        <a:lnTo>
                          <a:pt x="21975" y="3443376"/>
                        </a:lnTo>
                        <a:lnTo>
                          <a:pt x="51817" y="3349100"/>
                        </a:lnTo>
                        <a:cubicBezTo>
                          <a:pt x="79475" y="3253804"/>
                          <a:pt x="101205" y="3169468"/>
                          <a:pt x="124223" y="3121844"/>
                        </a:cubicBezTo>
                        <a:cubicBezTo>
                          <a:pt x="216297" y="2931340"/>
                          <a:pt x="-10715" y="2753540"/>
                          <a:pt x="397" y="2664644"/>
                        </a:cubicBezTo>
                        <a:cubicBezTo>
                          <a:pt x="11509" y="2575740"/>
                          <a:pt x="65485" y="2709092"/>
                          <a:pt x="190897" y="2588444"/>
                        </a:cubicBezTo>
                        <a:cubicBezTo>
                          <a:pt x="316309" y="2467792"/>
                          <a:pt x="686197" y="2139180"/>
                          <a:pt x="752873" y="1940740"/>
                        </a:cubicBezTo>
                        <a:cubicBezTo>
                          <a:pt x="819549" y="1742304"/>
                          <a:pt x="516337" y="1502592"/>
                          <a:pt x="590949" y="1397816"/>
                        </a:cubicBezTo>
                        <a:cubicBezTo>
                          <a:pt x="665561" y="1293044"/>
                          <a:pt x="959249" y="1524816"/>
                          <a:pt x="1200549" y="1312092"/>
                        </a:cubicBezTo>
                        <a:cubicBezTo>
                          <a:pt x="1441849" y="1099368"/>
                          <a:pt x="1708549" y="353244"/>
                          <a:pt x="2038749" y="121468"/>
                        </a:cubicBezTo>
                        <a:cubicBezTo>
                          <a:pt x="2307037" y="-66852"/>
                          <a:pt x="2747195" y="100104"/>
                          <a:pt x="3022033" y="22024"/>
                        </a:cubicBezTo>
                        <a:lnTo>
                          <a:pt x="3080721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9" name="フリーフォーム: 図形 1358">
                    <a:extLst>
                      <a:ext uri="{FF2B5EF4-FFF2-40B4-BE49-F238E27FC236}">
                        <a16:creationId xmlns:a16="http://schemas.microsoft.com/office/drawing/2014/main" id="{01ECEBF7-4955-F79B-4257-3653858A2ECA}"/>
                      </a:ext>
                    </a:extLst>
                  </p:cNvPr>
                  <p:cNvSpPr/>
                  <p:nvPr/>
                </p:nvSpPr>
                <p:spPr>
                  <a:xfrm>
                    <a:off x="6772322" y="40925464"/>
                    <a:ext cx="8665798" cy="18664957"/>
                  </a:xfrm>
                  <a:custGeom>
                    <a:avLst/>
                    <a:gdLst>
                      <a:gd name="connsiteX0" fmla="*/ 100918 w 8665798"/>
                      <a:gd name="connsiteY0" fmla="*/ 18472436 h 18664957"/>
                      <a:gd name="connsiteX1" fmla="*/ 192358 w 8665798"/>
                      <a:gd name="connsiteY1" fmla="*/ 18662936 h 18664957"/>
                      <a:gd name="connsiteX2" fmla="*/ 1858 w 8665798"/>
                      <a:gd name="connsiteY2" fmla="*/ 18571496 h 18664957"/>
                      <a:gd name="connsiteX3" fmla="*/ 100918 w 8665798"/>
                      <a:gd name="connsiteY3" fmla="*/ 18472436 h 18664957"/>
                      <a:gd name="connsiteX4" fmla="*/ 883770 w 8665798"/>
                      <a:gd name="connsiteY4" fmla="*/ 17205268 h 18664957"/>
                      <a:gd name="connsiteX5" fmla="*/ 934764 w 8665798"/>
                      <a:gd name="connsiteY5" fmla="*/ 17218764 h 18664957"/>
                      <a:gd name="connsiteX6" fmla="*/ 470307 w 8665798"/>
                      <a:gd name="connsiteY6" fmla="*/ 17625164 h 18664957"/>
                      <a:gd name="connsiteX7" fmla="*/ 368707 w 8665798"/>
                      <a:gd name="connsiteY7" fmla="*/ 17320364 h 18664957"/>
                      <a:gd name="connsiteX8" fmla="*/ 883770 w 8665798"/>
                      <a:gd name="connsiteY8" fmla="*/ 17205268 h 18664957"/>
                      <a:gd name="connsiteX9" fmla="*/ 1690527 w 8665798"/>
                      <a:gd name="connsiteY9" fmla="*/ 15593280 h 18664957"/>
                      <a:gd name="connsiteX10" fmla="*/ 1747564 w 8665798"/>
                      <a:gd name="connsiteY10" fmla="*/ 15607680 h 18664957"/>
                      <a:gd name="connsiteX11" fmla="*/ 1762078 w 8665798"/>
                      <a:gd name="connsiteY11" fmla="*/ 15868936 h 18664957"/>
                      <a:gd name="connsiteX12" fmla="*/ 1950764 w 8665798"/>
                      <a:gd name="connsiteY12" fmla="*/ 16130192 h 18664957"/>
                      <a:gd name="connsiteX13" fmla="*/ 1616935 w 8665798"/>
                      <a:gd name="connsiteY13" fmla="*/ 16434992 h 18664957"/>
                      <a:gd name="connsiteX14" fmla="*/ 1471792 w 8665798"/>
                      <a:gd name="connsiteY14" fmla="*/ 16231792 h 18664957"/>
                      <a:gd name="connsiteX15" fmla="*/ 1471792 w 8665798"/>
                      <a:gd name="connsiteY15" fmla="*/ 15999564 h 18664957"/>
                      <a:gd name="connsiteX16" fmla="*/ 1471792 w 8665798"/>
                      <a:gd name="connsiteY16" fmla="*/ 15665736 h 18664957"/>
                      <a:gd name="connsiteX17" fmla="*/ 1690527 w 8665798"/>
                      <a:gd name="connsiteY17" fmla="*/ 15593280 h 18664957"/>
                      <a:gd name="connsiteX18" fmla="*/ 3895678 w 8665798"/>
                      <a:gd name="connsiteY18" fmla="*/ 13430536 h 18664957"/>
                      <a:gd name="connsiteX19" fmla="*/ 3997278 w 8665798"/>
                      <a:gd name="connsiteY19" fmla="*/ 13691792 h 18664957"/>
                      <a:gd name="connsiteX20" fmla="*/ 3953735 w 8665798"/>
                      <a:gd name="connsiteY20" fmla="*/ 13836936 h 18664957"/>
                      <a:gd name="connsiteX21" fmla="*/ 3692478 w 8665798"/>
                      <a:gd name="connsiteY21" fmla="*/ 13938536 h 18664957"/>
                      <a:gd name="connsiteX22" fmla="*/ 3634421 w 8665798"/>
                      <a:gd name="connsiteY22" fmla="*/ 14083680 h 18664957"/>
                      <a:gd name="connsiteX23" fmla="*/ 3155449 w 8665798"/>
                      <a:gd name="connsiteY23" fmla="*/ 14373964 h 18664957"/>
                      <a:gd name="connsiteX24" fmla="*/ 3344135 w 8665798"/>
                      <a:gd name="connsiteY24" fmla="*/ 14533624 h 18664957"/>
                      <a:gd name="connsiteX25" fmla="*/ 2763564 w 8665798"/>
                      <a:gd name="connsiteY25" fmla="*/ 14925508 h 18664957"/>
                      <a:gd name="connsiteX26" fmla="*/ 2574878 w 8665798"/>
                      <a:gd name="connsiteY26" fmla="*/ 14533624 h 18664957"/>
                      <a:gd name="connsiteX27" fmla="*/ 2342649 w 8665798"/>
                      <a:gd name="connsiteY27" fmla="*/ 14475564 h 18664957"/>
                      <a:gd name="connsiteX28" fmla="*/ 2531335 w 8665798"/>
                      <a:gd name="connsiteY28" fmla="*/ 14359448 h 18664957"/>
                      <a:gd name="connsiteX29" fmla="*/ 2502307 w 8665798"/>
                      <a:gd name="connsiteY29" fmla="*/ 14257848 h 18664957"/>
                      <a:gd name="connsiteX30" fmla="*/ 2516821 w 8665798"/>
                      <a:gd name="connsiteY30" fmla="*/ 14170764 h 18664957"/>
                      <a:gd name="connsiteX31" fmla="*/ 3082878 w 8665798"/>
                      <a:gd name="connsiteY31" fmla="*/ 13953048 h 18664957"/>
                      <a:gd name="connsiteX32" fmla="*/ 3605392 w 8665798"/>
                      <a:gd name="connsiteY32" fmla="*/ 13648248 h 18664957"/>
                      <a:gd name="connsiteX33" fmla="*/ 3750535 w 8665798"/>
                      <a:gd name="connsiteY33" fmla="*/ 13662764 h 18664957"/>
                      <a:gd name="connsiteX34" fmla="*/ 3895678 w 8665798"/>
                      <a:gd name="connsiteY34" fmla="*/ 13430536 h 18664957"/>
                      <a:gd name="connsiteX35" fmla="*/ 6464706 w 8665798"/>
                      <a:gd name="connsiteY35" fmla="*/ 6594308 h 18664957"/>
                      <a:gd name="connsiteX36" fmla="*/ 6943677 w 8665798"/>
                      <a:gd name="connsiteY36" fmla="*/ 6913624 h 18664957"/>
                      <a:gd name="connsiteX37" fmla="*/ 6900134 w 8665798"/>
                      <a:gd name="connsiteY37" fmla="*/ 7261968 h 18664957"/>
                      <a:gd name="connsiteX38" fmla="*/ 6217963 w 8665798"/>
                      <a:gd name="connsiteY38" fmla="*/ 7450652 h 18664957"/>
                      <a:gd name="connsiteX39" fmla="*/ 6101848 w 8665798"/>
                      <a:gd name="connsiteY39" fmla="*/ 6957168 h 18664957"/>
                      <a:gd name="connsiteX40" fmla="*/ 6203448 w 8665798"/>
                      <a:gd name="connsiteY40" fmla="*/ 6884592 h 18664957"/>
                      <a:gd name="connsiteX41" fmla="*/ 6464706 w 8665798"/>
                      <a:gd name="connsiteY41" fmla="*/ 6594308 h 18664957"/>
                      <a:gd name="connsiteX42" fmla="*/ 5358587 w 8665798"/>
                      <a:gd name="connsiteY42" fmla="*/ 6520304 h 18664957"/>
                      <a:gd name="connsiteX43" fmla="*/ 5738992 w 8665798"/>
                      <a:gd name="connsiteY43" fmla="*/ 6652364 h 18664957"/>
                      <a:gd name="connsiteX44" fmla="*/ 5535792 w 8665798"/>
                      <a:gd name="connsiteY44" fmla="*/ 6768480 h 18664957"/>
                      <a:gd name="connsiteX45" fmla="*/ 5332592 w 8665798"/>
                      <a:gd name="connsiteY45" fmla="*/ 6521736 h 18664957"/>
                      <a:gd name="connsiteX46" fmla="*/ 5358587 w 8665798"/>
                      <a:gd name="connsiteY46" fmla="*/ 6520304 h 18664957"/>
                      <a:gd name="connsiteX47" fmla="*/ 8102808 w 8665798"/>
                      <a:gd name="connsiteY47" fmla="*/ 5298212 h 18664957"/>
                      <a:gd name="connsiteX48" fmla="*/ 8191907 w 8665798"/>
                      <a:gd name="connsiteY48" fmla="*/ 5679908 h 18664957"/>
                      <a:gd name="connsiteX49" fmla="*/ 8017735 w 8665798"/>
                      <a:gd name="connsiteY49" fmla="*/ 6318536 h 18664957"/>
                      <a:gd name="connsiteX50" fmla="*/ 7843564 w 8665798"/>
                      <a:gd name="connsiteY50" fmla="*/ 6507224 h 18664957"/>
                      <a:gd name="connsiteX51" fmla="*/ 7916135 w 8665798"/>
                      <a:gd name="connsiteY51" fmla="*/ 6870080 h 18664957"/>
                      <a:gd name="connsiteX52" fmla="*/ 7582307 w 8665798"/>
                      <a:gd name="connsiteY52" fmla="*/ 7015224 h 18664957"/>
                      <a:gd name="connsiteX53" fmla="*/ 7495221 w 8665798"/>
                      <a:gd name="connsiteY53" fmla="*/ 6623336 h 18664957"/>
                      <a:gd name="connsiteX54" fmla="*/ 7800021 w 8665798"/>
                      <a:gd name="connsiteY54" fmla="*/ 6231448 h 18664957"/>
                      <a:gd name="connsiteX55" fmla="*/ 7741964 w 8665798"/>
                      <a:gd name="connsiteY55" fmla="*/ 5970192 h 18664957"/>
                      <a:gd name="connsiteX56" fmla="*/ 8075792 w 8665798"/>
                      <a:gd name="connsiteY56" fmla="*/ 5302536 h 18664957"/>
                      <a:gd name="connsiteX57" fmla="*/ 8102808 w 8665798"/>
                      <a:gd name="connsiteY57" fmla="*/ 5298212 h 18664957"/>
                      <a:gd name="connsiteX58" fmla="*/ 4219528 w 8665798"/>
                      <a:gd name="connsiteY58" fmla="*/ 2032288 h 18664957"/>
                      <a:gd name="connsiteX59" fmla="*/ 4260009 w 8665798"/>
                      <a:gd name="connsiteY59" fmla="*/ 2072768 h 18664957"/>
                      <a:gd name="connsiteX60" fmla="*/ 4207622 w 8665798"/>
                      <a:gd name="connsiteY60" fmla="*/ 2151348 h 18664957"/>
                      <a:gd name="connsiteX61" fmla="*/ 4131422 w 8665798"/>
                      <a:gd name="connsiteY61" fmla="*/ 2158492 h 18664957"/>
                      <a:gd name="connsiteX62" fmla="*/ 4124278 w 8665798"/>
                      <a:gd name="connsiteY62" fmla="*/ 2225168 h 18664957"/>
                      <a:gd name="connsiteX63" fmla="*/ 4100466 w 8665798"/>
                      <a:gd name="connsiteY63" fmla="*/ 2289460 h 18664957"/>
                      <a:gd name="connsiteX64" fmla="*/ 4119516 w 8665798"/>
                      <a:gd name="connsiteY64" fmla="*/ 2363280 h 18664957"/>
                      <a:gd name="connsiteX65" fmla="*/ 3988547 w 8665798"/>
                      <a:gd name="connsiteY65" fmla="*/ 2503776 h 18664957"/>
                      <a:gd name="connsiteX66" fmla="*/ 3886153 w 8665798"/>
                      <a:gd name="connsiteY66" fmla="*/ 2365660 h 18664957"/>
                      <a:gd name="connsiteX67" fmla="*/ 3943303 w 8665798"/>
                      <a:gd name="connsiteY67" fmla="*/ 2327560 h 18664957"/>
                      <a:gd name="connsiteX68" fmla="*/ 4012359 w 8665798"/>
                      <a:gd name="connsiteY68" fmla="*/ 2118012 h 18664957"/>
                      <a:gd name="connsiteX69" fmla="*/ 4109991 w 8665798"/>
                      <a:gd name="connsiteY69" fmla="*/ 2094200 h 18664957"/>
                      <a:gd name="connsiteX70" fmla="*/ 4219528 w 8665798"/>
                      <a:gd name="connsiteY70" fmla="*/ 2032288 h 18664957"/>
                      <a:gd name="connsiteX71" fmla="*/ 4417172 w 8665798"/>
                      <a:gd name="connsiteY71" fmla="*/ 1763204 h 18664957"/>
                      <a:gd name="connsiteX72" fmla="*/ 4450509 w 8665798"/>
                      <a:gd name="connsiteY72" fmla="*/ 1822736 h 18664957"/>
                      <a:gd name="connsiteX73" fmla="*/ 4393359 w 8665798"/>
                      <a:gd name="connsiteY73" fmla="*/ 1948944 h 18664957"/>
                      <a:gd name="connsiteX74" fmla="*/ 4364784 w 8665798"/>
                      <a:gd name="connsiteY74" fmla="*/ 1820356 h 18664957"/>
                      <a:gd name="connsiteX75" fmla="*/ 4417172 w 8665798"/>
                      <a:gd name="connsiteY75" fmla="*/ 1763204 h 18664957"/>
                      <a:gd name="connsiteX76" fmla="*/ 4495046 w 8665798"/>
                      <a:gd name="connsiteY76" fmla="*/ 1533080 h 18664957"/>
                      <a:gd name="connsiteX77" fmla="*/ 4514803 w 8665798"/>
                      <a:gd name="connsiteY77" fmla="*/ 1541748 h 18664957"/>
                      <a:gd name="connsiteX78" fmla="*/ 4612434 w 8665798"/>
                      <a:gd name="connsiteY78" fmla="*/ 1663192 h 18664957"/>
                      <a:gd name="connsiteX79" fmla="*/ 4676728 w 8665798"/>
                      <a:gd name="connsiteY79" fmla="*/ 1579848 h 18664957"/>
                      <a:gd name="connsiteX80" fmla="*/ 4710066 w 8665798"/>
                      <a:gd name="connsiteY80" fmla="*/ 1582232 h 18664957"/>
                      <a:gd name="connsiteX81" fmla="*/ 4714828 w 8665798"/>
                      <a:gd name="connsiteY81" fmla="*/ 1741776 h 18664957"/>
                      <a:gd name="connsiteX82" fmla="*/ 4552903 w 8665798"/>
                      <a:gd name="connsiteY82" fmla="*/ 1806068 h 18664957"/>
                      <a:gd name="connsiteX83" fmla="*/ 4483847 w 8665798"/>
                      <a:gd name="connsiteY83" fmla="*/ 1667956 h 18664957"/>
                      <a:gd name="connsiteX84" fmla="*/ 4374309 w 8665798"/>
                      <a:gd name="connsiteY84" fmla="*/ 1639380 h 18664957"/>
                      <a:gd name="connsiteX85" fmla="*/ 4443366 w 8665798"/>
                      <a:gd name="connsiteY85" fmla="*/ 1551272 h 18664957"/>
                      <a:gd name="connsiteX86" fmla="*/ 4495046 w 8665798"/>
                      <a:gd name="connsiteY86" fmla="*/ 1533080 h 18664957"/>
                      <a:gd name="connsiteX87" fmla="*/ 6798210 w 8665798"/>
                      <a:gd name="connsiteY87" fmla="*/ 472752 h 18664957"/>
                      <a:gd name="connsiteX88" fmla="*/ 6829378 w 8665798"/>
                      <a:gd name="connsiteY88" fmla="*/ 473996 h 18664957"/>
                      <a:gd name="connsiteX89" fmla="*/ 7111318 w 8665798"/>
                      <a:gd name="connsiteY89" fmla="*/ 786416 h 18664957"/>
                      <a:gd name="connsiteX90" fmla="*/ 7698058 w 8665798"/>
                      <a:gd name="connsiteY90" fmla="*/ 1540796 h 18664957"/>
                      <a:gd name="connsiteX91" fmla="*/ 7698058 w 8665798"/>
                      <a:gd name="connsiteY91" fmla="*/ 1853216 h 18664957"/>
                      <a:gd name="connsiteX92" fmla="*/ 8200978 w 8665798"/>
                      <a:gd name="connsiteY92" fmla="*/ 2310416 h 18664957"/>
                      <a:gd name="connsiteX93" fmla="*/ 8536258 w 8665798"/>
                      <a:gd name="connsiteY93" fmla="*/ 2394236 h 18664957"/>
                      <a:gd name="connsiteX94" fmla="*/ 8665798 w 8665798"/>
                      <a:gd name="connsiteY94" fmla="*/ 2782856 h 18664957"/>
                      <a:gd name="connsiteX95" fmla="*/ 8536258 w 8665798"/>
                      <a:gd name="connsiteY95" fmla="*/ 2958116 h 18664957"/>
                      <a:gd name="connsiteX96" fmla="*/ 8465773 w 8665798"/>
                      <a:gd name="connsiteY96" fmla="*/ 3104800 h 18664957"/>
                      <a:gd name="connsiteX97" fmla="*/ 8463302 w 8665798"/>
                      <a:gd name="connsiteY97" fmla="*/ 3113756 h 18664957"/>
                      <a:gd name="connsiteX98" fmla="*/ 8454668 w 8665798"/>
                      <a:gd name="connsiteY98" fmla="*/ 3105384 h 18664957"/>
                      <a:gd name="connsiteX99" fmla="*/ 8355384 w 8665798"/>
                      <a:gd name="connsiteY99" fmla="*/ 3045948 h 18664957"/>
                      <a:gd name="connsiteX100" fmla="*/ 8050584 w 8665798"/>
                      <a:gd name="connsiteY100" fmla="*/ 3318664 h 18664957"/>
                      <a:gd name="connsiteX101" fmla="*/ 8259132 w 8665798"/>
                      <a:gd name="connsiteY101" fmla="*/ 3559296 h 18664957"/>
                      <a:gd name="connsiteX102" fmla="*/ 8162879 w 8665798"/>
                      <a:gd name="connsiteY102" fmla="*/ 3944304 h 18664957"/>
                      <a:gd name="connsiteX103" fmla="*/ 6943679 w 8665798"/>
                      <a:gd name="connsiteY103" fmla="*/ 4634116 h 18664957"/>
                      <a:gd name="connsiteX104" fmla="*/ 6943679 w 8665798"/>
                      <a:gd name="connsiteY104" fmla="*/ 4425568 h 18664957"/>
                      <a:gd name="connsiteX105" fmla="*/ 7408900 w 8665798"/>
                      <a:gd name="connsiteY105" fmla="*/ 3671588 h 18664957"/>
                      <a:gd name="connsiteX106" fmla="*/ 7055974 w 8665798"/>
                      <a:gd name="connsiteY106" fmla="*/ 2805316 h 18664957"/>
                      <a:gd name="connsiteX107" fmla="*/ 7063926 w 8665798"/>
                      <a:gd name="connsiteY107" fmla="*/ 2762920 h 18664957"/>
                      <a:gd name="connsiteX108" fmla="*/ 7066857 w 8665798"/>
                      <a:gd name="connsiteY108" fmla="*/ 2755836 h 18664957"/>
                      <a:gd name="connsiteX109" fmla="*/ 6999043 w 8665798"/>
                      <a:gd name="connsiteY109" fmla="*/ 2759756 h 18664957"/>
                      <a:gd name="connsiteX110" fmla="*/ 6846047 w 8665798"/>
                      <a:gd name="connsiteY110" fmla="*/ 2739516 h 18664957"/>
                      <a:gd name="connsiteX111" fmla="*/ 6757941 w 8665798"/>
                      <a:gd name="connsiteY111" fmla="*/ 2594260 h 18664957"/>
                      <a:gd name="connsiteX112" fmla="*/ 6907959 w 8665798"/>
                      <a:gd name="connsiteY112" fmla="*/ 2465672 h 18664957"/>
                      <a:gd name="connsiteX113" fmla="*/ 7019878 w 8665798"/>
                      <a:gd name="connsiteY113" fmla="*/ 2456148 h 18664957"/>
                      <a:gd name="connsiteX114" fmla="*/ 7122272 w 8665798"/>
                      <a:gd name="connsiteY114" fmla="*/ 2539492 h 18664957"/>
                      <a:gd name="connsiteX115" fmla="*/ 7139722 w 8665798"/>
                      <a:gd name="connsiteY115" fmla="*/ 2584940 h 18664957"/>
                      <a:gd name="connsiteX116" fmla="*/ 7151703 w 8665798"/>
                      <a:gd name="connsiteY116" fmla="*/ 2629504 h 18664957"/>
                      <a:gd name="connsiteX117" fmla="*/ 7211492 w 8665798"/>
                      <a:gd name="connsiteY117" fmla="*/ 2572156 h 18664957"/>
                      <a:gd name="connsiteX118" fmla="*/ 7505153 w 8665798"/>
                      <a:gd name="connsiteY118" fmla="*/ 2291968 h 18664957"/>
                      <a:gd name="connsiteX119" fmla="*/ 6911595 w 8665798"/>
                      <a:gd name="connsiteY119" fmla="*/ 2115504 h 18664957"/>
                      <a:gd name="connsiteX120" fmla="*/ 6494500 w 8665798"/>
                      <a:gd name="connsiteY120" fmla="*/ 3158240 h 18664957"/>
                      <a:gd name="connsiteX121" fmla="*/ 6687005 w 8665798"/>
                      <a:gd name="connsiteY121" fmla="*/ 3591376 h 18664957"/>
                      <a:gd name="connsiteX122" fmla="*/ 6943679 w 8665798"/>
                      <a:gd name="connsiteY122" fmla="*/ 3815968 h 18664957"/>
                      <a:gd name="connsiteX123" fmla="*/ 6879511 w 8665798"/>
                      <a:gd name="connsiteY123" fmla="*/ 4024516 h 18664957"/>
                      <a:gd name="connsiteX124" fmla="*/ 6558668 w 8665798"/>
                      <a:gd name="connsiteY124" fmla="*/ 4136808 h 18664957"/>
                      <a:gd name="connsiteX125" fmla="*/ 6350121 w 8665798"/>
                      <a:gd name="connsiteY125" fmla="*/ 3783884 h 18664957"/>
                      <a:gd name="connsiteX126" fmla="*/ 5628226 w 8665798"/>
                      <a:gd name="connsiteY126" fmla="*/ 3783884 h 18664957"/>
                      <a:gd name="connsiteX127" fmla="*/ 5403637 w 8665798"/>
                      <a:gd name="connsiteY127" fmla="*/ 3222408 h 18664957"/>
                      <a:gd name="connsiteX128" fmla="*/ 5820732 w 8665798"/>
                      <a:gd name="connsiteY128" fmla="*/ 3174284 h 18664957"/>
                      <a:gd name="connsiteX129" fmla="*/ 5965111 w 8665798"/>
                      <a:gd name="connsiteY129" fmla="*/ 2564684 h 18664957"/>
                      <a:gd name="connsiteX130" fmla="*/ 5500391 w 8665798"/>
                      <a:gd name="connsiteY130" fmla="*/ 1889160 h 18664957"/>
                      <a:gd name="connsiteX131" fmla="*/ 5596142 w 8665798"/>
                      <a:gd name="connsiteY131" fmla="*/ 1489864 h 18664957"/>
                      <a:gd name="connsiteX132" fmla="*/ 5499890 w 8665798"/>
                      <a:gd name="connsiteY132" fmla="*/ 1152976 h 18664957"/>
                      <a:gd name="connsiteX133" fmla="*/ 5483847 w 8665798"/>
                      <a:gd name="connsiteY133" fmla="*/ 719840 h 18664957"/>
                      <a:gd name="connsiteX134" fmla="*/ 6013237 w 8665798"/>
                      <a:gd name="connsiteY134" fmla="*/ 639632 h 18664957"/>
                      <a:gd name="connsiteX135" fmla="*/ 6070277 w 8665798"/>
                      <a:gd name="connsiteY135" fmla="*/ 576340 h 18664957"/>
                      <a:gd name="connsiteX136" fmla="*/ 6079984 w 8665798"/>
                      <a:gd name="connsiteY136" fmla="*/ 561552 h 18664957"/>
                      <a:gd name="connsiteX137" fmla="*/ 6102656 w 8665798"/>
                      <a:gd name="connsiteY137" fmla="*/ 589096 h 18664957"/>
                      <a:gd name="connsiteX138" fmla="*/ 6151198 w 8665798"/>
                      <a:gd name="connsiteY138" fmla="*/ 626396 h 18664957"/>
                      <a:gd name="connsiteX139" fmla="*/ 6798210 w 8665798"/>
                      <a:gd name="connsiteY139" fmla="*/ 472752 h 18664957"/>
                      <a:gd name="connsiteX140" fmla="*/ 5406451 w 8665798"/>
                      <a:gd name="connsiteY140" fmla="*/ 291512 h 18664957"/>
                      <a:gd name="connsiteX141" fmla="*/ 5426028 w 8665798"/>
                      <a:gd name="connsiteY141" fmla="*/ 292384 h 18664957"/>
                      <a:gd name="connsiteX142" fmla="*/ 5508578 w 8665798"/>
                      <a:gd name="connsiteY142" fmla="*/ 540036 h 18664957"/>
                      <a:gd name="connsiteX143" fmla="*/ 5349828 w 8665798"/>
                      <a:gd name="connsiteY143" fmla="*/ 711488 h 18664957"/>
                      <a:gd name="connsiteX144" fmla="*/ 5248228 w 8665798"/>
                      <a:gd name="connsiteY144" fmla="*/ 444784 h 18664957"/>
                      <a:gd name="connsiteX145" fmla="*/ 5406451 w 8665798"/>
                      <a:gd name="connsiteY145" fmla="*/ 291512 h 18664957"/>
                      <a:gd name="connsiteX146" fmla="*/ 5705428 w 8665798"/>
                      <a:gd name="connsiteY146" fmla="*/ 288 h 18664957"/>
                      <a:gd name="connsiteX147" fmla="*/ 5762578 w 8665798"/>
                      <a:gd name="connsiteY147" fmla="*/ 95536 h 18664957"/>
                      <a:gd name="connsiteX148" fmla="*/ 5629228 w 8665798"/>
                      <a:gd name="connsiteY148" fmla="*/ 184436 h 18664957"/>
                      <a:gd name="connsiteX149" fmla="*/ 5629228 w 8665798"/>
                      <a:gd name="connsiteY149" fmla="*/ 70136 h 18664957"/>
                      <a:gd name="connsiteX150" fmla="*/ 5705428 w 8665798"/>
                      <a:gd name="connsiteY150" fmla="*/ 288 h 186649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</a:cxnLst>
                    <a:rect l="l" t="t" r="r" b="b"/>
                    <a:pathLst>
                      <a:path w="8665798" h="18664957">
                        <a:moveTo>
                          <a:pt x="100918" y="18472436"/>
                        </a:moveTo>
                        <a:cubicBezTo>
                          <a:pt x="132668" y="18487676"/>
                          <a:pt x="211408" y="18647696"/>
                          <a:pt x="192358" y="18662936"/>
                        </a:cubicBezTo>
                        <a:cubicBezTo>
                          <a:pt x="173308" y="18678176"/>
                          <a:pt x="17098" y="18603248"/>
                          <a:pt x="1858" y="18571496"/>
                        </a:cubicBezTo>
                        <a:cubicBezTo>
                          <a:pt x="-13382" y="18539744"/>
                          <a:pt x="69168" y="18457196"/>
                          <a:pt x="100918" y="18472436"/>
                        </a:cubicBezTo>
                        <a:close/>
                        <a:moveTo>
                          <a:pt x="883770" y="17205268"/>
                        </a:moveTo>
                        <a:cubicBezTo>
                          <a:pt x="913163" y="17205952"/>
                          <a:pt x="932043" y="17210148"/>
                          <a:pt x="934764" y="17218764"/>
                        </a:cubicBezTo>
                        <a:cubicBezTo>
                          <a:pt x="949278" y="17264728"/>
                          <a:pt x="564650" y="17608232"/>
                          <a:pt x="470307" y="17625164"/>
                        </a:cubicBezTo>
                        <a:cubicBezTo>
                          <a:pt x="375964" y="17642096"/>
                          <a:pt x="291297" y="17388096"/>
                          <a:pt x="368707" y="17320364"/>
                        </a:cubicBezTo>
                        <a:cubicBezTo>
                          <a:pt x="431603" y="17265332"/>
                          <a:pt x="756398" y="17202316"/>
                          <a:pt x="883770" y="17205268"/>
                        </a:cubicBezTo>
                        <a:close/>
                        <a:moveTo>
                          <a:pt x="1690527" y="15593280"/>
                        </a:moveTo>
                        <a:cubicBezTo>
                          <a:pt x="1715058" y="15594528"/>
                          <a:pt x="1735469" y="15599212"/>
                          <a:pt x="1747564" y="15607680"/>
                        </a:cubicBezTo>
                        <a:cubicBezTo>
                          <a:pt x="1795945" y="15641544"/>
                          <a:pt x="1725792" y="15777012"/>
                          <a:pt x="1762078" y="15868936"/>
                        </a:cubicBezTo>
                        <a:cubicBezTo>
                          <a:pt x="1798364" y="15960860"/>
                          <a:pt x="1974955" y="16035848"/>
                          <a:pt x="1950764" y="16130192"/>
                        </a:cubicBezTo>
                        <a:cubicBezTo>
                          <a:pt x="1926573" y="16224536"/>
                          <a:pt x="1696764" y="16418060"/>
                          <a:pt x="1616935" y="16434992"/>
                        </a:cubicBezTo>
                        <a:cubicBezTo>
                          <a:pt x="1537106" y="16451928"/>
                          <a:pt x="1495982" y="16304364"/>
                          <a:pt x="1471792" y="16231792"/>
                        </a:cubicBezTo>
                        <a:cubicBezTo>
                          <a:pt x="1447601" y="16159224"/>
                          <a:pt x="1471792" y="16093908"/>
                          <a:pt x="1471792" y="15999564"/>
                        </a:cubicBezTo>
                        <a:cubicBezTo>
                          <a:pt x="1471792" y="15999564"/>
                          <a:pt x="1425830" y="15731048"/>
                          <a:pt x="1471792" y="15665736"/>
                        </a:cubicBezTo>
                        <a:cubicBezTo>
                          <a:pt x="1506264" y="15616752"/>
                          <a:pt x="1616935" y="15589536"/>
                          <a:pt x="1690527" y="15593280"/>
                        </a:cubicBezTo>
                        <a:close/>
                        <a:moveTo>
                          <a:pt x="3895678" y="13430536"/>
                        </a:moveTo>
                        <a:cubicBezTo>
                          <a:pt x="3936802" y="13435376"/>
                          <a:pt x="3985183" y="13631316"/>
                          <a:pt x="3997278" y="13691792"/>
                        </a:cubicBezTo>
                        <a:cubicBezTo>
                          <a:pt x="4009373" y="13752268"/>
                          <a:pt x="4004535" y="13795812"/>
                          <a:pt x="3953735" y="13836936"/>
                        </a:cubicBezTo>
                        <a:cubicBezTo>
                          <a:pt x="3902935" y="13878060"/>
                          <a:pt x="3745697" y="13897412"/>
                          <a:pt x="3692478" y="13938536"/>
                        </a:cubicBezTo>
                        <a:cubicBezTo>
                          <a:pt x="3639259" y="13979660"/>
                          <a:pt x="3723926" y="14011108"/>
                          <a:pt x="3634421" y="14083680"/>
                        </a:cubicBezTo>
                        <a:cubicBezTo>
                          <a:pt x="3544916" y="14156248"/>
                          <a:pt x="3203830" y="14298976"/>
                          <a:pt x="3155449" y="14373964"/>
                        </a:cubicBezTo>
                        <a:cubicBezTo>
                          <a:pt x="3107068" y="14448956"/>
                          <a:pt x="3409449" y="14441696"/>
                          <a:pt x="3344135" y="14533624"/>
                        </a:cubicBezTo>
                        <a:cubicBezTo>
                          <a:pt x="3278821" y="14625544"/>
                          <a:pt x="2891773" y="14925508"/>
                          <a:pt x="2763564" y="14925508"/>
                        </a:cubicBezTo>
                        <a:cubicBezTo>
                          <a:pt x="2635355" y="14925508"/>
                          <a:pt x="2645031" y="14608612"/>
                          <a:pt x="2574878" y="14533624"/>
                        </a:cubicBezTo>
                        <a:cubicBezTo>
                          <a:pt x="2504725" y="14458632"/>
                          <a:pt x="2349906" y="14504592"/>
                          <a:pt x="2342649" y="14475564"/>
                        </a:cubicBezTo>
                        <a:cubicBezTo>
                          <a:pt x="2335392" y="14446536"/>
                          <a:pt x="2504725" y="14395736"/>
                          <a:pt x="2531335" y="14359448"/>
                        </a:cubicBezTo>
                        <a:cubicBezTo>
                          <a:pt x="2557945" y="14323164"/>
                          <a:pt x="2504726" y="14289296"/>
                          <a:pt x="2502307" y="14257848"/>
                        </a:cubicBezTo>
                        <a:cubicBezTo>
                          <a:pt x="2499888" y="14226404"/>
                          <a:pt x="2420059" y="14221564"/>
                          <a:pt x="2516821" y="14170764"/>
                        </a:cubicBezTo>
                        <a:cubicBezTo>
                          <a:pt x="2613583" y="14119964"/>
                          <a:pt x="2901449" y="14040136"/>
                          <a:pt x="3082878" y="13953048"/>
                        </a:cubicBezTo>
                        <a:cubicBezTo>
                          <a:pt x="3264306" y="13865964"/>
                          <a:pt x="3494116" y="13696632"/>
                          <a:pt x="3605392" y="13648248"/>
                        </a:cubicBezTo>
                        <a:cubicBezTo>
                          <a:pt x="3716668" y="13599868"/>
                          <a:pt x="3702154" y="13699052"/>
                          <a:pt x="3750535" y="13662764"/>
                        </a:cubicBezTo>
                        <a:cubicBezTo>
                          <a:pt x="3798916" y="13626480"/>
                          <a:pt x="3854554" y="13425696"/>
                          <a:pt x="3895678" y="13430536"/>
                        </a:cubicBezTo>
                        <a:close/>
                        <a:moveTo>
                          <a:pt x="6464706" y="6594308"/>
                        </a:moveTo>
                        <a:cubicBezTo>
                          <a:pt x="6588077" y="6599144"/>
                          <a:pt x="6871106" y="6802348"/>
                          <a:pt x="6943677" y="6913624"/>
                        </a:cubicBezTo>
                        <a:cubicBezTo>
                          <a:pt x="7016248" y="7024900"/>
                          <a:pt x="7021086" y="7172460"/>
                          <a:pt x="6900134" y="7261968"/>
                        </a:cubicBezTo>
                        <a:cubicBezTo>
                          <a:pt x="6779182" y="7351472"/>
                          <a:pt x="6351011" y="7501452"/>
                          <a:pt x="6217963" y="7450652"/>
                        </a:cubicBezTo>
                        <a:cubicBezTo>
                          <a:pt x="6084915" y="7399852"/>
                          <a:pt x="6104267" y="7051508"/>
                          <a:pt x="6101848" y="6957168"/>
                        </a:cubicBezTo>
                        <a:cubicBezTo>
                          <a:pt x="6099429" y="6862824"/>
                          <a:pt x="6142972" y="6945072"/>
                          <a:pt x="6203448" y="6884592"/>
                        </a:cubicBezTo>
                        <a:cubicBezTo>
                          <a:pt x="6263924" y="6824120"/>
                          <a:pt x="6341335" y="6589472"/>
                          <a:pt x="6464706" y="6594308"/>
                        </a:cubicBezTo>
                        <a:close/>
                        <a:moveTo>
                          <a:pt x="5358587" y="6520304"/>
                        </a:moveTo>
                        <a:cubicBezTo>
                          <a:pt x="5447422" y="6529600"/>
                          <a:pt x="5713593" y="6620616"/>
                          <a:pt x="5738992" y="6652364"/>
                        </a:cubicBezTo>
                        <a:cubicBezTo>
                          <a:pt x="5768020" y="6688652"/>
                          <a:pt x="5603525" y="6790252"/>
                          <a:pt x="5535792" y="6768480"/>
                        </a:cubicBezTo>
                        <a:cubicBezTo>
                          <a:pt x="5468059" y="6746708"/>
                          <a:pt x="5298725" y="6541088"/>
                          <a:pt x="5332592" y="6521736"/>
                        </a:cubicBezTo>
                        <a:cubicBezTo>
                          <a:pt x="5336825" y="6519316"/>
                          <a:pt x="5345897" y="6518976"/>
                          <a:pt x="5358587" y="6520304"/>
                        </a:cubicBezTo>
                        <a:close/>
                        <a:moveTo>
                          <a:pt x="8102808" y="5298212"/>
                        </a:moveTo>
                        <a:cubicBezTo>
                          <a:pt x="8163067" y="5318488"/>
                          <a:pt x="8202490" y="5538092"/>
                          <a:pt x="8191907" y="5679908"/>
                        </a:cubicBezTo>
                        <a:cubicBezTo>
                          <a:pt x="8179812" y="5841984"/>
                          <a:pt x="8075792" y="6180648"/>
                          <a:pt x="8017735" y="6318536"/>
                        </a:cubicBezTo>
                        <a:cubicBezTo>
                          <a:pt x="7959678" y="6456424"/>
                          <a:pt x="7860497" y="6415296"/>
                          <a:pt x="7843564" y="6507224"/>
                        </a:cubicBezTo>
                        <a:cubicBezTo>
                          <a:pt x="7826631" y="6599144"/>
                          <a:pt x="7959678" y="6785412"/>
                          <a:pt x="7916135" y="6870080"/>
                        </a:cubicBezTo>
                        <a:cubicBezTo>
                          <a:pt x="7872592" y="6954744"/>
                          <a:pt x="7652459" y="7056344"/>
                          <a:pt x="7582307" y="7015224"/>
                        </a:cubicBezTo>
                        <a:cubicBezTo>
                          <a:pt x="7512155" y="6974096"/>
                          <a:pt x="7458935" y="6753964"/>
                          <a:pt x="7495221" y="6623336"/>
                        </a:cubicBezTo>
                        <a:cubicBezTo>
                          <a:pt x="7531507" y="6492708"/>
                          <a:pt x="7758897" y="6340308"/>
                          <a:pt x="7800021" y="6231448"/>
                        </a:cubicBezTo>
                        <a:cubicBezTo>
                          <a:pt x="7841145" y="6122592"/>
                          <a:pt x="7696002" y="6125012"/>
                          <a:pt x="7741964" y="5970192"/>
                        </a:cubicBezTo>
                        <a:cubicBezTo>
                          <a:pt x="7787926" y="5815376"/>
                          <a:pt x="8000801" y="5350916"/>
                          <a:pt x="8075792" y="5302536"/>
                        </a:cubicBezTo>
                        <a:cubicBezTo>
                          <a:pt x="8085166" y="5296488"/>
                          <a:pt x="8094200" y="5295316"/>
                          <a:pt x="8102808" y="5298212"/>
                        </a:cubicBezTo>
                        <a:close/>
                        <a:moveTo>
                          <a:pt x="4219528" y="2032288"/>
                        </a:moveTo>
                        <a:cubicBezTo>
                          <a:pt x="4244531" y="2028712"/>
                          <a:pt x="4263978" y="2053716"/>
                          <a:pt x="4260009" y="2072768"/>
                        </a:cubicBezTo>
                        <a:cubicBezTo>
                          <a:pt x="4256040" y="2091816"/>
                          <a:pt x="4229053" y="2137064"/>
                          <a:pt x="4207622" y="2151348"/>
                        </a:cubicBezTo>
                        <a:cubicBezTo>
                          <a:pt x="4186191" y="2165636"/>
                          <a:pt x="4145313" y="2146188"/>
                          <a:pt x="4131422" y="2158492"/>
                        </a:cubicBezTo>
                        <a:cubicBezTo>
                          <a:pt x="4117531" y="2170796"/>
                          <a:pt x="4129437" y="2203340"/>
                          <a:pt x="4124278" y="2225168"/>
                        </a:cubicBezTo>
                        <a:cubicBezTo>
                          <a:pt x="4119119" y="2246996"/>
                          <a:pt x="4101260" y="2266440"/>
                          <a:pt x="4100466" y="2289460"/>
                        </a:cubicBezTo>
                        <a:cubicBezTo>
                          <a:pt x="4099672" y="2312480"/>
                          <a:pt x="4138169" y="2327560"/>
                          <a:pt x="4119516" y="2363280"/>
                        </a:cubicBezTo>
                        <a:cubicBezTo>
                          <a:pt x="4100863" y="2399000"/>
                          <a:pt x="4027441" y="2503376"/>
                          <a:pt x="3988547" y="2503776"/>
                        </a:cubicBezTo>
                        <a:cubicBezTo>
                          <a:pt x="3949653" y="2504172"/>
                          <a:pt x="3893694" y="2395032"/>
                          <a:pt x="3886153" y="2365660"/>
                        </a:cubicBezTo>
                        <a:cubicBezTo>
                          <a:pt x="3878612" y="2336292"/>
                          <a:pt x="3922269" y="2368836"/>
                          <a:pt x="3943303" y="2327560"/>
                        </a:cubicBezTo>
                        <a:cubicBezTo>
                          <a:pt x="3964337" y="2286288"/>
                          <a:pt x="3984578" y="2156904"/>
                          <a:pt x="4012359" y="2118012"/>
                        </a:cubicBezTo>
                        <a:cubicBezTo>
                          <a:pt x="4040140" y="2079116"/>
                          <a:pt x="4075463" y="2108488"/>
                          <a:pt x="4109991" y="2094200"/>
                        </a:cubicBezTo>
                        <a:cubicBezTo>
                          <a:pt x="4144519" y="2079912"/>
                          <a:pt x="4194525" y="2035856"/>
                          <a:pt x="4219528" y="2032288"/>
                        </a:cubicBezTo>
                        <a:close/>
                        <a:moveTo>
                          <a:pt x="4417172" y="1763204"/>
                        </a:moveTo>
                        <a:cubicBezTo>
                          <a:pt x="4431459" y="1763600"/>
                          <a:pt x="4456462" y="1794560"/>
                          <a:pt x="4450509" y="1822736"/>
                        </a:cubicBezTo>
                        <a:cubicBezTo>
                          <a:pt x="4444556" y="1850912"/>
                          <a:pt x="4407646" y="1949340"/>
                          <a:pt x="4393359" y="1948944"/>
                        </a:cubicBezTo>
                        <a:cubicBezTo>
                          <a:pt x="4379072" y="1948544"/>
                          <a:pt x="4360815" y="1851312"/>
                          <a:pt x="4364784" y="1820356"/>
                        </a:cubicBezTo>
                        <a:cubicBezTo>
                          <a:pt x="4368753" y="1789400"/>
                          <a:pt x="4402885" y="1762808"/>
                          <a:pt x="4417172" y="1763204"/>
                        </a:cubicBezTo>
                        <a:close/>
                        <a:moveTo>
                          <a:pt x="4495046" y="1533080"/>
                        </a:moveTo>
                        <a:cubicBezTo>
                          <a:pt x="4501235" y="1534332"/>
                          <a:pt x="4507759" y="1537084"/>
                          <a:pt x="4514803" y="1541748"/>
                        </a:cubicBezTo>
                        <a:cubicBezTo>
                          <a:pt x="4542981" y="1560400"/>
                          <a:pt x="4582668" y="1657636"/>
                          <a:pt x="4612434" y="1663192"/>
                        </a:cubicBezTo>
                        <a:cubicBezTo>
                          <a:pt x="4642200" y="1668748"/>
                          <a:pt x="4660456" y="1593344"/>
                          <a:pt x="4676728" y="1579848"/>
                        </a:cubicBezTo>
                        <a:cubicBezTo>
                          <a:pt x="4693000" y="1566356"/>
                          <a:pt x="4703716" y="1555244"/>
                          <a:pt x="4710066" y="1582232"/>
                        </a:cubicBezTo>
                        <a:cubicBezTo>
                          <a:pt x="4716416" y="1609216"/>
                          <a:pt x="4741022" y="1704468"/>
                          <a:pt x="4714828" y="1741776"/>
                        </a:cubicBezTo>
                        <a:cubicBezTo>
                          <a:pt x="4688634" y="1779080"/>
                          <a:pt x="4591400" y="1818368"/>
                          <a:pt x="4552903" y="1806068"/>
                        </a:cubicBezTo>
                        <a:cubicBezTo>
                          <a:pt x="4514406" y="1793764"/>
                          <a:pt x="4513613" y="1695736"/>
                          <a:pt x="4483847" y="1667956"/>
                        </a:cubicBezTo>
                        <a:cubicBezTo>
                          <a:pt x="4454081" y="1640176"/>
                          <a:pt x="4381056" y="1658828"/>
                          <a:pt x="4374309" y="1639380"/>
                        </a:cubicBezTo>
                        <a:cubicBezTo>
                          <a:pt x="4367562" y="1619932"/>
                          <a:pt x="4419950" y="1567544"/>
                          <a:pt x="4443366" y="1551272"/>
                        </a:cubicBezTo>
                        <a:cubicBezTo>
                          <a:pt x="4460928" y="1539068"/>
                          <a:pt x="4476480" y="1529320"/>
                          <a:pt x="4495046" y="1533080"/>
                        </a:cubicBezTo>
                        <a:close/>
                        <a:moveTo>
                          <a:pt x="6798210" y="472752"/>
                        </a:moveTo>
                        <a:cubicBezTo>
                          <a:pt x="6808979" y="471976"/>
                          <a:pt x="6819377" y="472328"/>
                          <a:pt x="6829378" y="473996"/>
                        </a:cubicBezTo>
                        <a:cubicBezTo>
                          <a:pt x="6989398" y="500664"/>
                          <a:pt x="6966538" y="608616"/>
                          <a:pt x="7111318" y="786416"/>
                        </a:cubicBezTo>
                        <a:cubicBezTo>
                          <a:pt x="7256098" y="964216"/>
                          <a:pt x="7600268" y="1362996"/>
                          <a:pt x="7698058" y="1540796"/>
                        </a:cubicBezTo>
                        <a:cubicBezTo>
                          <a:pt x="7795848" y="1718596"/>
                          <a:pt x="7614238" y="1724944"/>
                          <a:pt x="7698058" y="1853216"/>
                        </a:cubicBezTo>
                        <a:cubicBezTo>
                          <a:pt x="7781878" y="1981488"/>
                          <a:pt x="8061278" y="2220248"/>
                          <a:pt x="8200978" y="2310416"/>
                        </a:cubicBezTo>
                        <a:cubicBezTo>
                          <a:pt x="8340678" y="2400584"/>
                          <a:pt x="8458788" y="2315496"/>
                          <a:pt x="8536258" y="2394236"/>
                        </a:cubicBezTo>
                        <a:cubicBezTo>
                          <a:pt x="8613728" y="2472976"/>
                          <a:pt x="8665798" y="2688876"/>
                          <a:pt x="8665798" y="2782856"/>
                        </a:cubicBezTo>
                        <a:cubicBezTo>
                          <a:pt x="8665798" y="2876836"/>
                          <a:pt x="8574358" y="2869216"/>
                          <a:pt x="8536258" y="2958116"/>
                        </a:cubicBezTo>
                        <a:cubicBezTo>
                          <a:pt x="8517208" y="3002568"/>
                          <a:pt x="8487998" y="3048288"/>
                          <a:pt x="8465773" y="3104800"/>
                        </a:cubicBezTo>
                        <a:lnTo>
                          <a:pt x="8463302" y="3113756"/>
                        </a:lnTo>
                        <a:lnTo>
                          <a:pt x="8454668" y="3105384"/>
                        </a:lnTo>
                        <a:cubicBezTo>
                          <a:pt x="8418049" y="3072140"/>
                          <a:pt x="8384460" y="3049456"/>
                          <a:pt x="8355384" y="3045948"/>
                        </a:cubicBezTo>
                        <a:cubicBezTo>
                          <a:pt x="8200310" y="3027232"/>
                          <a:pt x="8066626" y="3233104"/>
                          <a:pt x="8050584" y="3318664"/>
                        </a:cubicBezTo>
                        <a:cubicBezTo>
                          <a:pt x="8034542" y="3404220"/>
                          <a:pt x="8240416" y="3455020"/>
                          <a:pt x="8259132" y="3559296"/>
                        </a:cubicBezTo>
                        <a:cubicBezTo>
                          <a:pt x="8277848" y="3663568"/>
                          <a:pt x="8382121" y="3765168"/>
                          <a:pt x="8162879" y="3944304"/>
                        </a:cubicBezTo>
                        <a:cubicBezTo>
                          <a:pt x="7943637" y="4123440"/>
                          <a:pt x="7146879" y="4553904"/>
                          <a:pt x="6943679" y="4634116"/>
                        </a:cubicBezTo>
                        <a:cubicBezTo>
                          <a:pt x="6740479" y="4714328"/>
                          <a:pt x="6866142" y="4585988"/>
                          <a:pt x="6943679" y="4425568"/>
                        </a:cubicBezTo>
                        <a:cubicBezTo>
                          <a:pt x="7021216" y="4265148"/>
                          <a:pt x="7390184" y="3941632"/>
                          <a:pt x="7408900" y="3671588"/>
                        </a:cubicBezTo>
                        <a:cubicBezTo>
                          <a:pt x="7427616" y="3401548"/>
                          <a:pt x="7039932" y="3035252"/>
                          <a:pt x="7055974" y="2805316"/>
                        </a:cubicBezTo>
                        <a:cubicBezTo>
                          <a:pt x="7056977" y="2790944"/>
                          <a:pt x="7059703" y="2776812"/>
                          <a:pt x="7063926" y="2762920"/>
                        </a:cubicBezTo>
                        <a:lnTo>
                          <a:pt x="7066857" y="2755836"/>
                        </a:lnTo>
                        <a:lnTo>
                          <a:pt x="6999043" y="2759756"/>
                        </a:lnTo>
                        <a:cubicBezTo>
                          <a:pt x="6939511" y="2759160"/>
                          <a:pt x="6877797" y="2751420"/>
                          <a:pt x="6846047" y="2739516"/>
                        </a:cubicBezTo>
                        <a:cubicBezTo>
                          <a:pt x="6782547" y="2715704"/>
                          <a:pt x="6747622" y="2639904"/>
                          <a:pt x="6757941" y="2594260"/>
                        </a:cubicBezTo>
                        <a:cubicBezTo>
                          <a:pt x="6768260" y="2548620"/>
                          <a:pt x="6864303" y="2488692"/>
                          <a:pt x="6907959" y="2465672"/>
                        </a:cubicBezTo>
                        <a:cubicBezTo>
                          <a:pt x="6951615" y="2442656"/>
                          <a:pt x="6984159" y="2443848"/>
                          <a:pt x="7019878" y="2456148"/>
                        </a:cubicBezTo>
                        <a:cubicBezTo>
                          <a:pt x="7055597" y="2468452"/>
                          <a:pt x="7102428" y="2493852"/>
                          <a:pt x="7122272" y="2539492"/>
                        </a:cubicBezTo>
                        <a:cubicBezTo>
                          <a:pt x="7127233" y="2550904"/>
                          <a:pt x="7133633" y="2566876"/>
                          <a:pt x="7139722" y="2584940"/>
                        </a:cubicBezTo>
                        <a:lnTo>
                          <a:pt x="7151703" y="2629504"/>
                        </a:lnTo>
                        <a:lnTo>
                          <a:pt x="7211492" y="2572156"/>
                        </a:lnTo>
                        <a:cubicBezTo>
                          <a:pt x="7347238" y="2456564"/>
                          <a:pt x="7520192" y="2363824"/>
                          <a:pt x="7505153" y="2291968"/>
                        </a:cubicBezTo>
                        <a:cubicBezTo>
                          <a:pt x="7481090" y="2177000"/>
                          <a:pt x="7080037" y="1971124"/>
                          <a:pt x="6911595" y="2115504"/>
                        </a:cubicBezTo>
                        <a:cubicBezTo>
                          <a:pt x="6743153" y="2259884"/>
                          <a:pt x="6531932" y="2912264"/>
                          <a:pt x="6494500" y="3158240"/>
                        </a:cubicBezTo>
                        <a:cubicBezTo>
                          <a:pt x="6457068" y="3404220"/>
                          <a:pt x="6612142" y="3481756"/>
                          <a:pt x="6687005" y="3591376"/>
                        </a:cubicBezTo>
                        <a:cubicBezTo>
                          <a:pt x="6761868" y="3701000"/>
                          <a:pt x="6911595" y="3743780"/>
                          <a:pt x="6943679" y="3815968"/>
                        </a:cubicBezTo>
                        <a:cubicBezTo>
                          <a:pt x="6975763" y="3888156"/>
                          <a:pt x="6943679" y="3971040"/>
                          <a:pt x="6879511" y="4024516"/>
                        </a:cubicBezTo>
                        <a:cubicBezTo>
                          <a:pt x="6815343" y="4077988"/>
                          <a:pt x="6646900" y="4176916"/>
                          <a:pt x="6558668" y="4136808"/>
                        </a:cubicBezTo>
                        <a:cubicBezTo>
                          <a:pt x="6470436" y="4096704"/>
                          <a:pt x="6505195" y="3842704"/>
                          <a:pt x="6350121" y="3783884"/>
                        </a:cubicBezTo>
                        <a:cubicBezTo>
                          <a:pt x="6195047" y="3725064"/>
                          <a:pt x="5785973" y="3877464"/>
                          <a:pt x="5628226" y="3783884"/>
                        </a:cubicBezTo>
                        <a:cubicBezTo>
                          <a:pt x="5470479" y="3690304"/>
                          <a:pt x="5371553" y="3324008"/>
                          <a:pt x="5403637" y="3222408"/>
                        </a:cubicBezTo>
                        <a:cubicBezTo>
                          <a:pt x="5435721" y="3120808"/>
                          <a:pt x="5727153" y="3283904"/>
                          <a:pt x="5820732" y="3174284"/>
                        </a:cubicBezTo>
                        <a:cubicBezTo>
                          <a:pt x="5914311" y="3064664"/>
                          <a:pt x="6018501" y="2778872"/>
                          <a:pt x="5965111" y="2564684"/>
                        </a:cubicBezTo>
                        <a:cubicBezTo>
                          <a:pt x="5911721" y="2350496"/>
                          <a:pt x="5561886" y="2068296"/>
                          <a:pt x="5500391" y="1889160"/>
                        </a:cubicBezTo>
                        <a:cubicBezTo>
                          <a:pt x="5438896" y="1710024"/>
                          <a:pt x="5596226" y="1612560"/>
                          <a:pt x="5596142" y="1489864"/>
                        </a:cubicBezTo>
                        <a:cubicBezTo>
                          <a:pt x="5596059" y="1367164"/>
                          <a:pt x="5518606" y="1281316"/>
                          <a:pt x="5499890" y="1152976"/>
                        </a:cubicBezTo>
                        <a:cubicBezTo>
                          <a:pt x="5481174" y="1024640"/>
                          <a:pt x="5398289" y="805400"/>
                          <a:pt x="5483847" y="719840"/>
                        </a:cubicBezTo>
                        <a:cubicBezTo>
                          <a:pt x="5569405" y="634284"/>
                          <a:pt x="5858163" y="775988"/>
                          <a:pt x="6013237" y="639632"/>
                        </a:cubicBezTo>
                        <a:cubicBezTo>
                          <a:pt x="6032621" y="622588"/>
                          <a:pt x="6051630" y="601156"/>
                          <a:pt x="6070277" y="576340"/>
                        </a:cubicBezTo>
                        <a:lnTo>
                          <a:pt x="6079984" y="561552"/>
                        </a:lnTo>
                        <a:lnTo>
                          <a:pt x="6102656" y="589096"/>
                        </a:lnTo>
                        <a:cubicBezTo>
                          <a:pt x="6118982" y="605548"/>
                          <a:pt x="6135164" y="618220"/>
                          <a:pt x="6151198" y="626396"/>
                        </a:cubicBezTo>
                        <a:cubicBezTo>
                          <a:pt x="6391704" y="749032"/>
                          <a:pt x="6636675" y="484340"/>
                          <a:pt x="6798210" y="472752"/>
                        </a:cubicBezTo>
                        <a:close/>
                        <a:moveTo>
                          <a:pt x="5406451" y="291512"/>
                        </a:moveTo>
                        <a:cubicBezTo>
                          <a:pt x="5413956" y="290200"/>
                          <a:pt x="5420604" y="290400"/>
                          <a:pt x="5426028" y="292384"/>
                        </a:cubicBezTo>
                        <a:cubicBezTo>
                          <a:pt x="5469420" y="308260"/>
                          <a:pt x="5524453" y="469128"/>
                          <a:pt x="5508578" y="540036"/>
                        </a:cubicBezTo>
                        <a:cubicBezTo>
                          <a:pt x="5492703" y="610944"/>
                          <a:pt x="5393220" y="727360"/>
                          <a:pt x="5349828" y="711488"/>
                        </a:cubicBezTo>
                        <a:cubicBezTo>
                          <a:pt x="5306436" y="695612"/>
                          <a:pt x="5235528" y="514636"/>
                          <a:pt x="5248228" y="444784"/>
                        </a:cubicBezTo>
                        <a:cubicBezTo>
                          <a:pt x="5259341" y="383668"/>
                          <a:pt x="5353912" y="300672"/>
                          <a:pt x="5406451" y="291512"/>
                        </a:cubicBezTo>
                        <a:close/>
                        <a:moveTo>
                          <a:pt x="5705428" y="288"/>
                        </a:moveTo>
                        <a:cubicBezTo>
                          <a:pt x="5727653" y="4520"/>
                          <a:pt x="5777395" y="69080"/>
                          <a:pt x="5762578" y="95536"/>
                        </a:cubicBezTo>
                        <a:cubicBezTo>
                          <a:pt x="5747761" y="121992"/>
                          <a:pt x="5651453" y="188668"/>
                          <a:pt x="5629228" y="184436"/>
                        </a:cubicBezTo>
                        <a:cubicBezTo>
                          <a:pt x="5607003" y="180204"/>
                          <a:pt x="5616528" y="100828"/>
                          <a:pt x="5629228" y="70136"/>
                        </a:cubicBezTo>
                        <a:cubicBezTo>
                          <a:pt x="5641928" y="39444"/>
                          <a:pt x="5683203" y="-3948"/>
                          <a:pt x="5705428" y="28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0" name="フリーフォーム: 図形 1359">
                    <a:extLst>
                      <a:ext uri="{FF2B5EF4-FFF2-40B4-BE49-F238E27FC236}">
                        <a16:creationId xmlns:a16="http://schemas.microsoft.com/office/drawing/2014/main" id="{5F2BC17B-0791-250F-BDBD-9243A9CA81D1}"/>
                      </a:ext>
                    </a:extLst>
                  </p:cNvPr>
                  <p:cNvSpPr/>
                  <p:nvPr/>
                </p:nvSpPr>
                <p:spPr>
                  <a:xfrm>
                    <a:off x="7511361" y="32193702"/>
                    <a:ext cx="5355055" cy="7772373"/>
                  </a:xfrm>
                  <a:custGeom>
                    <a:avLst/>
                    <a:gdLst>
                      <a:gd name="connsiteX0" fmla="*/ 87952 w 5355055"/>
                      <a:gd name="connsiteY0" fmla="*/ 7049298 h 7772373"/>
                      <a:gd name="connsiteX1" fmla="*/ 165789 w 5355055"/>
                      <a:gd name="connsiteY1" fmla="*/ 7087398 h 7772373"/>
                      <a:gd name="connsiteX2" fmla="*/ 210239 w 5355055"/>
                      <a:gd name="connsiteY2" fmla="*/ 7157250 h 7772373"/>
                      <a:gd name="connsiteX3" fmla="*/ 483289 w 5355055"/>
                      <a:gd name="connsiteY3" fmla="*/ 7055650 h 7772373"/>
                      <a:gd name="connsiteX4" fmla="*/ 553139 w 5355055"/>
                      <a:gd name="connsiteY4" fmla="*/ 7074698 h 7772373"/>
                      <a:gd name="connsiteX5" fmla="*/ 686489 w 5355055"/>
                      <a:gd name="connsiteY5" fmla="*/ 7188998 h 7772373"/>
                      <a:gd name="connsiteX6" fmla="*/ 667439 w 5355055"/>
                      <a:gd name="connsiteY6" fmla="*/ 7277898 h 7772373"/>
                      <a:gd name="connsiteX7" fmla="*/ 794439 w 5355055"/>
                      <a:gd name="connsiteY7" fmla="*/ 7544598 h 7772373"/>
                      <a:gd name="connsiteX8" fmla="*/ 438839 w 5355055"/>
                      <a:gd name="connsiteY8" fmla="*/ 7506498 h 7772373"/>
                      <a:gd name="connsiteX9" fmla="*/ 527739 w 5355055"/>
                      <a:gd name="connsiteY9" fmla="*/ 7677946 h 7772373"/>
                      <a:gd name="connsiteX10" fmla="*/ 413439 w 5355055"/>
                      <a:gd name="connsiteY10" fmla="*/ 7747798 h 7772373"/>
                      <a:gd name="connsiteX11" fmla="*/ 324539 w 5355055"/>
                      <a:gd name="connsiteY11" fmla="*/ 7652546 h 7772373"/>
                      <a:gd name="connsiteX12" fmla="*/ 7039 w 5355055"/>
                      <a:gd name="connsiteY12" fmla="*/ 7652546 h 7772373"/>
                      <a:gd name="connsiteX13" fmla="*/ 102289 w 5355055"/>
                      <a:gd name="connsiteY13" fmla="*/ 7462050 h 7772373"/>
                      <a:gd name="connsiteX14" fmla="*/ 76889 w 5355055"/>
                      <a:gd name="connsiteY14" fmla="*/ 7379498 h 7772373"/>
                      <a:gd name="connsiteX15" fmla="*/ 83239 w 5355055"/>
                      <a:gd name="connsiteY15" fmla="*/ 7214398 h 7772373"/>
                      <a:gd name="connsiteX16" fmla="*/ 70539 w 5355055"/>
                      <a:gd name="connsiteY16" fmla="*/ 7055650 h 7772373"/>
                      <a:gd name="connsiteX17" fmla="*/ 87952 w 5355055"/>
                      <a:gd name="connsiteY17" fmla="*/ 7049298 h 7772373"/>
                      <a:gd name="connsiteX18" fmla="*/ 662279 w 5355055"/>
                      <a:gd name="connsiteY18" fmla="*/ 6801250 h 7772373"/>
                      <a:gd name="connsiteX19" fmla="*/ 718239 w 5355055"/>
                      <a:gd name="connsiteY19" fmla="*/ 6814346 h 7772373"/>
                      <a:gd name="connsiteX20" fmla="*/ 813489 w 5355055"/>
                      <a:gd name="connsiteY20" fmla="*/ 6896898 h 7772373"/>
                      <a:gd name="connsiteX21" fmla="*/ 832539 w 5355055"/>
                      <a:gd name="connsiteY21" fmla="*/ 6985798 h 7772373"/>
                      <a:gd name="connsiteX22" fmla="*/ 737289 w 5355055"/>
                      <a:gd name="connsiteY22" fmla="*/ 7106450 h 7772373"/>
                      <a:gd name="connsiteX23" fmla="*/ 635689 w 5355055"/>
                      <a:gd name="connsiteY23" fmla="*/ 7017546 h 7772373"/>
                      <a:gd name="connsiteX24" fmla="*/ 616639 w 5355055"/>
                      <a:gd name="connsiteY24" fmla="*/ 6820698 h 7772373"/>
                      <a:gd name="connsiteX25" fmla="*/ 662279 w 5355055"/>
                      <a:gd name="connsiteY25" fmla="*/ 6801250 h 7772373"/>
                      <a:gd name="connsiteX26" fmla="*/ 819839 w 5355055"/>
                      <a:gd name="connsiteY26" fmla="*/ 6668298 h 7772373"/>
                      <a:gd name="connsiteX27" fmla="*/ 934139 w 5355055"/>
                      <a:gd name="connsiteY27" fmla="*/ 6731798 h 7772373"/>
                      <a:gd name="connsiteX28" fmla="*/ 997639 w 5355055"/>
                      <a:gd name="connsiteY28" fmla="*/ 6674650 h 7772373"/>
                      <a:gd name="connsiteX29" fmla="*/ 1054789 w 5355055"/>
                      <a:gd name="connsiteY29" fmla="*/ 6744498 h 7772373"/>
                      <a:gd name="connsiteX30" fmla="*/ 965889 w 5355055"/>
                      <a:gd name="connsiteY30" fmla="*/ 6877850 h 7772373"/>
                      <a:gd name="connsiteX31" fmla="*/ 788089 w 5355055"/>
                      <a:gd name="connsiteY31" fmla="*/ 6719098 h 7772373"/>
                      <a:gd name="connsiteX32" fmla="*/ 819839 w 5355055"/>
                      <a:gd name="connsiteY32" fmla="*/ 6668298 h 7772373"/>
                      <a:gd name="connsiteX33" fmla="*/ 1464662 w 5355055"/>
                      <a:gd name="connsiteY33" fmla="*/ 5795918 h 7772373"/>
                      <a:gd name="connsiteX34" fmla="*/ 1511989 w 5355055"/>
                      <a:gd name="connsiteY34" fmla="*/ 5899946 h 7772373"/>
                      <a:gd name="connsiteX35" fmla="*/ 1423089 w 5355055"/>
                      <a:gd name="connsiteY35" fmla="*/ 6261898 h 7772373"/>
                      <a:gd name="connsiteX36" fmla="*/ 1651689 w 5355055"/>
                      <a:gd name="connsiteY36" fmla="*/ 6223798 h 7772373"/>
                      <a:gd name="connsiteX37" fmla="*/ 1651689 w 5355055"/>
                      <a:gd name="connsiteY37" fmla="*/ 6325398 h 7772373"/>
                      <a:gd name="connsiteX38" fmla="*/ 1454839 w 5355055"/>
                      <a:gd name="connsiteY38" fmla="*/ 6465098 h 7772373"/>
                      <a:gd name="connsiteX39" fmla="*/ 1327839 w 5355055"/>
                      <a:gd name="connsiteY39" fmla="*/ 6769898 h 7772373"/>
                      <a:gd name="connsiteX40" fmla="*/ 1289739 w 5355055"/>
                      <a:gd name="connsiteY40" fmla="*/ 6522250 h 7772373"/>
                      <a:gd name="connsiteX41" fmla="*/ 1150039 w 5355055"/>
                      <a:gd name="connsiteY41" fmla="*/ 6357146 h 7772373"/>
                      <a:gd name="connsiteX42" fmla="*/ 1251639 w 5355055"/>
                      <a:gd name="connsiteY42" fmla="*/ 6312698 h 7772373"/>
                      <a:gd name="connsiteX43" fmla="*/ 1302439 w 5355055"/>
                      <a:gd name="connsiteY43" fmla="*/ 6147598 h 7772373"/>
                      <a:gd name="connsiteX44" fmla="*/ 1359589 w 5355055"/>
                      <a:gd name="connsiteY44" fmla="*/ 6084098 h 7772373"/>
                      <a:gd name="connsiteX45" fmla="*/ 1442139 w 5355055"/>
                      <a:gd name="connsiteY45" fmla="*/ 5804698 h 7772373"/>
                      <a:gd name="connsiteX46" fmla="*/ 1464662 w 5355055"/>
                      <a:gd name="connsiteY46" fmla="*/ 5795918 h 7772373"/>
                      <a:gd name="connsiteX47" fmla="*/ 1531039 w 5355055"/>
                      <a:gd name="connsiteY47" fmla="*/ 5112546 h 7772373"/>
                      <a:gd name="connsiteX48" fmla="*/ 1588189 w 5355055"/>
                      <a:gd name="connsiteY48" fmla="*/ 5233198 h 7772373"/>
                      <a:gd name="connsiteX49" fmla="*/ 1480239 w 5355055"/>
                      <a:gd name="connsiteY49" fmla="*/ 5328450 h 7772373"/>
                      <a:gd name="connsiteX50" fmla="*/ 1404039 w 5355055"/>
                      <a:gd name="connsiteY50" fmla="*/ 5233198 h 7772373"/>
                      <a:gd name="connsiteX51" fmla="*/ 1531039 w 5355055"/>
                      <a:gd name="connsiteY51" fmla="*/ 5112546 h 7772373"/>
                      <a:gd name="connsiteX52" fmla="*/ 2719642 w 5355055"/>
                      <a:gd name="connsiteY52" fmla="*/ 4853730 h 7772373"/>
                      <a:gd name="connsiteX53" fmla="*/ 2731189 w 5355055"/>
                      <a:gd name="connsiteY53" fmla="*/ 4864898 h 7772373"/>
                      <a:gd name="connsiteX54" fmla="*/ 2674039 w 5355055"/>
                      <a:gd name="connsiteY54" fmla="*/ 5239546 h 7772373"/>
                      <a:gd name="connsiteX55" fmla="*/ 2312089 w 5355055"/>
                      <a:gd name="connsiteY55" fmla="*/ 5588798 h 7772373"/>
                      <a:gd name="connsiteX56" fmla="*/ 2337489 w 5355055"/>
                      <a:gd name="connsiteY56" fmla="*/ 5341146 h 7772373"/>
                      <a:gd name="connsiteX57" fmla="*/ 2394639 w 5355055"/>
                      <a:gd name="connsiteY57" fmla="*/ 5239546 h 7772373"/>
                      <a:gd name="connsiteX58" fmla="*/ 2439089 w 5355055"/>
                      <a:gd name="connsiteY58" fmla="*/ 5144298 h 7772373"/>
                      <a:gd name="connsiteX59" fmla="*/ 2458139 w 5355055"/>
                      <a:gd name="connsiteY59" fmla="*/ 4972850 h 7772373"/>
                      <a:gd name="connsiteX60" fmla="*/ 2553389 w 5355055"/>
                      <a:gd name="connsiteY60" fmla="*/ 4947450 h 7772373"/>
                      <a:gd name="connsiteX61" fmla="*/ 2719642 w 5355055"/>
                      <a:gd name="connsiteY61" fmla="*/ 4853730 h 7772373"/>
                      <a:gd name="connsiteX62" fmla="*/ 3046334 w 5355055"/>
                      <a:gd name="connsiteY62" fmla="*/ 4831298 h 7772373"/>
                      <a:gd name="connsiteX63" fmla="*/ 3467792 w 5355055"/>
                      <a:gd name="connsiteY63" fmla="*/ 4928398 h 7772373"/>
                      <a:gd name="connsiteX64" fmla="*/ 3540172 w 5355055"/>
                      <a:gd name="connsiteY64" fmla="*/ 4978958 h 7772373"/>
                      <a:gd name="connsiteX65" fmla="*/ 3540326 w 5355055"/>
                      <a:gd name="connsiteY65" fmla="*/ 4979186 h 7772373"/>
                      <a:gd name="connsiteX66" fmla="*/ 3504203 w 5355055"/>
                      <a:gd name="connsiteY66" fmla="*/ 5034706 h 7772373"/>
                      <a:gd name="connsiteX67" fmla="*/ 3436040 w 5355055"/>
                      <a:gd name="connsiteY67" fmla="*/ 5182398 h 7772373"/>
                      <a:gd name="connsiteX68" fmla="*/ 3626540 w 5355055"/>
                      <a:gd name="connsiteY68" fmla="*/ 5385598 h 7772373"/>
                      <a:gd name="connsiteX69" fmla="*/ 3645590 w 5355055"/>
                      <a:gd name="connsiteY69" fmla="*/ 5550698 h 7772373"/>
                      <a:gd name="connsiteX70" fmla="*/ 4007540 w 5355055"/>
                      <a:gd name="connsiteY70" fmla="*/ 5601498 h 7772373"/>
                      <a:gd name="connsiteX71" fmla="*/ 4077390 w 5355055"/>
                      <a:gd name="connsiteY71" fmla="*/ 5760250 h 7772373"/>
                      <a:gd name="connsiteX72" fmla="*/ 3969440 w 5355055"/>
                      <a:gd name="connsiteY72" fmla="*/ 5855498 h 7772373"/>
                      <a:gd name="connsiteX73" fmla="*/ 4223440 w 5355055"/>
                      <a:gd name="connsiteY73" fmla="*/ 6153946 h 7772373"/>
                      <a:gd name="connsiteX74" fmla="*/ 4509190 w 5355055"/>
                      <a:gd name="connsiteY74" fmla="*/ 6331746 h 7772373"/>
                      <a:gd name="connsiteX75" fmla="*/ 4793750 w 5355055"/>
                      <a:gd name="connsiteY75" fmla="*/ 6380562 h 7772373"/>
                      <a:gd name="connsiteX76" fmla="*/ 4904356 w 5355055"/>
                      <a:gd name="connsiteY76" fmla="*/ 6400190 h 7772373"/>
                      <a:gd name="connsiteX77" fmla="*/ 4902051 w 5355055"/>
                      <a:gd name="connsiteY77" fmla="*/ 6433438 h 7772373"/>
                      <a:gd name="connsiteX78" fmla="*/ 4728768 w 5355055"/>
                      <a:gd name="connsiteY78" fmla="*/ 6628194 h 7772373"/>
                      <a:gd name="connsiteX79" fmla="*/ 4825021 w 5355055"/>
                      <a:gd name="connsiteY79" fmla="*/ 6740486 h 7772373"/>
                      <a:gd name="connsiteX80" fmla="*/ 5162239 w 5355055"/>
                      <a:gd name="connsiteY80" fmla="*/ 6696038 h 7772373"/>
                      <a:gd name="connsiteX81" fmla="*/ 5354410 w 5355055"/>
                      <a:gd name="connsiteY81" fmla="*/ 6981118 h 7772373"/>
                      <a:gd name="connsiteX82" fmla="*/ 5210031 w 5355055"/>
                      <a:gd name="connsiteY82" fmla="*/ 7334046 h 7772373"/>
                      <a:gd name="connsiteX83" fmla="*/ 4841063 w 5355055"/>
                      <a:gd name="connsiteY83" fmla="*/ 7622802 h 7772373"/>
                      <a:gd name="connsiteX84" fmla="*/ 4568347 w 5355055"/>
                      <a:gd name="connsiteY84" fmla="*/ 7366130 h 7772373"/>
                      <a:gd name="connsiteX85" fmla="*/ 4792937 w 5355055"/>
                      <a:gd name="connsiteY85" fmla="*/ 7141538 h 7772373"/>
                      <a:gd name="connsiteX86" fmla="*/ 4632516 w 5355055"/>
                      <a:gd name="connsiteY86" fmla="*/ 7013202 h 7772373"/>
                      <a:gd name="connsiteX87" fmla="*/ 4099784 w 5355055"/>
                      <a:gd name="connsiteY87" fmla="*/ 7141206 h 7772373"/>
                      <a:gd name="connsiteX88" fmla="*/ 3507229 w 5355055"/>
                      <a:gd name="connsiteY88" fmla="*/ 7772194 h 7772373"/>
                      <a:gd name="connsiteX89" fmla="*/ 3637905 w 5355055"/>
                      <a:gd name="connsiteY89" fmla="*/ 7205710 h 7772373"/>
                      <a:gd name="connsiteX90" fmla="*/ 3301021 w 5355055"/>
                      <a:gd name="connsiteY90" fmla="*/ 6965078 h 7772373"/>
                      <a:gd name="connsiteX91" fmla="*/ 3124558 w 5355055"/>
                      <a:gd name="connsiteY91" fmla="*/ 6483814 h 7772373"/>
                      <a:gd name="connsiteX92" fmla="*/ 3220810 w 5355055"/>
                      <a:gd name="connsiteY92" fmla="*/ 5954426 h 7772373"/>
                      <a:gd name="connsiteX93" fmla="*/ 3349147 w 5355055"/>
                      <a:gd name="connsiteY93" fmla="*/ 5970466 h 7772373"/>
                      <a:gd name="connsiteX94" fmla="*/ 3461442 w 5355055"/>
                      <a:gd name="connsiteY94" fmla="*/ 6162970 h 7772373"/>
                      <a:gd name="connsiteX95" fmla="*/ 3557695 w 5355055"/>
                      <a:gd name="connsiteY95" fmla="*/ 6259226 h 7772373"/>
                      <a:gd name="connsiteX96" fmla="*/ 3557695 w 5355055"/>
                      <a:gd name="connsiteY96" fmla="*/ 6692362 h 7772373"/>
                      <a:gd name="connsiteX97" fmla="*/ 3686031 w 5355055"/>
                      <a:gd name="connsiteY97" fmla="*/ 6804658 h 7772373"/>
                      <a:gd name="connsiteX98" fmla="*/ 3846453 w 5355055"/>
                      <a:gd name="connsiteY98" fmla="*/ 6708402 h 7772373"/>
                      <a:gd name="connsiteX99" fmla="*/ 4087084 w 5355055"/>
                      <a:gd name="connsiteY99" fmla="*/ 6724446 h 7772373"/>
                      <a:gd name="connsiteX100" fmla="*/ 3990831 w 5355055"/>
                      <a:gd name="connsiteY100" fmla="*/ 6259226 h 7772373"/>
                      <a:gd name="connsiteX101" fmla="*/ 3669989 w 5355055"/>
                      <a:gd name="connsiteY101" fmla="*/ 5986510 h 7772373"/>
                      <a:gd name="connsiteX102" fmla="*/ 3589779 w 5355055"/>
                      <a:gd name="connsiteY102" fmla="*/ 5777962 h 7772373"/>
                      <a:gd name="connsiteX103" fmla="*/ 2884595 w 5355055"/>
                      <a:gd name="connsiteY103" fmla="*/ 5405650 h 7772373"/>
                      <a:gd name="connsiteX104" fmla="*/ 2941076 w 5355055"/>
                      <a:gd name="connsiteY104" fmla="*/ 4860218 h 7772373"/>
                      <a:gd name="connsiteX105" fmla="*/ 3046334 w 5355055"/>
                      <a:gd name="connsiteY105" fmla="*/ 4831298 h 7772373"/>
                      <a:gd name="connsiteX106" fmla="*/ 3338656 w 5355055"/>
                      <a:gd name="connsiteY106" fmla="*/ 3064378 h 7772373"/>
                      <a:gd name="connsiteX107" fmla="*/ 3480489 w 5355055"/>
                      <a:gd name="connsiteY107" fmla="*/ 3112298 h 7772373"/>
                      <a:gd name="connsiteX108" fmla="*/ 3480489 w 5355055"/>
                      <a:gd name="connsiteY108" fmla="*/ 3264698 h 7772373"/>
                      <a:gd name="connsiteX109" fmla="*/ 3607489 w 5355055"/>
                      <a:gd name="connsiteY109" fmla="*/ 3442498 h 7772373"/>
                      <a:gd name="connsiteX110" fmla="*/ 3226489 w 5355055"/>
                      <a:gd name="connsiteY110" fmla="*/ 3594898 h 7772373"/>
                      <a:gd name="connsiteX111" fmla="*/ 3226489 w 5355055"/>
                      <a:gd name="connsiteY111" fmla="*/ 3385346 h 7772373"/>
                      <a:gd name="connsiteX112" fmla="*/ 3150289 w 5355055"/>
                      <a:gd name="connsiteY112" fmla="*/ 3194850 h 7772373"/>
                      <a:gd name="connsiteX113" fmla="*/ 3289989 w 5355055"/>
                      <a:gd name="connsiteY113" fmla="*/ 3067850 h 7772373"/>
                      <a:gd name="connsiteX114" fmla="*/ 3338656 w 5355055"/>
                      <a:gd name="connsiteY114" fmla="*/ 3064378 h 7772373"/>
                      <a:gd name="connsiteX115" fmla="*/ 2547039 w 5355055"/>
                      <a:gd name="connsiteY115" fmla="*/ 798 h 7772373"/>
                      <a:gd name="connsiteX116" fmla="*/ 2489889 w 5355055"/>
                      <a:gd name="connsiteY116" fmla="*/ 534198 h 7772373"/>
                      <a:gd name="connsiteX117" fmla="*/ 2223189 w 5355055"/>
                      <a:gd name="connsiteY117" fmla="*/ 934248 h 7772373"/>
                      <a:gd name="connsiteX118" fmla="*/ 2280339 w 5355055"/>
                      <a:gd name="connsiteY118" fmla="*/ 1296198 h 7772373"/>
                      <a:gd name="connsiteX119" fmla="*/ 2204139 w 5355055"/>
                      <a:gd name="connsiteY119" fmla="*/ 1448598 h 7772373"/>
                      <a:gd name="connsiteX120" fmla="*/ 1899339 w 5355055"/>
                      <a:gd name="connsiteY120" fmla="*/ 2191546 h 7772373"/>
                      <a:gd name="connsiteX121" fmla="*/ 1708839 w 5355055"/>
                      <a:gd name="connsiteY121" fmla="*/ 2191546 h 7772373"/>
                      <a:gd name="connsiteX122" fmla="*/ 1708839 w 5355055"/>
                      <a:gd name="connsiteY122" fmla="*/ 1467650 h 7772373"/>
                      <a:gd name="connsiteX123" fmla="*/ 2146989 w 5355055"/>
                      <a:gd name="connsiteY123" fmla="*/ 1372398 h 7772373"/>
                      <a:gd name="connsiteX124" fmla="*/ 1994589 w 5355055"/>
                      <a:gd name="connsiteY124" fmla="*/ 991398 h 7772373"/>
                      <a:gd name="connsiteX125" fmla="*/ 2108889 w 5355055"/>
                      <a:gd name="connsiteY125" fmla="*/ 667548 h 7772373"/>
                      <a:gd name="connsiteX126" fmla="*/ 2051739 w 5355055"/>
                      <a:gd name="connsiteY126" fmla="*/ 419898 h 7772373"/>
                      <a:gd name="connsiteX127" fmla="*/ 2547039 w 5355055"/>
                      <a:gd name="connsiteY127" fmla="*/ 798 h 77723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</a:cxnLst>
                    <a:rect l="l" t="t" r="r" b="b"/>
                    <a:pathLst>
                      <a:path w="5355055" h="7772373">
                        <a:moveTo>
                          <a:pt x="87952" y="7049298"/>
                        </a:moveTo>
                        <a:cubicBezTo>
                          <a:pt x="111218" y="7051282"/>
                          <a:pt x="148327" y="7074698"/>
                          <a:pt x="165789" y="7087398"/>
                        </a:cubicBezTo>
                        <a:cubicBezTo>
                          <a:pt x="189072" y="7104330"/>
                          <a:pt x="157322" y="7162538"/>
                          <a:pt x="210239" y="7157250"/>
                        </a:cubicBezTo>
                        <a:cubicBezTo>
                          <a:pt x="263156" y="7151954"/>
                          <a:pt x="426139" y="7069406"/>
                          <a:pt x="483289" y="7055650"/>
                        </a:cubicBezTo>
                        <a:cubicBezTo>
                          <a:pt x="540439" y="7041890"/>
                          <a:pt x="522447" y="7051414"/>
                          <a:pt x="553139" y="7074698"/>
                        </a:cubicBezTo>
                        <a:cubicBezTo>
                          <a:pt x="583831" y="7097982"/>
                          <a:pt x="667439" y="7155130"/>
                          <a:pt x="686489" y="7188998"/>
                        </a:cubicBezTo>
                        <a:cubicBezTo>
                          <a:pt x="705539" y="7222866"/>
                          <a:pt x="649447" y="7218630"/>
                          <a:pt x="667439" y="7277898"/>
                        </a:cubicBezTo>
                        <a:cubicBezTo>
                          <a:pt x="685431" y="7337166"/>
                          <a:pt x="832539" y="7506498"/>
                          <a:pt x="794439" y="7544598"/>
                        </a:cubicBezTo>
                        <a:cubicBezTo>
                          <a:pt x="756339" y="7582698"/>
                          <a:pt x="483289" y="7484274"/>
                          <a:pt x="438839" y="7506498"/>
                        </a:cubicBezTo>
                        <a:cubicBezTo>
                          <a:pt x="394389" y="7528722"/>
                          <a:pt x="531972" y="7637730"/>
                          <a:pt x="527739" y="7677946"/>
                        </a:cubicBezTo>
                        <a:cubicBezTo>
                          <a:pt x="523506" y="7718166"/>
                          <a:pt x="447306" y="7752030"/>
                          <a:pt x="413439" y="7747798"/>
                        </a:cubicBezTo>
                        <a:cubicBezTo>
                          <a:pt x="379572" y="7743566"/>
                          <a:pt x="392272" y="7668422"/>
                          <a:pt x="324539" y="7652546"/>
                        </a:cubicBezTo>
                        <a:cubicBezTo>
                          <a:pt x="256806" y="7636674"/>
                          <a:pt x="44081" y="7684298"/>
                          <a:pt x="7039" y="7652546"/>
                        </a:cubicBezTo>
                        <a:cubicBezTo>
                          <a:pt x="-30003" y="7620798"/>
                          <a:pt x="90647" y="7507554"/>
                          <a:pt x="102289" y="7462050"/>
                        </a:cubicBezTo>
                        <a:cubicBezTo>
                          <a:pt x="113931" y="7416538"/>
                          <a:pt x="80064" y="7420774"/>
                          <a:pt x="76889" y="7379498"/>
                        </a:cubicBezTo>
                        <a:cubicBezTo>
                          <a:pt x="73714" y="7338222"/>
                          <a:pt x="84297" y="7268374"/>
                          <a:pt x="83239" y="7214398"/>
                        </a:cubicBezTo>
                        <a:cubicBezTo>
                          <a:pt x="82181" y="7160422"/>
                          <a:pt x="56781" y="7076814"/>
                          <a:pt x="70539" y="7055650"/>
                        </a:cubicBezTo>
                        <a:cubicBezTo>
                          <a:pt x="73978" y="7050358"/>
                          <a:pt x="80196" y="7048638"/>
                          <a:pt x="87952" y="7049298"/>
                        </a:cubicBezTo>
                        <a:close/>
                        <a:moveTo>
                          <a:pt x="662279" y="6801250"/>
                        </a:moveTo>
                        <a:cubicBezTo>
                          <a:pt x="682520" y="6802706"/>
                          <a:pt x="704480" y="6809582"/>
                          <a:pt x="718239" y="6814346"/>
                        </a:cubicBezTo>
                        <a:cubicBezTo>
                          <a:pt x="745756" y="6823874"/>
                          <a:pt x="794439" y="6868322"/>
                          <a:pt x="813489" y="6896898"/>
                        </a:cubicBezTo>
                        <a:cubicBezTo>
                          <a:pt x="832539" y="6925474"/>
                          <a:pt x="845239" y="6950874"/>
                          <a:pt x="832539" y="6985798"/>
                        </a:cubicBezTo>
                        <a:cubicBezTo>
                          <a:pt x="819839" y="7020722"/>
                          <a:pt x="770097" y="7101154"/>
                          <a:pt x="737289" y="7106450"/>
                        </a:cubicBezTo>
                        <a:cubicBezTo>
                          <a:pt x="704481" y="7111738"/>
                          <a:pt x="655797" y="7065174"/>
                          <a:pt x="635689" y="7017546"/>
                        </a:cubicBezTo>
                        <a:cubicBezTo>
                          <a:pt x="615581" y="6969922"/>
                          <a:pt x="602881" y="6854566"/>
                          <a:pt x="616639" y="6820698"/>
                        </a:cubicBezTo>
                        <a:cubicBezTo>
                          <a:pt x="623518" y="6803766"/>
                          <a:pt x="642039" y="6799794"/>
                          <a:pt x="662279" y="6801250"/>
                        </a:cubicBezTo>
                        <a:close/>
                        <a:moveTo>
                          <a:pt x="819839" y="6668298"/>
                        </a:moveTo>
                        <a:cubicBezTo>
                          <a:pt x="844181" y="6670414"/>
                          <a:pt x="904506" y="6730738"/>
                          <a:pt x="934139" y="6731798"/>
                        </a:cubicBezTo>
                        <a:cubicBezTo>
                          <a:pt x="963772" y="6732858"/>
                          <a:pt x="977531" y="6672530"/>
                          <a:pt x="997639" y="6674650"/>
                        </a:cubicBezTo>
                        <a:cubicBezTo>
                          <a:pt x="1017747" y="6676766"/>
                          <a:pt x="1063256" y="6713806"/>
                          <a:pt x="1054789" y="6744498"/>
                        </a:cubicBezTo>
                        <a:cubicBezTo>
                          <a:pt x="1046322" y="6775190"/>
                          <a:pt x="1010339" y="6882082"/>
                          <a:pt x="965889" y="6877850"/>
                        </a:cubicBezTo>
                        <a:cubicBezTo>
                          <a:pt x="921439" y="6873614"/>
                          <a:pt x="812431" y="6754022"/>
                          <a:pt x="788089" y="6719098"/>
                        </a:cubicBezTo>
                        <a:cubicBezTo>
                          <a:pt x="763747" y="6684174"/>
                          <a:pt x="795497" y="6666182"/>
                          <a:pt x="819839" y="6668298"/>
                        </a:cubicBezTo>
                        <a:close/>
                        <a:moveTo>
                          <a:pt x="1464662" y="5795918"/>
                        </a:moveTo>
                        <a:cubicBezTo>
                          <a:pt x="1489367" y="5800530"/>
                          <a:pt x="1516752" y="5842794"/>
                          <a:pt x="1511989" y="5899946"/>
                        </a:cubicBezTo>
                        <a:cubicBezTo>
                          <a:pt x="1505639" y="5976146"/>
                          <a:pt x="1399806" y="6207922"/>
                          <a:pt x="1423089" y="6261898"/>
                        </a:cubicBezTo>
                        <a:cubicBezTo>
                          <a:pt x="1446372" y="6315874"/>
                          <a:pt x="1613589" y="6213214"/>
                          <a:pt x="1651689" y="6223798"/>
                        </a:cubicBezTo>
                        <a:cubicBezTo>
                          <a:pt x="1689789" y="6234382"/>
                          <a:pt x="1684497" y="6285182"/>
                          <a:pt x="1651689" y="6325398"/>
                        </a:cubicBezTo>
                        <a:cubicBezTo>
                          <a:pt x="1618881" y="6365614"/>
                          <a:pt x="1508814" y="6391014"/>
                          <a:pt x="1454839" y="6465098"/>
                        </a:cubicBezTo>
                        <a:cubicBezTo>
                          <a:pt x="1400864" y="6539182"/>
                          <a:pt x="1355356" y="6760374"/>
                          <a:pt x="1327839" y="6769898"/>
                        </a:cubicBezTo>
                        <a:cubicBezTo>
                          <a:pt x="1300322" y="6779422"/>
                          <a:pt x="1319372" y="6591042"/>
                          <a:pt x="1289739" y="6522250"/>
                        </a:cubicBezTo>
                        <a:cubicBezTo>
                          <a:pt x="1260106" y="6453458"/>
                          <a:pt x="1156389" y="6392074"/>
                          <a:pt x="1150039" y="6357146"/>
                        </a:cubicBezTo>
                        <a:cubicBezTo>
                          <a:pt x="1143689" y="6322222"/>
                          <a:pt x="1226239" y="6347622"/>
                          <a:pt x="1251639" y="6312698"/>
                        </a:cubicBezTo>
                        <a:cubicBezTo>
                          <a:pt x="1277039" y="6277774"/>
                          <a:pt x="1284447" y="6185698"/>
                          <a:pt x="1302439" y="6147598"/>
                        </a:cubicBezTo>
                        <a:cubicBezTo>
                          <a:pt x="1320431" y="6109498"/>
                          <a:pt x="1336306" y="6141250"/>
                          <a:pt x="1359589" y="6084098"/>
                        </a:cubicBezTo>
                        <a:cubicBezTo>
                          <a:pt x="1382872" y="6026946"/>
                          <a:pt x="1416739" y="5835390"/>
                          <a:pt x="1442139" y="5804698"/>
                        </a:cubicBezTo>
                        <a:cubicBezTo>
                          <a:pt x="1448489" y="5797026"/>
                          <a:pt x="1456427" y="5794378"/>
                          <a:pt x="1464662" y="5795918"/>
                        </a:cubicBezTo>
                        <a:close/>
                        <a:moveTo>
                          <a:pt x="1531039" y="5112546"/>
                        </a:moveTo>
                        <a:cubicBezTo>
                          <a:pt x="1561731" y="5112546"/>
                          <a:pt x="1600889" y="5201450"/>
                          <a:pt x="1588189" y="5233198"/>
                        </a:cubicBezTo>
                        <a:cubicBezTo>
                          <a:pt x="1575489" y="5264946"/>
                          <a:pt x="1510931" y="5328450"/>
                          <a:pt x="1480239" y="5328450"/>
                        </a:cubicBezTo>
                        <a:cubicBezTo>
                          <a:pt x="1449547" y="5328450"/>
                          <a:pt x="1395572" y="5269182"/>
                          <a:pt x="1404039" y="5233198"/>
                        </a:cubicBezTo>
                        <a:cubicBezTo>
                          <a:pt x="1412506" y="5197214"/>
                          <a:pt x="1500347" y="5112546"/>
                          <a:pt x="1531039" y="5112546"/>
                        </a:cubicBezTo>
                        <a:close/>
                        <a:moveTo>
                          <a:pt x="2719642" y="4853730"/>
                        </a:moveTo>
                        <a:cubicBezTo>
                          <a:pt x="2724723" y="4855258"/>
                          <a:pt x="2728676" y="4858814"/>
                          <a:pt x="2731189" y="4864898"/>
                        </a:cubicBezTo>
                        <a:cubicBezTo>
                          <a:pt x="2751297" y="4913582"/>
                          <a:pt x="2748122" y="5115722"/>
                          <a:pt x="2674039" y="5239546"/>
                        </a:cubicBezTo>
                        <a:cubicBezTo>
                          <a:pt x="2599956" y="5363374"/>
                          <a:pt x="2368181" y="5571866"/>
                          <a:pt x="2312089" y="5588798"/>
                        </a:cubicBezTo>
                        <a:cubicBezTo>
                          <a:pt x="2255997" y="5605730"/>
                          <a:pt x="2323731" y="5399354"/>
                          <a:pt x="2337489" y="5341146"/>
                        </a:cubicBezTo>
                        <a:cubicBezTo>
                          <a:pt x="2351247" y="5282938"/>
                          <a:pt x="2377706" y="5272354"/>
                          <a:pt x="2394639" y="5239546"/>
                        </a:cubicBezTo>
                        <a:cubicBezTo>
                          <a:pt x="2411572" y="5206738"/>
                          <a:pt x="2428506" y="5188746"/>
                          <a:pt x="2439089" y="5144298"/>
                        </a:cubicBezTo>
                        <a:cubicBezTo>
                          <a:pt x="2449672" y="5099850"/>
                          <a:pt x="2439089" y="5005658"/>
                          <a:pt x="2458139" y="4972850"/>
                        </a:cubicBezTo>
                        <a:cubicBezTo>
                          <a:pt x="2477189" y="4940042"/>
                          <a:pt x="2507881" y="4965442"/>
                          <a:pt x="2553389" y="4947450"/>
                        </a:cubicBezTo>
                        <a:cubicBezTo>
                          <a:pt x="2593208" y="4931706"/>
                          <a:pt x="2684077" y="4843038"/>
                          <a:pt x="2719642" y="4853730"/>
                        </a:cubicBezTo>
                        <a:close/>
                        <a:moveTo>
                          <a:pt x="3046334" y="4831298"/>
                        </a:moveTo>
                        <a:cubicBezTo>
                          <a:pt x="3178062" y="4829262"/>
                          <a:pt x="3371539" y="4896314"/>
                          <a:pt x="3467792" y="4928398"/>
                        </a:cubicBezTo>
                        <a:cubicBezTo>
                          <a:pt x="3499876" y="4939094"/>
                          <a:pt x="3522731" y="4957670"/>
                          <a:pt x="3540172" y="4978958"/>
                        </a:cubicBezTo>
                        <a:lnTo>
                          <a:pt x="3540326" y="4979186"/>
                        </a:lnTo>
                        <a:lnTo>
                          <a:pt x="3504203" y="5034706"/>
                        </a:lnTo>
                        <a:cubicBezTo>
                          <a:pt x="3465855" y="5090970"/>
                          <a:pt x="3429293" y="5142710"/>
                          <a:pt x="3436040" y="5182398"/>
                        </a:cubicBezTo>
                        <a:cubicBezTo>
                          <a:pt x="3454032" y="5288230"/>
                          <a:pt x="3591615" y="5324214"/>
                          <a:pt x="3626540" y="5385598"/>
                        </a:cubicBezTo>
                        <a:cubicBezTo>
                          <a:pt x="3661465" y="5446982"/>
                          <a:pt x="3582090" y="5514714"/>
                          <a:pt x="3645590" y="5550698"/>
                        </a:cubicBezTo>
                        <a:cubicBezTo>
                          <a:pt x="3709090" y="5586682"/>
                          <a:pt x="3935573" y="5566574"/>
                          <a:pt x="4007540" y="5601498"/>
                        </a:cubicBezTo>
                        <a:cubicBezTo>
                          <a:pt x="4079507" y="5636422"/>
                          <a:pt x="4083740" y="5717914"/>
                          <a:pt x="4077390" y="5760250"/>
                        </a:cubicBezTo>
                        <a:cubicBezTo>
                          <a:pt x="4071040" y="5802582"/>
                          <a:pt x="3945098" y="5789882"/>
                          <a:pt x="3969440" y="5855498"/>
                        </a:cubicBezTo>
                        <a:cubicBezTo>
                          <a:pt x="3993782" y="5921114"/>
                          <a:pt x="4133482" y="6074574"/>
                          <a:pt x="4223440" y="6153946"/>
                        </a:cubicBezTo>
                        <a:cubicBezTo>
                          <a:pt x="4313398" y="6233322"/>
                          <a:pt x="4361023" y="6279890"/>
                          <a:pt x="4509190" y="6331746"/>
                        </a:cubicBezTo>
                        <a:cubicBezTo>
                          <a:pt x="4583274" y="6357674"/>
                          <a:pt x="4685667" y="6366142"/>
                          <a:pt x="4793750" y="6380562"/>
                        </a:cubicBezTo>
                        <a:lnTo>
                          <a:pt x="4904356" y="6400190"/>
                        </a:lnTo>
                        <a:lnTo>
                          <a:pt x="4902051" y="6433438"/>
                        </a:lnTo>
                        <a:cubicBezTo>
                          <a:pt x="4877074" y="6532294"/>
                          <a:pt x="4740465" y="6576722"/>
                          <a:pt x="4728768" y="6628194"/>
                        </a:cubicBezTo>
                        <a:cubicBezTo>
                          <a:pt x="4715400" y="6687014"/>
                          <a:pt x="4752776" y="6729178"/>
                          <a:pt x="4825021" y="6740486"/>
                        </a:cubicBezTo>
                        <a:cubicBezTo>
                          <a:pt x="4897266" y="6751794"/>
                          <a:pt x="5016858" y="6655930"/>
                          <a:pt x="5162239" y="6696038"/>
                        </a:cubicBezTo>
                        <a:cubicBezTo>
                          <a:pt x="5307620" y="6736142"/>
                          <a:pt x="5346445" y="6874786"/>
                          <a:pt x="5354410" y="6981118"/>
                        </a:cubicBezTo>
                        <a:cubicBezTo>
                          <a:pt x="5362375" y="7087454"/>
                          <a:pt x="5295589" y="7227098"/>
                          <a:pt x="5210031" y="7334046"/>
                        </a:cubicBezTo>
                        <a:cubicBezTo>
                          <a:pt x="5124473" y="7440994"/>
                          <a:pt x="4948010" y="7617458"/>
                          <a:pt x="4841063" y="7622802"/>
                        </a:cubicBezTo>
                        <a:cubicBezTo>
                          <a:pt x="4734116" y="7628150"/>
                          <a:pt x="4576368" y="7446342"/>
                          <a:pt x="4568347" y="7366130"/>
                        </a:cubicBezTo>
                        <a:cubicBezTo>
                          <a:pt x="4560326" y="7285922"/>
                          <a:pt x="4782242" y="7200362"/>
                          <a:pt x="4792937" y="7141538"/>
                        </a:cubicBezTo>
                        <a:cubicBezTo>
                          <a:pt x="4803632" y="7082718"/>
                          <a:pt x="4748041" y="7013258"/>
                          <a:pt x="4632516" y="7013202"/>
                        </a:cubicBezTo>
                        <a:cubicBezTo>
                          <a:pt x="4516991" y="7013146"/>
                          <a:pt x="4287332" y="7014706"/>
                          <a:pt x="4099784" y="7141206"/>
                        </a:cubicBezTo>
                        <a:cubicBezTo>
                          <a:pt x="3912236" y="7267706"/>
                          <a:pt x="3673109" y="7761446"/>
                          <a:pt x="3507229" y="7772194"/>
                        </a:cubicBezTo>
                        <a:cubicBezTo>
                          <a:pt x="3341349" y="7782946"/>
                          <a:pt x="3729423" y="7308478"/>
                          <a:pt x="3637905" y="7205710"/>
                        </a:cubicBezTo>
                        <a:cubicBezTo>
                          <a:pt x="3546387" y="7102938"/>
                          <a:pt x="3386579" y="7085394"/>
                          <a:pt x="3301021" y="6965078"/>
                        </a:cubicBezTo>
                        <a:cubicBezTo>
                          <a:pt x="3215463" y="6844762"/>
                          <a:pt x="3137926" y="6652258"/>
                          <a:pt x="3124558" y="6483814"/>
                        </a:cubicBezTo>
                        <a:cubicBezTo>
                          <a:pt x="3111190" y="6315370"/>
                          <a:pt x="3183379" y="6039982"/>
                          <a:pt x="3220810" y="5954426"/>
                        </a:cubicBezTo>
                        <a:cubicBezTo>
                          <a:pt x="3258241" y="5868866"/>
                          <a:pt x="3309042" y="5935706"/>
                          <a:pt x="3349147" y="5970466"/>
                        </a:cubicBezTo>
                        <a:cubicBezTo>
                          <a:pt x="3389252" y="6005226"/>
                          <a:pt x="3426684" y="6114846"/>
                          <a:pt x="3461442" y="6162970"/>
                        </a:cubicBezTo>
                        <a:cubicBezTo>
                          <a:pt x="3496200" y="6211098"/>
                          <a:pt x="3541653" y="6170994"/>
                          <a:pt x="3557695" y="6259226"/>
                        </a:cubicBezTo>
                        <a:cubicBezTo>
                          <a:pt x="3573737" y="6347458"/>
                          <a:pt x="3536306" y="6601458"/>
                          <a:pt x="3557695" y="6692362"/>
                        </a:cubicBezTo>
                        <a:cubicBezTo>
                          <a:pt x="3579084" y="6783266"/>
                          <a:pt x="3637905" y="6801982"/>
                          <a:pt x="3686031" y="6804658"/>
                        </a:cubicBezTo>
                        <a:cubicBezTo>
                          <a:pt x="3734157" y="6807330"/>
                          <a:pt x="3779611" y="6721770"/>
                          <a:pt x="3846453" y="6708402"/>
                        </a:cubicBezTo>
                        <a:cubicBezTo>
                          <a:pt x="3913295" y="6695034"/>
                          <a:pt x="4063021" y="6799306"/>
                          <a:pt x="4087084" y="6724446"/>
                        </a:cubicBezTo>
                        <a:cubicBezTo>
                          <a:pt x="4111147" y="6649582"/>
                          <a:pt x="4060347" y="6382214"/>
                          <a:pt x="3990831" y="6259226"/>
                        </a:cubicBezTo>
                        <a:cubicBezTo>
                          <a:pt x="3921315" y="6136234"/>
                          <a:pt x="3736831" y="6066722"/>
                          <a:pt x="3669989" y="5986510"/>
                        </a:cubicBezTo>
                        <a:cubicBezTo>
                          <a:pt x="3603147" y="5906298"/>
                          <a:pt x="3720678" y="5874770"/>
                          <a:pt x="3589779" y="5777962"/>
                        </a:cubicBezTo>
                        <a:cubicBezTo>
                          <a:pt x="3458880" y="5681150"/>
                          <a:pt x="2954612" y="5539558"/>
                          <a:pt x="2884595" y="5405650"/>
                        </a:cubicBezTo>
                        <a:cubicBezTo>
                          <a:pt x="2814578" y="5271746"/>
                          <a:pt x="2843877" y="4939762"/>
                          <a:pt x="2941076" y="4860218"/>
                        </a:cubicBezTo>
                        <a:cubicBezTo>
                          <a:pt x="2965376" y="4840334"/>
                          <a:pt x="3002424" y="4831978"/>
                          <a:pt x="3046334" y="4831298"/>
                        </a:cubicBezTo>
                        <a:close/>
                        <a:moveTo>
                          <a:pt x="3338656" y="3064378"/>
                        </a:moveTo>
                        <a:cubicBezTo>
                          <a:pt x="3392779" y="3067254"/>
                          <a:pt x="3457470" y="3087694"/>
                          <a:pt x="3480489" y="3112298"/>
                        </a:cubicBezTo>
                        <a:cubicBezTo>
                          <a:pt x="3511181" y="3145106"/>
                          <a:pt x="3459322" y="3209666"/>
                          <a:pt x="3480489" y="3264698"/>
                        </a:cubicBezTo>
                        <a:cubicBezTo>
                          <a:pt x="3501656" y="3319730"/>
                          <a:pt x="3649822" y="3387466"/>
                          <a:pt x="3607489" y="3442498"/>
                        </a:cubicBezTo>
                        <a:cubicBezTo>
                          <a:pt x="3565156" y="3497530"/>
                          <a:pt x="3289989" y="3604422"/>
                          <a:pt x="3226489" y="3594898"/>
                        </a:cubicBezTo>
                        <a:cubicBezTo>
                          <a:pt x="3162989" y="3585374"/>
                          <a:pt x="3239189" y="3452022"/>
                          <a:pt x="3226489" y="3385346"/>
                        </a:cubicBezTo>
                        <a:cubicBezTo>
                          <a:pt x="3213789" y="3318674"/>
                          <a:pt x="3139706" y="3247766"/>
                          <a:pt x="3150289" y="3194850"/>
                        </a:cubicBezTo>
                        <a:cubicBezTo>
                          <a:pt x="3160872" y="3141930"/>
                          <a:pt x="3234956" y="3081606"/>
                          <a:pt x="3289989" y="3067850"/>
                        </a:cubicBezTo>
                        <a:cubicBezTo>
                          <a:pt x="3303747" y="3064410"/>
                          <a:pt x="3320614" y="3063418"/>
                          <a:pt x="3338656" y="3064378"/>
                        </a:cubicBezTo>
                        <a:close/>
                        <a:moveTo>
                          <a:pt x="2547039" y="798"/>
                        </a:moveTo>
                        <a:cubicBezTo>
                          <a:pt x="2620064" y="19848"/>
                          <a:pt x="2540689" y="384974"/>
                          <a:pt x="2489889" y="534198"/>
                        </a:cubicBezTo>
                        <a:cubicBezTo>
                          <a:pt x="2439089" y="683422"/>
                          <a:pt x="2258114" y="807248"/>
                          <a:pt x="2223189" y="934248"/>
                        </a:cubicBezTo>
                        <a:cubicBezTo>
                          <a:pt x="2188264" y="1061248"/>
                          <a:pt x="2283514" y="1210474"/>
                          <a:pt x="2280339" y="1296198"/>
                        </a:cubicBezTo>
                        <a:cubicBezTo>
                          <a:pt x="2277164" y="1381922"/>
                          <a:pt x="2267639" y="1299374"/>
                          <a:pt x="2204139" y="1448598"/>
                        </a:cubicBezTo>
                        <a:cubicBezTo>
                          <a:pt x="2140639" y="1597822"/>
                          <a:pt x="1981889" y="2067722"/>
                          <a:pt x="1899339" y="2191546"/>
                        </a:cubicBezTo>
                        <a:cubicBezTo>
                          <a:pt x="1816789" y="2315374"/>
                          <a:pt x="1740589" y="2312198"/>
                          <a:pt x="1708839" y="2191546"/>
                        </a:cubicBezTo>
                        <a:cubicBezTo>
                          <a:pt x="1677089" y="2070898"/>
                          <a:pt x="1635814" y="1604174"/>
                          <a:pt x="1708839" y="1467650"/>
                        </a:cubicBezTo>
                        <a:cubicBezTo>
                          <a:pt x="1781864" y="1331122"/>
                          <a:pt x="2099364" y="1451774"/>
                          <a:pt x="2146989" y="1372398"/>
                        </a:cubicBezTo>
                        <a:cubicBezTo>
                          <a:pt x="2194614" y="1293022"/>
                          <a:pt x="2000939" y="1108874"/>
                          <a:pt x="1994589" y="991398"/>
                        </a:cubicBezTo>
                        <a:cubicBezTo>
                          <a:pt x="1988239" y="873922"/>
                          <a:pt x="2099364" y="762798"/>
                          <a:pt x="2108889" y="667548"/>
                        </a:cubicBezTo>
                        <a:cubicBezTo>
                          <a:pt x="2118414" y="572298"/>
                          <a:pt x="1978714" y="531022"/>
                          <a:pt x="2051739" y="419898"/>
                        </a:cubicBezTo>
                        <a:cubicBezTo>
                          <a:pt x="2124764" y="308774"/>
                          <a:pt x="2474014" y="-18252"/>
                          <a:pt x="2547039" y="7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1" name="フリーフォーム: 図形 1360">
                    <a:extLst>
                      <a:ext uri="{FF2B5EF4-FFF2-40B4-BE49-F238E27FC236}">
                        <a16:creationId xmlns:a16="http://schemas.microsoft.com/office/drawing/2014/main" id="{B0AA3671-183B-22CC-3B4A-BABD555C08B0}"/>
                      </a:ext>
                    </a:extLst>
                  </p:cNvPr>
                  <p:cNvSpPr/>
                  <p:nvPr/>
                </p:nvSpPr>
                <p:spPr>
                  <a:xfrm>
                    <a:off x="13837251" y="38992314"/>
                    <a:ext cx="3513559" cy="5406119"/>
                  </a:xfrm>
                  <a:custGeom>
                    <a:avLst/>
                    <a:gdLst>
                      <a:gd name="connsiteX0" fmla="*/ 3320609 w 3513559"/>
                      <a:gd name="connsiteY0" fmla="*/ 178 h 5406119"/>
                      <a:gd name="connsiteX1" fmla="*/ 3467769 w 3513559"/>
                      <a:gd name="connsiteY1" fmla="*/ 98286 h 5406119"/>
                      <a:gd name="connsiteX2" fmla="*/ 3513349 w 3513559"/>
                      <a:gd name="connsiteY2" fmla="*/ 418862 h 5406119"/>
                      <a:gd name="connsiteX3" fmla="*/ 3513559 w 3513559"/>
                      <a:gd name="connsiteY3" fmla="*/ 422990 h 5406119"/>
                      <a:gd name="connsiteX4" fmla="*/ 3447461 w 3513559"/>
                      <a:gd name="connsiteY4" fmla="*/ 501030 h 5406119"/>
                      <a:gd name="connsiteX5" fmla="*/ 3087173 w 3513559"/>
                      <a:gd name="connsiteY5" fmla="*/ 968570 h 5406119"/>
                      <a:gd name="connsiteX6" fmla="*/ 3103213 w 3513559"/>
                      <a:gd name="connsiteY6" fmla="*/ 1401706 h 5406119"/>
                      <a:gd name="connsiteX7" fmla="*/ 2349235 w 3513559"/>
                      <a:gd name="connsiteY7" fmla="*/ 3230506 h 5406119"/>
                      <a:gd name="connsiteX8" fmla="*/ 2413404 w 3513559"/>
                      <a:gd name="connsiteY8" fmla="*/ 3791982 h 5406119"/>
                      <a:gd name="connsiteX9" fmla="*/ 1916098 w 3513559"/>
                      <a:gd name="connsiteY9" fmla="*/ 5364106 h 5406119"/>
                      <a:gd name="connsiteX10" fmla="*/ 1427315 w 3513559"/>
                      <a:gd name="connsiteY10" fmla="*/ 5074974 h 5406119"/>
                      <a:gd name="connsiteX11" fmla="*/ 1398374 w 3513559"/>
                      <a:gd name="connsiteY11" fmla="*/ 5046906 h 5406119"/>
                      <a:gd name="connsiteX12" fmla="*/ 1400845 w 3513559"/>
                      <a:gd name="connsiteY12" fmla="*/ 5037950 h 5406119"/>
                      <a:gd name="connsiteX13" fmla="*/ 1471330 w 3513559"/>
                      <a:gd name="connsiteY13" fmla="*/ 4891266 h 5406119"/>
                      <a:gd name="connsiteX14" fmla="*/ 1600870 w 3513559"/>
                      <a:gd name="connsiteY14" fmla="*/ 4716006 h 5406119"/>
                      <a:gd name="connsiteX15" fmla="*/ 1471330 w 3513559"/>
                      <a:gd name="connsiteY15" fmla="*/ 4327386 h 5406119"/>
                      <a:gd name="connsiteX16" fmla="*/ 1136050 w 3513559"/>
                      <a:gd name="connsiteY16" fmla="*/ 4243566 h 5406119"/>
                      <a:gd name="connsiteX17" fmla="*/ 633130 w 3513559"/>
                      <a:gd name="connsiteY17" fmla="*/ 3786366 h 5406119"/>
                      <a:gd name="connsiteX18" fmla="*/ 633130 w 3513559"/>
                      <a:gd name="connsiteY18" fmla="*/ 3473946 h 5406119"/>
                      <a:gd name="connsiteX19" fmla="*/ 46390 w 3513559"/>
                      <a:gd name="connsiteY19" fmla="*/ 2719566 h 5406119"/>
                      <a:gd name="connsiteX20" fmla="*/ 0 w 3513559"/>
                      <a:gd name="connsiteY20" fmla="*/ 2657166 h 5406119"/>
                      <a:gd name="connsiteX21" fmla="*/ 20441 w 3513559"/>
                      <a:gd name="connsiteY21" fmla="*/ 2651782 h 5406119"/>
                      <a:gd name="connsiteX22" fmla="*/ 480729 w 3513559"/>
                      <a:gd name="connsiteY22" fmla="*/ 2635746 h 5406119"/>
                      <a:gd name="connsiteX23" fmla="*/ 716949 w 3513559"/>
                      <a:gd name="connsiteY23" fmla="*/ 2635746 h 5406119"/>
                      <a:gd name="connsiteX24" fmla="*/ 930309 w 3513559"/>
                      <a:gd name="connsiteY24" fmla="*/ 2460486 h 5406119"/>
                      <a:gd name="connsiteX25" fmla="*/ 1296069 w 3513559"/>
                      <a:gd name="connsiteY25" fmla="*/ 2483346 h 5406119"/>
                      <a:gd name="connsiteX26" fmla="*/ 1120809 w 3513559"/>
                      <a:gd name="connsiteY26" fmla="*/ 2186166 h 5406119"/>
                      <a:gd name="connsiteX27" fmla="*/ 1257969 w 3513559"/>
                      <a:gd name="connsiteY27" fmla="*/ 1919466 h 5406119"/>
                      <a:gd name="connsiteX28" fmla="*/ 1021749 w 3513559"/>
                      <a:gd name="connsiteY28" fmla="*/ 1599426 h 5406119"/>
                      <a:gd name="connsiteX29" fmla="*/ 1014129 w 3513559"/>
                      <a:gd name="connsiteY29" fmla="*/ 1020306 h 5406119"/>
                      <a:gd name="connsiteX30" fmla="*/ 1280829 w 3513559"/>
                      <a:gd name="connsiteY30" fmla="*/ 936486 h 5406119"/>
                      <a:gd name="connsiteX31" fmla="*/ 1547529 w 3513559"/>
                      <a:gd name="connsiteY31" fmla="*/ 448806 h 5406119"/>
                      <a:gd name="connsiteX32" fmla="*/ 1791369 w 3513559"/>
                      <a:gd name="connsiteY32" fmla="*/ 52566 h 5406119"/>
                      <a:gd name="connsiteX33" fmla="*/ 2065689 w 3513559"/>
                      <a:gd name="connsiteY33" fmla="*/ 128766 h 5406119"/>
                      <a:gd name="connsiteX34" fmla="*/ 2408589 w 3513559"/>
                      <a:gd name="connsiteY34" fmla="*/ 75426 h 5406119"/>
                      <a:gd name="connsiteX35" fmla="*/ 2545749 w 3513559"/>
                      <a:gd name="connsiteY35" fmla="*/ 273546 h 5406119"/>
                      <a:gd name="connsiteX36" fmla="*/ 3063909 w 3513559"/>
                      <a:gd name="connsiteY36" fmla="*/ 250686 h 5406119"/>
                      <a:gd name="connsiteX37" fmla="*/ 3170589 w 3513559"/>
                      <a:gd name="connsiteY37" fmla="*/ 29706 h 5406119"/>
                      <a:gd name="connsiteX38" fmla="*/ 3320609 w 3513559"/>
                      <a:gd name="connsiteY38" fmla="*/ 178 h 5406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513559" h="5406119">
                        <a:moveTo>
                          <a:pt x="3320609" y="178"/>
                        </a:moveTo>
                        <a:cubicBezTo>
                          <a:pt x="3378551" y="2402"/>
                          <a:pt x="3436019" y="25894"/>
                          <a:pt x="3467769" y="98286"/>
                        </a:cubicBezTo>
                        <a:cubicBezTo>
                          <a:pt x="3507457" y="188774"/>
                          <a:pt x="3504977" y="243542"/>
                          <a:pt x="3513349" y="418862"/>
                        </a:cubicBezTo>
                        <a:lnTo>
                          <a:pt x="3513559" y="422990"/>
                        </a:lnTo>
                        <a:lnTo>
                          <a:pt x="3447461" y="501030"/>
                        </a:lnTo>
                        <a:cubicBezTo>
                          <a:pt x="3289577" y="688086"/>
                          <a:pt x="3148333" y="860286"/>
                          <a:pt x="3087173" y="968570"/>
                        </a:cubicBezTo>
                        <a:cubicBezTo>
                          <a:pt x="2924077" y="1257326"/>
                          <a:pt x="3226205" y="1024718"/>
                          <a:pt x="3103213" y="1401706"/>
                        </a:cubicBezTo>
                        <a:cubicBezTo>
                          <a:pt x="2980225" y="1778698"/>
                          <a:pt x="2464203" y="2832126"/>
                          <a:pt x="2349235" y="3230506"/>
                        </a:cubicBezTo>
                        <a:cubicBezTo>
                          <a:pt x="2234267" y="3628886"/>
                          <a:pt x="2485593" y="3436382"/>
                          <a:pt x="2413404" y="3791982"/>
                        </a:cubicBezTo>
                        <a:cubicBezTo>
                          <a:pt x="2341215" y="4147582"/>
                          <a:pt x="2103256" y="5166254"/>
                          <a:pt x="1916098" y="5364106"/>
                        </a:cubicBezTo>
                        <a:cubicBezTo>
                          <a:pt x="1775730" y="5512494"/>
                          <a:pt x="1581219" y="5232262"/>
                          <a:pt x="1427315" y="5074974"/>
                        </a:cubicBezTo>
                        <a:lnTo>
                          <a:pt x="1398374" y="5046906"/>
                        </a:lnTo>
                        <a:lnTo>
                          <a:pt x="1400845" y="5037950"/>
                        </a:lnTo>
                        <a:cubicBezTo>
                          <a:pt x="1423070" y="4981438"/>
                          <a:pt x="1452280" y="4935718"/>
                          <a:pt x="1471330" y="4891266"/>
                        </a:cubicBezTo>
                        <a:cubicBezTo>
                          <a:pt x="1509430" y="4802366"/>
                          <a:pt x="1600870" y="4809986"/>
                          <a:pt x="1600870" y="4716006"/>
                        </a:cubicBezTo>
                        <a:cubicBezTo>
                          <a:pt x="1600870" y="4622026"/>
                          <a:pt x="1548800" y="4406126"/>
                          <a:pt x="1471330" y="4327386"/>
                        </a:cubicBezTo>
                        <a:cubicBezTo>
                          <a:pt x="1393860" y="4248646"/>
                          <a:pt x="1275750" y="4333734"/>
                          <a:pt x="1136050" y="4243566"/>
                        </a:cubicBezTo>
                        <a:cubicBezTo>
                          <a:pt x="996350" y="4153398"/>
                          <a:pt x="716950" y="3914638"/>
                          <a:pt x="633130" y="3786366"/>
                        </a:cubicBezTo>
                        <a:cubicBezTo>
                          <a:pt x="549310" y="3658094"/>
                          <a:pt x="730920" y="3651746"/>
                          <a:pt x="633130" y="3473946"/>
                        </a:cubicBezTo>
                        <a:cubicBezTo>
                          <a:pt x="535340" y="3296146"/>
                          <a:pt x="191170" y="2897366"/>
                          <a:pt x="46390" y="2719566"/>
                        </a:cubicBezTo>
                        <a:lnTo>
                          <a:pt x="0" y="2657166"/>
                        </a:lnTo>
                        <a:lnTo>
                          <a:pt x="20441" y="2651782"/>
                        </a:lnTo>
                        <a:cubicBezTo>
                          <a:pt x="181684" y="2624238"/>
                          <a:pt x="386273" y="2650830"/>
                          <a:pt x="480729" y="2635746"/>
                        </a:cubicBezTo>
                        <a:cubicBezTo>
                          <a:pt x="631859" y="2611614"/>
                          <a:pt x="642019" y="2664958"/>
                          <a:pt x="716949" y="2635746"/>
                        </a:cubicBezTo>
                        <a:cubicBezTo>
                          <a:pt x="791879" y="2606534"/>
                          <a:pt x="833789" y="2485886"/>
                          <a:pt x="930309" y="2460486"/>
                        </a:cubicBezTo>
                        <a:cubicBezTo>
                          <a:pt x="1026829" y="2435086"/>
                          <a:pt x="1264319" y="2529066"/>
                          <a:pt x="1296069" y="2483346"/>
                        </a:cubicBezTo>
                        <a:cubicBezTo>
                          <a:pt x="1327819" y="2437626"/>
                          <a:pt x="1127159" y="2280146"/>
                          <a:pt x="1120809" y="2186166"/>
                        </a:cubicBezTo>
                        <a:cubicBezTo>
                          <a:pt x="1114459" y="2092186"/>
                          <a:pt x="1274479" y="2017254"/>
                          <a:pt x="1257969" y="1919466"/>
                        </a:cubicBezTo>
                        <a:cubicBezTo>
                          <a:pt x="1241459" y="1821678"/>
                          <a:pt x="1062389" y="1749286"/>
                          <a:pt x="1021749" y="1599426"/>
                        </a:cubicBezTo>
                        <a:cubicBezTo>
                          <a:pt x="981109" y="1449566"/>
                          <a:pt x="970949" y="1130798"/>
                          <a:pt x="1014129" y="1020306"/>
                        </a:cubicBezTo>
                        <a:cubicBezTo>
                          <a:pt x="1057309" y="909814"/>
                          <a:pt x="1191929" y="1031734"/>
                          <a:pt x="1280829" y="936486"/>
                        </a:cubicBezTo>
                        <a:cubicBezTo>
                          <a:pt x="1369729" y="841238"/>
                          <a:pt x="1462439" y="596126"/>
                          <a:pt x="1547529" y="448806"/>
                        </a:cubicBezTo>
                        <a:cubicBezTo>
                          <a:pt x="1632619" y="301486"/>
                          <a:pt x="1705009" y="105906"/>
                          <a:pt x="1791369" y="52566"/>
                        </a:cubicBezTo>
                        <a:cubicBezTo>
                          <a:pt x="1877729" y="-774"/>
                          <a:pt x="1962819" y="124958"/>
                          <a:pt x="2065689" y="128766"/>
                        </a:cubicBezTo>
                        <a:cubicBezTo>
                          <a:pt x="2168559" y="132574"/>
                          <a:pt x="2328579" y="51294"/>
                          <a:pt x="2408589" y="75426"/>
                        </a:cubicBezTo>
                        <a:cubicBezTo>
                          <a:pt x="2488599" y="99558"/>
                          <a:pt x="2436529" y="244334"/>
                          <a:pt x="2545749" y="273546"/>
                        </a:cubicBezTo>
                        <a:cubicBezTo>
                          <a:pt x="2654969" y="302758"/>
                          <a:pt x="2959769" y="291326"/>
                          <a:pt x="3063909" y="250686"/>
                        </a:cubicBezTo>
                        <a:cubicBezTo>
                          <a:pt x="3168049" y="210046"/>
                          <a:pt x="3103279" y="55106"/>
                          <a:pt x="3170589" y="29706"/>
                        </a:cubicBezTo>
                        <a:cubicBezTo>
                          <a:pt x="3204245" y="17006"/>
                          <a:pt x="3262665" y="-2042"/>
                          <a:pt x="3320609" y="17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2" name="フリーフォーム: 図形 1361">
                    <a:extLst>
                      <a:ext uri="{FF2B5EF4-FFF2-40B4-BE49-F238E27FC236}">
                        <a16:creationId xmlns:a16="http://schemas.microsoft.com/office/drawing/2014/main" id="{23E12DDA-6019-C48D-FEC4-CB3F234FB259}"/>
                      </a:ext>
                    </a:extLst>
                  </p:cNvPr>
                  <p:cNvSpPr/>
                  <p:nvPr/>
                </p:nvSpPr>
                <p:spPr>
                  <a:xfrm>
                    <a:off x="11563218" y="37726516"/>
                    <a:ext cx="4199308" cy="3922964"/>
                  </a:xfrm>
                  <a:custGeom>
                    <a:avLst/>
                    <a:gdLst>
                      <a:gd name="connsiteX0" fmla="*/ 619751 w 4199308"/>
                      <a:gd name="connsiteY0" fmla="*/ 2296644 h 3922964"/>
                      <a:gd name="connsiteX1" fmla="*/ 698630 w 4199308"/>
                      <a:gd name="connsiteY1" fmla="*/ 2310236 h 3922964"/>
                      <a:gd name="connsiteX2" fmla="*/ 736730 w 4199308"/>
                      <a:gd name="connsiteY2" fmla="*/ 2761084 h 3922964"/>
                      <a:gd name="connsiteX3" fmla="*/ 781180 w 4199308"/>
                      <a:gd name="connsiteY3" fmla="*/ 2957932 h 3922964"/>
                      <a:gd name="connsiteX4" fmla="*/ 400180 w 4199308"/>
                      <a:gd name="connsiteY4" fmla="*/ 3440532 h 3922964"/>
                      <a:gd name="connsiteX5" fmla="*/ 273180 w 4199308"/>
                      <a:gd name="connsiteY5" fmla="*/ 3618332 h 3922964"/>
                      <a:gd name="connsiteX6" fmla="*/ 130 w 4199308"/>
                      <a:gd name="connsiteY6" fmla="*/ 3472284 h 3922964"/>
                      <a:gd name="connsiteX7" fmla="*/ 235080 w 4199308"/>
                      <a:gd name="connsiteY7" fmla="*/ 3211932 h 3922964"/>
                      <a:gd name="connsiteX8" fmla="*/ 82680 w 4199308"/>
                      <a:gd name="connsiteY8" fmla="*/ 3084932 h 3922964"/>
                      <a:gd name="connsiteX9" fmla="*/ 298580 w 4199308"/>
                      <a:gd name="connsiteY9" fmla="*/ 2468984 h 3922964"/>
                      <a:gd name="connsiteX10" fmla="*/ 619751 w 4199308"/>
                      <a:gd name="connsiteY10" fmla="*/ 2296644 h 3922964"/>
                      <a:gd name="connsiteX11" fmla="*/ 1514753 w 4199308"/>
                      <a:gd name="connsiteY11" fmla="*/ 2250712 h 3922964"/>
                      <a:gd name="connsiteX12" fmla="*/ 1536831 w 4199308"/>
                      <a:gd name="connsiteY12" fmla="*/ 2253084 h 3922964"/>
                      <a:gd name="connsiteX13" fmla="*/ 1384431 w 4199308"/>
                      <a:gd name="connsiteY13" fmla="*/ 2907132 h 3922964"/>
                      <a:gd name="connsiteX14" fmla="*/ 984381 w 4199308"/>
                      <a:gd name="connsiteY14" fmla="*/ 2862684 h 3922964"/>
                      <a:gd name="connsiteX15" fmla="*/ 831981 w 4199308"/>
                      <a:gd name="connsiteY15" fmla="*/ 2684884 h 3922964"/>
                      <a:gd name="connsiteX16" fmla="*/ 1514753 w 4199308"/>
                      <a:gd name="connsiteY16" fmla="*/ 2250712 h 3922964"/>
                      <a:gd name="connsiteX17" fmla="*/ 3271424 w 4199308"/>
                      <a:gd name="connsiteY17" fmla="*/ 124 h 3922964"/>
                      <a:gd name="connsiteX18" fmla="*/ 3632332 w 4199308"/>
                      <a:gd name="connsiteY18" fmla="*/ 100436 h 3922964"/>
                      <a:gd name="connsiteX19" fmla="*/ 3975232 w 4199308"/>
                      <a:gd name="connsiteY19" fmla="*/ 703684 h 3922964"/>
                      <a:gd name="connsiteX20" fmla="*/ 4000632 w 4199308"/>
                      <a:gd name="connsiteY20" fmla="*/ 1135484 h 3922964"/>
                      <a:gd name="connsiteX21" fmla="*/ 4121927 w 4199308"/>
                      <a:gd name="connsiteY21" fmla="*/ 1275728 h 3922964"/>
                      <a:gd name="connsiteX22" fmla="*/ 4199308 w 4199308"/>
                      <a:gd name="connsiteY22" fmla="*/ 1336668 h 3922964"/>
                      <a:gd name="connsiteX23" fmla="*/ 4196371 w 4199308"/>
                      <a:gd name="connsiteY23" fmla="*/ 1335036 h 3922964"/>
                      <a:gd name="connsiteX24" fmla="*/ 4065402 w 4199308"/>
                      <a:gd name="connsiteY24" fmla="*/ 1318364 h 3922964"/>
                      <a:gd name="connsiteX25" fmla="*/ 3821562 w 4199308"/>
                      <a:gd name="connsiteY25" fmla="*/ 1714604 h 3922964"/>
                      <a:gd name="connsiteX26" fmla="*/ 3554862 w 4199308"/>
                      <a:gd name="connsiteY26" fmla="*/ 2202284 h 3922964"/>
                      <a:gd name="connsiteX27" fmla="*/ 3288162 w 4199308"/>
                      <a:gd name="connsiteY27" fmla="*/ 2286104 h 3922964"/>
                      <a:gd name="connsiteX28" fmla="*/ 3295782 w 4199308"/>
                      <a:gd name="connsiteY28" fmla="*/ 2865224 h 3922964"/>
                      <a:gd name="connsiteX29" fmla="*/ 3532002 w 4199308"/>
                      <a:gd name="connsiteY29" fmla="*/ 3185264 h 3922964"/>
                      <a:gd name="connsiteX30" fmla="*/ 3394842 w 4199308"/>
                      <a:gd name="connsiteY30" fmla="*/ 3451964 h 3922964"/>
                      <a:gd name="connsiteX31" fmla="*/ 3570102 w 4199308"/>
                      <a:gd name="connsiteY31" fmla="*/ 3749144 h 3922964"/>
                      <a:gd name="connsiteX32" fmla="*/ 3204342 w 4199308"/>
                      <a:gd name="connsiteY32" fmla="*/ 3726284 h 3922964"/>
                      <a:gd name="connsiteX33" fmla="*/ 2990982 w 4199308"/>
                      <a:gd name="connsiteY33" fmla="*/ 3901544 h 3922964"/>
                      <a:gd name="connsiteX34" fmla="*/ 2754762 w 4199308"/>
                      <a:gd name="connsiteY34" fmla="*/ 3901544 h 3922964"/>
                      <a:gd name="connsiteX35" fmla="*/ 2294474 w 4199308"/>
                      <a:gd name="connsiteY35" fmla="*/ 3917580 h 3922964"/>
                      <a:gd name="connsiteX36" fmla="*/ 2274033 w 4199308"/>
                      <a:gd name="connsiteY36" fmla="*/ 3922964 h 3922964"/>
                      <a:gd name="connsiteX37" fmla="*/ 2273304 w 4199308"/>
                      <a:gd name="connsiteY37" fmla="*/ 3921984 h 3922964"/>
                      <a:gd name="connsiteX38" fmla="*/ 2038483 w 4199308"/>
                      <a:gd name="connsiteY38" fmla="*/ 3672944 h 3922964"/>
                      <a:gd name="connsiteX39" fmla="*/ 1360303 w 4199308"/>
                      <a:gd name="connsiteY39" fmla="*/ 3825344 h 3922964"/>
                      <a:gd name="connsiteX40" fmla="*/ 1311761 w 4199308"/>
                      <a:gd name="connsiteY40" fmla="*/ 3788044 h 3922964"/>
                      <a:gd name="connsiteX41" fmla="*/ 1289089 w 4199308"/>
                      <a:gd name="connsiteY41" fmla="*/ 3760500 h 3922964"/>
                      <a:gd name="connsiteX42" fmla="*/ 1334261 w 4199308"/>
                      <a:gd name="connsiteY42" fmla="*/ 3691692 h 3922964"/>
                      <a:gd name="connsiteX43" fmla="*/ 1623395 w 4199308"/>
                      <a:gd name="connsiteY43" fmla="*/ 3100644 h 3922964"/>
                      <a:gd name="connsiteX44" fmla="*/ 1912152 w 4199308"/>
                      <a:gd name="connsiteY44" fmla="*/ 2731672 h 3922964"/>
                      <a:gd name="connsiteX45" fmla="*/ 1864026 w 4199308"/>
                      <a:gd name="connsiteY45" fmla="*/ 2491044 h 3922964"/>
                      <a:gd name="connsiteX46" fmla="*/ 2024447 w 4199308"/>
                      <a:gd name="connsiteY46" fmla="*/ 2089988 h 3922964"/>
                      <a:gd name="connsiteX47" fmla="*/ 1543184 w 4199308"/>
                      <a:gd name="connsiteY47" fmla="*/ 2041864 h 3922964"/>
                      <a:gd name="connsiteX48" fmla="*/ 1976321 w 4199308"/>
                      <a:gd name="connsiteY48" fmla="*/ 1672896 h 3922964"/>
                      <a:gd name="connsiteX49" fmla="*/ 2024447 w 4199308"/>
                      <a:gd name="connsiteY49" fmla="*/ 1448304 h 3922964"/>
                      <a:gd name="connsiteX50" fmla="*/ 1607352 w 4199308"/>
                      <a:gd name="connsiteY50" fmla="*/ 1079336 h 3922964"/>
                      <a:gd name="connsiteX51" fmla="*/ 1366721 w 4199308"/>
                      <a:gd name="connsiteY51" fmla="*/ 678284 h 3922964"/>
                      <a:gd name="connsiteX52" fmla="*/ 1361970 w 4199308"/>
                      <a:gd name="connsiteY52" fmla="*/ 655896 h 3922964"/>
                      <a:gd name="connsiteX53" fmla="*/ 1381505 w 4199308"/>
                      <a:gd name="connsiteY53" fmla="*/ 652884 h 3922964"/>
                      <a:gd name="connsiteX54" fmla="*/ 1720982 w 4199308"/>
                      <a:gd name="connsiteY54" fmla="*/ 652884 h 3922964"/>
                      <a:gd name="connsiteX55" fmla="*/ 1701932 w 4199308"/>
                      <a:gd name="connsiteY55" fmla="*/ 468732 h 3922964"/>
                      <a:gd name="connsiteX56" fmla="*/ 1873382 w 4199308"/>
                      <a:gd name="connsiteY56" fmla="*/ 265532 h 3922964"/>
                      <a:gd name="connsiteX57" fmla="*/ 2121032 w 4199308"/>
                      <a:gd name="connsiteY57" fmla="*/ 278236 h 3922964"/>
                      <a:gd name="connsiteX58" fmla="*/ 2209932 w 4199308"/>
                      <a:gd name="connsiteY58" fmla="*/ 81384 h 3922964"/>
                      <a:gd name="connsiteX59" fmla="*/ 2838582 w 4199308"/>
                      <a:gd name="connsiteY59" fmla="*/ 398884 h 3922964"/>
                      <a:gd name="connsiteX60" fmla="*/ 3124332 w 4199308"/>
                      <a:gd name="connsiteY60" fmla="*/ 595732 h 3922964"/>
                      <a:gd name="connsiteX61" fmla="*/ 3264032 w 4199308"/>
                      <a:gd name="connsiteY61" fmla="*/ 443332 h 3922964"/>
                      <a:gd name="connsiteX62" fmla="*/ 3168782 w 4199308"/>
                      <a:gd name="connsiteY62" fmla="*/ 151236 h 3922964"/>
                      <a:gd name="connsiteX63" fmla="*/ 3187832 w 4199308"/>
                      <a:gd name="connsiteY63" fmla="*/ 5184 h 3922964"/>
                      <a:gd name="connsiteX64" fmla="*/ 3271424 w 4199308"/>
                      <a:gd name="connsiteY64" fmla="*/ 124 h 39229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4199308" h="3922964">
                        <a:moveTo>
                          <a:pt x="619751" y="2296644"/>
                        </a:moveTo>
                        <a:cubicBezTo>
                          <a:pt x="652659" y="2293964"/>
                          <a:pt x="680374" y="2298064"/>
                          <a:pt x="698630" y="2310236"/>
                        </a:cubicBezTo>
                        <a:cubicBezTo>
                          <a:pt x="771655" y="2358916"/>
                          <a:pt x="722972" y="2653132"/>
                          <a:pt x="736730" y="2761084"/>
                        </a:cubicBezTo>
                        <a:cubicBezTo>
                          <a:pt x="750488" y="2869036"/>
                          <a:pt x="837272" y="2844692"/>
                          <a:pt x="781180" y="2957932"/>
                        </a:cubicBezTo>
                        <a:cubicBezTo>
                          <a:pt x="725088" y="3071176"/>
                          <a:pt x="484847" y="3330468"/>
                          <a:pt x="400180" y="3440532"/>
                        </a:cubicBezTo>
                        <a:cubicBezTo>
                          <a:pt x="315513" y="3550600"/>
                          <a:pt x="339855" y="3613044"/>
                          <a:pt x="273180" y="3618332"/>
                        </a:cubicBezTo>
                        <a:cubicBezTo>
                          <a:pt x="206505" y="3623628"/>
                          <a:pt x="6480" y="3540016"/>
                          <a:pt x="130" y="3472284"/>
                        </a:cubicBezTo>
                        <a:cubicBezTo>
                          <a:pt x="-6220" y="3404552"/>
                          <a:pt x="221322" y="3276492"/>
                          <a:pt x="235080" y="3211932"/>
                        </a:cubicBezTo>
                        <a:cubicBezTo>
                          <a:pt x="248838" y="3147376"/>
                          <a:pt x="72097" y="3208760"/>
                          <a:pt x="82680" y="3084932"/>
                        </a:cubicBezTo>
                        <a:cubicBezTo>
                          <a:pt x="93263" y="2961108"/>
                          <a:pt x="195922" y="2595984"/>
                          <a:pt x="298580" y="2468984"/>
                        </a:cubicBezTo>
                        <a:cubicBezTo>
                          <a:pt x="375574" y="2373736"/>
                          <a:pt x="521028" y="2304680"/>
                          <a:pt x="619751" y="2296644"/>
                        </a:cubicBezTo>
                        <a:close/>
                        <a:moveTo>
                          <a:pt x="1514753" y="2250712"/>
                        </a:moveTo>
                        <a:cubicBezTo>
                          <a:pt x="1523647" y="2250032"/>
                          <a:pt x="1531076" y="2250768"/>
                          <a:pt x="1536831" y="2253084"/>
                        </a:cubicBezTo>
                        <a:cubicBezTo>
                          <a:pt x="1628906" y="2290124"/>
                          <a:pt x="1478623" y="2807652"/>
                          <a:pt x="1384431" y="2907132"/>
                        </a:cubicBezTo>
                        <a:cubicBezTo>
                          <a:pt x="1290239" y="3006616"/>
                          <a:pt x="1076456" y="2899724"/>
                          <a:pt x="984381" y="2862684"/>
                        </a:cubicBezTo>
                        <a:cubicBezTo>
                          <a:pt x="892306" y="2825644"/>
                          <a:pt x="739906" y="2786484"/>
                          <a:pt x="831981" y="2684884"/>
                        </a:cubicBezTo>
                        <a:cubicBezTo>
                          <a:pt x="918301" y="2589632"/>
                          <a:pt x="1381343" y="2260912"/>
                          <a:pt x="1514753" y="2250712"/>
                        </a:cubicBezTo>
                        <a:close/>
                        <a:moveTo>
                          <a:pt x="3271424" y="124"/>
                        </a:moveTo>
                        <a:cubicBezTo>
                          <a:pt x="3376546" y="-1564"/>
                          <a:pt x="3533907" y="13120"/>
                          <a:pt x="3632332" y="100436"/>
                        </a:cubicBezTo>
                        <a:cubicBezTo>
                          <a:pt x="3763565" y="216852"/>
                          <a:pt x="3913849" y="531176"/>
                          <a:pt x="3975232" y="703684"/>
                        </a:cubicBezTo>
                        <a:cubicBezTo>
                          <a:pt x="4036615" y="876192"/>
                          <a:pt x="3910674" y="924876"/>
                          <a:pt x="4000632" y="1135484"/>
                        </a:cubicBezTo>
                        <a:cubicBezTo>
                          <a:pt x="4023122" y="1188136"/>
                          <a:pt x="4067836" y="1231528"/>
                          <a:pt x="4121927" y="1275728"/>
                        </a:cubicBezTo>
                        <a:lnTo>
                          <a:pt x="4199308" y="1336668"/>
                        </a:lnTo>
                        <a:lnTo>
                          <a:pt x="4196371" y="1335036"/>
                        </a:lnTo>
                        <a:cubicBezTo>
                          <a:pt x="4151444" y="1309792"/>
                          <a:pt x="4108582" y="1291692"/>
                          <a:pt x="4065402" y="1318364"/>
                        </a:cubicBezTo>
                        <a:cubicBezTo>
                          <a:pt x="3979042" y="1371704"/>
                          <a:pt x="3906652" y="1567284"/>
                          <a:pt x="3821562" y="1714604"/>
                        </a:cubicBezTo>
                        <a:cubicBezTo>
                          <a:pt x="3736472" y="1861924"/>
                          <a:pt x="3643762" y="2107036"/>
                          <a:pt x="3554862" y="2202284"/>
                        </a:cubicBezTo>
                        <a:cubicBezTo>
                          <a:pt x="3465962" y="2297532"/>
                          <a:pt x="3331342" y="2175612"/>
                          <a:pt x="3288162" y="2286104"/>
                        </a:cubicBezTo>
                        <a:cubicBezTo>
                          <a:pt x="3244982" y="2396596"/>
                          <a:pt x="3255142" y="2715364"/>
                          <a:pt x="3295782" y="2865224"/>
                        </a:cubicBezTo>
                        <a:cubicBezTo>
                          <a:pt x="3336422" y="3015084"/>
                          <a:pt x="3515492" y="3087476"/>
                          <a:pt x="3532002" y="3185264"/>
                        </a:cubicBezTo>
                        <a:cubicBezTo>
                          <a:pt x="3548512" y="3283052"/>
                          <a:pt x="3388492" y="3357984"/>
                          <a:pt x="3394842" y="3451964"/>
                        </a:cubicBezTo>
                        <a:cubicBezTo>
                          <a:pt x="3401192" y="3545944"/>
                          <a:pt x="3601852" y="3703424"/>
                          <a:pt x="3570102" y="3749144"/>
                        </a:cubicBezTo>
                        <a:cubicBezTo>
                          <a:pt x="3538352" y="3794864"/>
                          <a:pt x="3300862" y="3700884"/>
                          <a:pt x="3204342" y="3726284"/>
                        </a:cubicBezTo>
                        <a:cubicBezTo>
                          <a:pt x="3107822" y="3751684"/>
                          <a:pt x="3065912" y="3872332"/>
                          <a:pt x="2990982" y="3901544"/>
                        </a:cubicBezTo>
                        <a:cubicBezTo>
                          <a:pt x="2916052" y="3930756"/>
                          <a:pt x="2905892" y="3877412"/>
                          <a:pt x="2754762" y="3901544"/>
                        </a:cubicBezTo>
                        <a:cubicBezTo>
                          <a:pt x="2660306" y="3916628"/>
                          <a:pt x="2455717" y="3890036"/>
                          <a:pt x="2294474" y="3917580"/>
                        </a:cubicBezTo>
                        <a:lnTo>
                          <a:pt x="2274033" y="3922964"/>
                        </a:lnTo>
                        <a:lnTo>
                          <a:pt x="2273304" y="3921984"/>
                        </a:lnTo>
                        <a:cubicBezTo>
                          <a:pt x="2178500" y="3781848"/>
                          <a:pt x="2178500" y="3696280"/>
                          <a:pt x="2038483" y="3672944"/>
                        </a:cubicBezTo>
                        <a:cubicBezTo>
                          <a:pt x="1878463" y="3646276"/>
                          <a:pt x="1616843" y="3956156"/>
                          <a:pt x="1360303" y="3825344"/>
                        </a:cubicBezTo>
                        <a:cubicBezTo>
                          <a:pt x="1344269" y="3817168"/>
                          <a:pt x="1328087" y="3804496"/>
                          <a:pt x="1311761" y="3788044"/>
                        </a:cubicBezTo>
                        <a:lnTo>
                          <a:pt x="1289089" y="3760500"/>
                        </a:lnTo>
                        <a:lnTo>
                          <a:pt x="1334261" y="3691692"/>
                        </a:lnTo>
                        <a:cubicBezTo>
                          <a:pt x="1441919" y="3508212"/>
                          <a:pt x="1537169" y="3239004"/>
                          <a:pt x="1623395" y="3100644"/>
                        </a:cubicBezTo>
                        <a:cubicBezTo>
                          <a:pt x="1738363" y="2916156"/>
                          <a:pt x="1872047" y="2833272"/>
                          <a:pt x="1912152" y="2731672"/>
                        </a:cubicBezTo>
                        <a:cubicBezTo>
                          <a:pt x="1952257" y="2630072"/>
                          <a:pt x="1845310" y="2597988"/>
                          <a:pt x="1864026" y="2491044"/>
                        </a:cubicBezTo>
                        <a:cubicBezTo>
                          <a:pt x="1882742" y="2384096"/>
                          <a:pt x="2077921" y="2164852"/>
                          <a:pt x="2024447" y="2089988"/>
                        </a:cubicBezTo>
                        <a:cubicBezTo>
                          <a:pt x="1970973" y="2015124"/>
                          <a:pt x="1551205" y="2111380"/>
                          <a:pt x="1543184" y="2041864"/>
                        </a:cubicBezTo>
                        <a:cubicBezTo>
                          <a:pt x="1535163" y="1972348"/>
                          <a:pt x="1896111" y="1771820"/>
                          <a:pt x="1976321" y="1672896"/>
                        </a:cubicBezTo>
                        <a:cubicBezTo>
                          <a:pt x="2056531" y="1573968"/>
                          <a:pt x="2085942" y="1547232"/>
                          <a:pt x="2024447" y="1448304"/>
                        </a:cubicBezTo>
                        <a:cubicBezTo>
                          <a:pt x="1962952" y="1349380"/>
                          <a:pt x="1716973" y="1207676"/>
                          <a:pt x="1607352" y="1079336"/>
                        </a:cubicBezTo>
                        <a:cubicBezTo>
                          <a:pt x="1497731" y="951000"/>
                          <a:pt x="1398805" y="769188"/>
                          <a:pt x="1366721" y="678284"/>
                        </a:cubicBezTo>
                        <a:lnTo>
                          <a:pt x="1361970" y="655896"/>
                        </a:lnTo>
                        <a:lnTo>
                          <a:pt x="1381505" y="652884"/>
                        </a:lnTo>
                        <a:cubicBezTo>
                          <a:pt x="1494962" y="645144"/>
                          <a:pt x="1670182" y="679076"/>
                          <a:pt x="1720982" y="652884"/>
                        </a:cubicBezTo>
                        <a:cubicBezTo>
                          <a:pt x="1788715" y="617960"/>
                          <a:pt x="1676532" y="533292"/>
                          <a:pt x="1701932" y="468732"/>
                        </a:cubicBezTo>
                        <a:cubicBezTo>
                          <a:pt x="1727332" y="404176"/>
                          <a:pt x="1803532" y="297284"/>
                          <a:pt x="1873382" y="265532"/>
                        </a:cubicBezTo>
                        <a:cubicBezTo>
                          <a:pt x="1943232" y="233784"/>
                          <a:pt x="2064940" y="308924"/>
                          <a:pt x="2121032" y="278236"/>
                        </a:cubicBezTo>
                        <a:cubicBezTo>
                          <a:pt x="2177124" y="247540"/>
                          <a:pt x="2090340" y="61276"/>
                          <a:pt x="2209932" y="81384"/>
                        </a:cubicBezTo>
                        <a:cubicBezTo>
                          <a:pt x="2329524" y="101492"/>
                          <a:pt x="2686182" y="313160"/>
                          <a:pt x="2838582" y="398884"/>
                        </a:cubicBezTo>
                        <a:cubicBezTo>
                          <a:pt x="2990982" y="484608"/>
                          <a:pt x="3053424" y="588324"/>
                          <a:pt x="3124332" y="595732"/>
                        </a:cubicBezTo>
                        <a:cubicBezTo>
                          <a:pt x="3195240" y="603140"/>
                          <a:pt x="3256624" y="517416"/>
                          <a:pt x="3264032" y="443332"/>
                        </a:cubicBezTo>
                        <a:cubicBezTo>
                          <a:pt x="3271440" y="369252"/>
                          <a:pt x="3181482" y="224260"/>
                          <a:pt x="3168782" y="151236"/>
                        </a:cubicBezTo>
                        <a:cubicBezTo>
                          <a:pt x="3156082" y="78208"/>
                          <a:pt x="3110574" y="13652"/>
                          <a:pt x="3187832" y="5184"/>
                        </a:cubicBezTo>
                        <a:cubicBezTo>
                          <a:pt x="3207146" y="3068"/>
                          <a:pt x="3236383" y="684"/>
                          <a:pt x="3271424" y="12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3" name="フリーフォーム: 図形 1362">
                    <a:extLst>
                      <a:ext uri="{FF2B5EF4-FFF2-40B4-BE49-F238E27FC236}">
                        <a16:creationId xmlns:a16="http://schemas.microsoft.com/office/drawing/2014/main" id="{168A1530-47DE-83FE-DC73-DE14DD97C502}"/>
                      </a:ext>
                    </a:extLst>
                  </p:cNvPr>
                  <p:cNvSpPr/>
                  <p:nvPr/>
                </p:nvSpPr>
                <p:spPr>
                  <a:xfrm>
                    <a:off x="14203950" y="35928363"/>
                    <a:ext cx="3728659" cy="3486941"/>
                  </a:xfrm>
                  <a:custGeom>
                    <a:avLst/>
                    <a:gdLst>
                      <a:gd name="connsiteX0" fmla="*/ 2323792 w 3728659"/>
                      <a:gd name="connsiteY0" fmla="*/ 45 h 3486941"/>
                      <a:gd name="connsiteX1" fmla="*/ 2704431 w 3728659"/>
                      <a:gd name="connsiteY1" fmla="*/ 182417 h 3486941"/>
                      <a:gd name="connsiteX2" fmla="*/ 2816727 w 3728659"/>
                      <a:gd name="connsiteY2" fmla="*/ 743889 h 3486941"/>
                      <a:gd name="connsiteX3" fmla="*/ 2511927 w 3728659"/>
                      <a:gd name="connsiteY3" fmla="*/ 1080773 h 3486941"/>
                      <a:gd name="connsiteX4" fmla="*/ 2078790 w 3728659"/>
                      <a:gd name="connsiteY4" fmla="*/ 1305365 h 3486941"/>
                      <a:gd name="connsiteX5" fmla="*/ 2159000 w 3728659"/>
                      <a:gd name="connsiteY5" fmla="*/ 1545997 h 3486941"/>
                      <a:gd name="connsiteX6" fmla="*/ 2576095 w 3728659"/>
                      <a:gd name="connsiteY6" fmla="*/ 1513909 h 3486941"/>
                      <a:gd name="connsiteX7" fmla="*/ 3265907 w 3728659"/>
                      <a:gd name="connsiteY7" fmla="*/ 1562037 h 3486941"/>
                      <a:gd name="connsiteX8" fmla="*/ 3041315 w 3728659"/>
                      <a:gd name="connsiteY8" fmla="*/ 1963089 h 3486941"/>
                      <a:gd name="connsiteX9" fmla="*/ 3201735 w 3728659"/>
                      <a:gd name="connsiteY9" fmla="*/ 2155597 h 3486941"/>
                      <a:gd name="connsiteX10" fmla="*/ 3554663 w 3728659"/>
                      <a:gd name="connsiteY10" fmla="*/ 2251849 h 3486941"/>
                      <a:gd name="connsiteX11" fmla="*/ 3314031 w 3728659"/>
                      <a:gd name="connsiteY11" fmla="*/ 2428309 h 3486941"/>
                      <a:gd name="connsiteX12" fmla="*/ 3715083 w 3728659"/>
                      <a:gd name="connsiteY12" fmla="*/ 2733109 h 3486941"/>
                      <a:gd name="connsiteX13" fmla="*/ 3241843 w 3728659"/>
                      <a:gd name="connsiteY13" fmla="*/ 3374797 h 3486941"/>
                      <a:gd name="connsiteX14" fmla="*/ 3146861 w 3728659"/>
                      <a:gd name="connsiteY14" fmla="*/ 3486941 h 3486941"/>
                      <a:gd name="connsiteX15" fmla="*/ 3146651 w 3728659"/>
                      <a:gd name="connsiteY15" fmla="*/ 3482813 h 3486941"/>
                      <a:gd name="connsiteX16" fmla="*/ 3101071 w 3728659"/>
                      <a:gd name="connsiteY16" fmla="*/ 3162237 h 3486941"/>
                      <a:gd name="connsiteX17" fmla="*/ 2803891 w 3728659"/>
                      <a:gd name="connsiteY17" fmla="*/ 3093657 h 3486941"/>
                      <a:gd name="connsiteX18" fmla="*/ 2697211 w 3728659"/>
                      <a:gd name="connsiteY18" fmla="*/ 3314637 h 3486941"/>
                      <a:gd name="connsiteX19" fmla="*/ 2179051 w 3728659"/>
                      <a:gd name="connsiteY19" fmla="*/ 3337497 h 3486941"/>
                      <a:gd name="connsiteX20" fmla="*/ 2041891 w 3728659"/>
                      <a:gd name="connsiteY20" fmla="*/ 3139377 h 3486941"/>
                      <a:gd name="connsiteX21" fmla="*/ 1698991 w 3728659"/>
                      <a:gd name="connsiteY21" fmla="*/ 3192717 h 3486941"/>
                      <a:gd name="connsiteX22" fmla="*/ 1624875 w 3728659"/>
                      <a:gd name="connsiteY22" fmla="*/ 3171701 h 3486941"/>
                      <a:gd name="connsiteX23" fmla="*/ 1558577 w 3728659"/>
                      <a:gd name="connsiteY23" fmla="*/ 3134821 h 3486941"/>
                      <a:gd name="connsiteX24" fmla="*/ 1481196 w 3728659"/>
                      <a:gd name="connsiteY24" fmla="*/ 3073881 h 3486941"/>
                      <a:gd name="connsiteX25" fmla="*/ 1359901 w 3728659"/>
                      <a:gd name="connsiteY25" fmla="*/ 2933637 h 3486941"/>
                      <a:gd name="connsiteX26" fmla="*/ 1334501 w 3728659"/>
                      <a:gd name="connsiteY26" fmla="*/ 2501837 h 3486941"/>
                      <a:gd name="connsiteX27" fmla="*/ 991601 w 3728659"/>
                      <a:gd name="connsiteY27" fmla="*/ 1898589 h 3486941"/>
                      <a:gd name="connsiteX28" fmla="*/ 547101 w 3728659"/>
                      <a:gd name="connsiteY28" fmla="*/ 1803337 h 3486941"/>
                      <a:gd name="connsiteX29" fmla="*/ 528051 w 3728659"/>
                      <a:gd name="connsiteY29" fmla="*/ 1949389 h 3486941"/>
                      <a:gd name="connsiteX30" fmla="*/ 623301 w 3728659"/>
                      <a:gd name="connsiteY30" fmla="*/ 2241485 h 3486941"/>
                      <a:gd name="connsiteX31" fmla="*/ 483601 w 3728659"/>
                      <a:gd name="connsiteY31" fmla="*/ 2393885 h 3486941"/>
                      <a:gd name="connsiteX32" fmla="*/ 197851 w 3728659"/>
                      <a:gd name="connsiteY32" fmla="*/ 2197037 h 3486941"/>
                      <a:gd name="connsiteX33" fmla="*/ 131988 w 3728659"/>
                      <a:gd name="connsiteY33" fmla="*/ 2159605 h 3486941"/>
                      <a:gd name="connsiteX34" fmla="*/ 73939 w 3728659"/>
                      <a:gd name="connsiteY34" fmla="*/ 2126513 h 3486941"/>
                      <a:gd name="connsiteX35" fmla="*/ 102204 w 3728659"/>
                      <a:gd name="connsiteY35" fmla="*/ 2080357 h 3486941"/>
                      <a:gd name="connsiteX36" fmla="*/ 191501 w 3728659"/>
                      <a:gd name="connsiteY36" fmla="*/ 1860485 h 3486941"/>
                      <a:gd name="connsiteX37" fmla="*/ 1001 w 3728659"/>
                      <a:gd name="connsiteY37" fmla="*/ 1669989 h 3486941"/>
                      <a:gd name="connsiteX38" fmla="*/ 115301 w 3728659"/>
                      <a:gd name="connsiteY38" fmla="*/ 1530285 h 3486941"/>
                      <a:gd name="connsiteX39" fmla="*/ 89901 w 3728659"/>
                      <a:gd name="connsiteY39" fmla="*/ 1193737 h 3486941"/>
                      <a:gd name="connsiteX40" fmla="*/ 185151 w 3728659"/>
                      <a:gd name="connsiteY40" fmla="*/ 1098485 h 3486941"/>
                      <a:gd name="connsiteX41" fmla="*/ 553451 w 3728659"/>
                      <a:gd name="connsiteY41" fmla="*/ 596837 h 3486941"/>
                      <a:gd name="connsiteX42" fmla="*/ 1086851 w 3728659"/>
                      <a:gd name="connsiteY42" fmla="*/ 622237 h 3486941"/>
                      <a:gd name="connsiteX43" fmla="*/ 1071429 w 3728659"/>
                      <a:gd name="connsiteY43" fmla="*/ 322701 h 3486941"/>
                      <a:gd name="connsiteX44" fmla="*/ 1063867 w 3728659"/>
                      <a:gd name="connsiteY44" fmla="*/ 287037 h 3486941"/>
                      <a:gd name="connsiteX45" fmla="*/ 1105109 w 3728659"/>
                      <a:gd name="connsiteY45" fmla="*/ 299473 h 3486941"/>
                      <a:gd name="connsiteX46" fmla="*/ 1918369 w 3728659"/>
                      <a:gd name="connsiteY46" fmla="*/ 358877 h 3486941"/>
                      <a:gd name="connsiteX47" fmla="*/ 2271295 w 3728659"/>
                      <a:gd name="connsiteY47" fmla="*/ 5953 h 3486941"/>
                      <a:gd name="connsiteX48" fmla="*/ 2323792 w 3728659"/>
                      <a:gd name="connsiteY48" fmla="*/ 45 h 34869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728659" h="3486941">
                        <a:moveTo>
                          <a:pt x="2323792" y="45"/>
                        </a:moveTo>
                        <a:cubicBezTo>
                          <a:pt x="2453231" y="-2111"/>
                          <a:pt x="2624891" y="74801"/>
                          <a:pt x="2704431" y="182417"/>
                        </a:cubicBezTo>
                        <a:cubicBezTo>
                          <a:pt x="2795335" y="305405"/>
                          <a:pt x="2848811" y="594165"/>
                          <a:pt x="2816727" y="743889"/>
                        </a:cubicBezTo>
                        <a:cubicBezTo>
                          <a:pt x="2784643" y="893617"/>
                          <a:pt x="2634915" y="987197"/>
                          <a:pt x="2511927" y="1080773"/>
                        </a:cubicBezTo>
                        <a:cubicBezTo>
                          <a:pt x="2388938" y="1174353"/>
                          <a:pt x="2137611" y="1227825"/>
                          <a:pt x="2078790" y="1305365"/>
                        </a:cubicBezTo>
                        <a:cubicBezTo>
                          <a:pt x="2019969" y="1382901"/>
                          <a:pt x="2076116" y="1511237"/>
                          <a:pt x="2159000" y="1545997"/>
                        </a:cubicBezTo>
                        <a:cubicBezTo>
                          <a:pt x="2241884" y="1580753"/>
                          <a:pt x="2391611" y="1511237"/>
                          <a:pt x="2576095" y="1513909"/>
                        </a:cubicBezTo>
                        <a:cubicBezTo>
                          <a:pt x="2760579" y="1516585"/>
                          <a:pt x="3188367" y="1487173"/>
                          <a:pt x="3265907" y="1562037"/>
                        </a:cubicBezTo>
                        <a:cubicBezTo>
                          <a:pt x="3343443" y="1636901"/>
                          <a:pt x="3052011" y="1864165"/>
                          <a:pt x="3041315" y="1963089"/>
                        </a:cubicBezTo>
                        <a:cubicBezTo>
                          <a:pt x="3030619" y="2062017"/>
                          <a:pt x="3116179" y="2107469"/>
                          <a:pt x="3201735" y="2155597"/>
                        </a:cubicBezTo>
                        <a:cubicBezTo>
                          <a:pt x="3287295" y="2203721"/>
                          <a:pt x="3535947" y="2206397"/>
                          <a:pt x="3554663" y="2251849"/>
                        </a:cubicBezTo>
                        <a:cubicBezTo>
                          <a:pt x="3573379" y="2297301"/>
                          <a:pt x="3287295" y="2348101"/>
                          <a:pt x="3314031" y="2428309"/>
                        </a:cubicBezTo>
                        <a:cubicBezTo>
                          <a:pt x="3340767" y="2508521"/>
                          <a:pt x="3814011" y="2465741"/>
                          <a:pt x="3715083" y="2733109"/>
                        </a:cubicBezTo>
                        <a:cubicBezTo>
                          <a:pt x="3665621" y="2866793"/>
                          <a:pt x="3457743" y="3119457"/>
                          <a:pt x="3241843" y="3374797"/>
                        </a:cubicBezTo>
                        <a:lnTo>
                          <a:pt x="3146861" y="3486941"/>
                        </a:lnTo>
                        <a:lnTo>
                          <a:pt x="3146651" y="3482813"/>
                        </a:lnTo>
                        <a:cubicBezTo>
                          <a:pt x="3138279" y="3307493"/>
                          <a:pt x="3140759" y="3252725"/>
                          <a:pt x="3101071" y="3162237"/>
                        </a:cubicBezTo>
                        <a:cubicBezTo>
                          <a:pt x="3037571" y="3017457"/>
                          <a:pt x="2871201" y="3068257"/>
                          <a:pt x="2803891" y="3093657"/>
                        </a:cubicBezTo>
                        <a:cubicBezTo>
                          <a:pt x="2736581" y="3119057"/>
                          <a:pt x="2801351" y="3273997"/>
                          <a:pt x="2697211" y="3314637"/>
                        </a:cubicBezTo>
                        <a:cubicBezTo>
                          <a:pt x="2593071" y="3355277"/>
                          <a:pt x="2288271" y="3366709"/>
                          <a:pt x="2179051" y="3337497"/>
                        </a:cubicBezTo>
                        <a:cubicBezTo>
                          <a:pt x="2069831" y="3308285"/>
                          <a:pt x="2121901" y="3163509"/>
                          <a:pt x="2041891" y="3139377"/>
                        </a:cubicBezTo>
                        <a:cubicBezTo>
                          <a:pt x="1961881" y="3115245"/>
                          <a:pt x="1801861" y="3196525"/>
                          <a:pt x="1698991" y="3192717"/>
                        </a:cubicBezTo>
                        <a:cubicBezTo>
                          <a:pt x="1673273" y="3191765"/>
                          <a:pt x="1648667" y="3183193"/>
                          <a:pt x="1624875" y="3171701"/>
                        </a:cubicBezTo>
                        <a:lnTo>
                          <a:pt x="1558577" y="3134821"/>
                        </a:lnTo>
                        <a:lnTo>
                          <a:pt x="1481196" y="3073881"/>
                        </a:lnTo>
                        <a:cubicBezTo>
                          <a:pt x="1427105" y="3029681"/>
                          <a:pt x="1382391" y="2986289"/>
                          <a:pt x="1359901" y="2933637"/>
                        </a:cubicBezTo>
                        <a:cubicBezTo>
                          <a:pt x="1269943" y="2723029"/>
                          <a:pt x="1395884" y="2674345"/>
                          <a:pt x="1334501" y="2501837"/>
                        </a:cubicBezTo>
                        <a:cubicBezTo>
                          <a:pt x="1273118" y="2329329"/>
                          <a:pt x="1122834" y="2015005"/>
                          <a:pt x="991601" y="1898589"/>
                        </a:cubicBezTo>
                        <a:cubicBezTo>
                          <a:pt x="860368" y="1782169"/>
                          <a:pt x="624359" y="1794869"/>
                          <a:pt x="547101" y="1803337"/>
                        </a:cubicBezTo>
                        <a:cubicBezTo>
                          <a:pt x="469843" y="1811805"/>
                          <a:pt x="515351" y="1876361"/>
                          <a:pt x="528051" y="1949389"/>
                        </a:cubicBezTo>
                        <a:cubicBezTo>
                          <a:pt x="540751" y="2022413"/>
                          <a:pt x="630709" y="2167405"/>
                          <a:pt x="623301" y="2241485"/>
                        </a:cubicBezTo>
                        <a:cubicBezTo>
                          <a:pt x="615893" y="2315569"/>
                          <a:pt x="554509" y="2401293"/>
                          <a:pt x="483601" y="2393885"/>
                        </a:cubicBezTo>
                        <a:cubicBezTo>
                          <a:pt x="412693" y="2386477"/>
                          <a:pt x="350251" y="2282761"/>
                          <a:pt x="197851" y="2197037"/>
                        </a:cubicBezTo>
                        <a:cubicBezTo>
                          <a:pt x="178801" y="2186321"/>
                          <a:pt x="156559" y="2173637"/>
                          <a:pt x="131988" y="2159605"/>
                        </a:cubicBezTo>
                        <a:lnTo>
                          <a:pt x="73939" y="2126513"/>
                        </a:lnTo>
                        <a:lnTo>
                          <a:pt x="102204" y="2080357"/>
                        </a:lnTo>
                        <a:cubicBezTo>
                          <a:pt x="149697" y="1996485"/>
                          <a:pt x="187797" y="1913405"/>
                          <a:pt x="191501" y="1860485"/>
                        </a:cubicBezTo>
                        <a:cubicBezTo>
                          <a:pt x="198909" y="1754653"/>
                          <a:pt x="13701" y="1725021"/>
                          <a:pt x="1001" y="1669989"/>
                        </a:cubicBezTo>
                        <a:cubicBezTo>
                          <a:pt x="-11699" y="1614953"/>
                          <a:pt x="100484" y="1609661"/>
                          <a:pt x="115301" y="1530285"/>
                        </a:cubicBezTo>
                        <a:cubicBezTo>
                          <a:pt x="130118" y="1450913"/>
                          <a:pt x="78259" y="1265705"/>
                          <a:pt x="89901" y="1193737"/>
                        </a:cubicBezTo>
                        <a:cubicBezTo>
                          <a:pt x="101543" y="1121769"/>
                          <a:pt x="107893" y="1197969"/>
                          <a:pt x="185151" y="1098485"/>
                        </a:cubicBezTo>
                        <a:cubicBezTo>
                          <a:pt x="262409" y="999005"/>
                          <a:pt x="403168" y="676213"/>
                          <a:pt x="553451" y="596837"/>
                        </a:cubicBezTo>
                        <a:cubicBezTo>
                          <a:pt x="703734" y="517461"/>
                          <a:pt x="995834" y="768285"/>
                          <a:pt x="1086851" y="622237"/>
                        </a:cubicBezTo>
                        <a:cubicBezTo>
                          <a:pt x="1120982" y="567469"/>
                          <a:pt x="1099601" y="453617"/>
                          <a:pt x="1071429" y="322701"/>
                        </a:cubicBezTo>
                        <a:lnTo>
                          <a:pt x="1063867" y="287037"/>
                        </a:lnTo>
                        <a:lnTo>
                          <a:pt x="1105109" y="299473"/>
                        </a:lnTo>
                        <a:cubicBezTo>
                          <a:pt x="1376948" y="367401"/>
                          <a:pt x="1743911" y="384949"/>
                          <a:pt x="1918369" y="358877"/>
                        </a:cubicBezTo>
                        <a:cubicBezTo>
                          <a:pt x="2150979" y="324121"/>
                          <a:pt x="2140285" y="35365"/>
                          <a:pt x="2271295" y="5953"/>
                        </a:cubicBezTo>
                        <a:cubicBezTo>
                          <a:pt x="2287671" y="2277"/>
                          <a:pt x="2305301" y="353"/>
                          <a:pt x="2323792" y="4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4" name="フリーフォーム: 図形 1363">
                    <a:extLst>
                      <a:ext uri="{FF2B5EF4-FFF2-40B4-BE49-F238E27FC236}">
                        <a16:creationId xmlns:a16="http://schemas.microsoft.com/office/drawing/2014/main" id="{69B218B2-C256-50C8-2C07-BF691B01080F}"/>
                      </a:ext>
                    </a:extLst>
                  </p:cNvPr>
                  <p:cNvSpPr/>
                  <p:nvPr/>
                </p:nvSpPr>
                <p:spPr>
                  <a:xfrm>
                    <a:off x="10946590" y="36440639"/>
                    <a:ext cx="2442804" cy="2153253"/>
                  </a:xfrm>
                  <a:custGeom>
                    <a:avLst/>
                    <a:gdLst>
                      <a:gd name="connsiteX0" fmla="*/ 314469 w 2442804"/>
                      <a:gd name="connsiteY0" fmla="*/ 5 h 2153253"/>
                      <a:gd name="connsiteX1" fmla="*/ 587686 w 2442804"/>
                      <a:gd name="connsiteY1" fmla="*/ 55149 h 2153253"/>
                      <a:gd name="connsiteX2" fmla="*/ 699980 w 2442804"/>
                      <a:gd name="connsiteY2" fmla="*/ 295781 h 2153253"/>
                      <a:gd name="connsiteX3" fmla="*/ 864897 w 2442804"/>
                      <a:gd name="connsiteY3" fmla="*/ 245633 h 2153253"/>
                      <a:gd name="connsiteX4" fmla="*/ 889884 w 2442804"/>
                      <a:gd name="connsiteY4" fmla="*/ 233605 h 2153253"/>
                      <a:gd name="connsiteX5" fmla="*/ 915620 w 2442804"/>
                      <a:gd name="connsiteY5" fmla="*/ 256057 h 2153253"/>
                      <a:gd name="connsiteX6" fmla="*/ 953310 w 2442804"/>
                      <a:gd name="connsiteY6" fmla="*/ 281409 h 2153253"/>
                      <a:gd name="connsiteX7" fmla="*/ 1461310 w 2442804"/>
                      <a:gd name="connsiteY7" fmla="*/ 224261 h 2153253"/>
                      <a:gd name="connsiteX8" fmla="*/ 2007410 w 2442804"/>
                      <a:gd name="connsiteY8" fmla="*/ 465561 h 2153253"/>
                      <a:gd name="connsiteX9" fmla="*/ 2312210 w 2442804"/>
                      <a:gd name="connsiteY9" fmla="*/ 332209 h 2153253"/>
                      <a:gd name="connsiteX10" fmla="*/ 2439210 w 2442804"/>
                      <a:gd name="connsiteY10" fmla="*/ 649713 h 2153253"/>
                      <a:gd name="connsiteX11" fmla="*/ 2185210 w 2442804"/>
                      <a:gd name="connsiteY11" fmla="*/ 827513 h 2153253"/>
                      <a:gd name="connsiteX12" fmla="*/ 1823260 w 2442804"/>
                      <a:gd name="connsiteY12" fmla="*/ 1208513 h 2153253"/>
                      <a:gd name="connsiteX13" fmla="*/ 1897147 w 2442804"/>
                      <a:gd name="connsiteY13" fmla="*/ 1542973 h 2153253"/>
                      <a:gd name="connsiteX14" fmla="*/ 1903303 w 2442804"/>
                      <a:gd name="connsiteY14" fmla="*/ 1567089 h 2153253"/>
                      <a:gd name="connsiteX15" fmla="*/ 1891608 w 2442804"/>
                      <a:gd name="connsiteY15" fmla="*/ 1547945 h 2153253"/>
                      <a:gd name="connsiteX16" fmla="*/ 1838970 w 2442804"/>
                      <a:gd name="connsiteY16" fmla="*/ 1482897 h 2153253"/>
                      <a:gd name="connsiteX17" fmla="*/ 1662507 w 2442804"/>
                      <a:gd name="connsiteY17" fmla="*/ 1482897 h 2153253"/>
                      <a:gd name="connsiteX18" fmla="*/ 1470001 w 2442804"/>
                      <a:gd name="connsiteY18" fmla="*/ 1338521 h 2153253"/>
                      <a:gd name="connsiteX19" fmla="*/ 1212994 w 2442804"/>
                      <a:gd name="connsiteY19" fmla="*/ 1588173 h 2153253"/>
                      <a:gd name="connsiteX20" fmla="*/ 1470001 w 2442804"/>
                      <a:gd name="connsiteY20" fmla="*/ 2140625 h 2153253"/>
                      <a:gd name="connsiteX21" fmla="*/ 1469126 w 2442804"/>
                      <a:gd name="connsiteY21" fmla="*/ 2153253 h 2153253"/>
                      <a:gd name="connsiteX22" fmla="*/ 1358520 w 2442804"/>
                      <a:gd name="connsiteY22" fmla="*/ 2133625 h 2153253"/>
                      <a:gd name="connsiteX23" fmla="*/ 1073960 w 2442804"/>
                      <a:gd name="connsiteY23" fmla="*/ 2084809 h 2153253"/>
                      <a:gd name="connsiteX24" fmla="*/ 788210 w 2442804"/>
                      <a:gd name="connsiteY24" fmla="*/ 1907009 h 2153253"/>
                      <a:gd name="connsiteX25" fmla="*/ 534210 w 2442804"/>
                      <a:gd name="connsiteY25" fmla="*/ 1608561 h 2153253"/>
                      <a:gd name="connsiteX26" fmla="*/ 642160 w 2442804"/>
                      <a:gd name="connsiteY26" fmla="*/ 1513313 h 2153253"/>
                      <a:gd name="connsiteX27" fmla="*/ 572310 w 2442804"/>
                      <a:gd name="connsiteY27" fmla="*/ 1354561 h 2153253"/>
                      <a:gd name="connsiteX28" fmla="*/ 210360 w 2442804"/>
                      <a:gd name="connsiteY28" fmla="*/ 1303761 h 2153253"/>
                      <a:gd name="connsiteX29" fmla="*/ 191310 w 2442804"/>
                      <a:gd name="connsiteY29" fmla="*/ 1138661 h 2153253"/>
                      <a:gd name="connsiteX30" fmla="*/ 810 w 2442804"/>
                      <a:gd name="connsiteY30" fmla="*/ 935461 h 2153253"/>
                      <a:gd name="connsiteX31" fmla="*/ 68973 w 2442804"/>
                      <a:gd name="connsiteY31" fmla="*/ 787769 h 2153253"/>
                      <a:gd name="connsiteX32" fmla="*/ 105096 w 2442804"/>
                      <a:gd name="connsiteY32" fmla="*/ 732249 h 2153253"/>
                      <a:gd name="connsiteX33" fmla="*/ 127519 w 2442804"/>
                      <a:gd name="connsiteY33" fmla="*/ 765341 h 2153253"/>
                      <a:gd name="connsiteX34" fmla="*/ 218717 w 2442804"/>
                      <a:gd name="connsiteY34" fmla="*/ 857257 h 2153253"/>
                      <a:gd name="connsiteX35" fmla="*/ 266844 w 2442804"/>
                      <a:gd name="connsiteY35" fmla="*/ 504329 h 2153253"/>
                      <a:gd name="connsiteX36" fmla="*/ 186633 w 2442804"/>
                      <a:gd name="connsiteY36" fmla="*/ 39109 h 2153253"/>
                      <a:gd name="connsiteX37" fmla="*/ 314469 w 2442804"/>
                      <a:gd name="connsiteY37" fmla="*/ 5 h 21532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2442804" h="2153253">
                        <a:moveTo>
                          <a:pt x="314469" y="5"/>
                        </a:moveTo>
                        <a:cubicBezTo>
                          <a:pt x="411808" y="-415"/>
                          <a:pt x="534212" y="28413"/>
                          <a:pt x="587686" y="55149"/>
                        </a:cubicBezTo>
                        <a:cubicBezTo>
                          <a:pt x="673244" y="97929"/>
                          <a:pt x="606401" y="293109"/>
                          <a:pt x="699980" y="295781"/>
                        </a:cubicBezTo>
                        <a:cubicBezTo>
                          <a:pt x="735072" y="296785"/>
                          <a:pt x="797235" y="275981"/>
                          <a:pt x="864897" y="245633"/>
                        </a:cubicBezTo>
                        <a:lnTo>
                          <a:pt x="889884" y="233605"/>
                        </a:lnTo>
                        <a:lnTo>
                          <a:pt x="915620" y="256057"/>
                        </a:lnTo>
                        <a:cubicBezTo>
                          <a:pt x="928249" y="265885"/>
                          <a:pt x="940808" y="274397"/>
                          <a:pt x="953310" y="281409"/>
                        </a:cubicBezTo>
                        <a:cubicBezTo>
                          <a:pt x="1153335" y="393593"/>
                          <a:pt x="1285627" y="193569"/>
                          <a:pt x="1461310" y="224261"/>
                        </a:cubicBezTo>
                        <a:cubicBezTo>
                          <a:pt x="1636993" y="254953"/>
                          <a:pt x="1865593" y="447569"/>
                          <a:pt x="2007410" y="465561"/>
                        </a:cubicBezTo>
                        <a:cubicBezTo>
                          <a:pt x="2149227" y="483553"/>
                          <a:pt x="2240243" y="301521"/>
                          <a:pt x="2312210" y="332209"/>
                        </a:cubicBezTo>
                        <a:cubicBezTo>
                          <a:pt x="2384177" y="362905"/>
                          <a:pt x="2460377" y="567161"/>
                          <a:pt x="2439210" y="649713"/>
                        </a:cubicBezTo>
                        <a:cubicBezTo>
                          <a:pt x="2418043" y="732261"/>
                          <a:pt x="2287868" y="734377"/>
                          <a:pt x="2185210" y="827513"/>
                        </a:cubicBezTo>
                        <a:cubicBezTo>
                          <a:pt x="2082552" y="920645"/>
                          <a:pt x="1868768" y="1051877"/>
                          <a:pt x="1823260" y="1208513"/>
                        </a:cubicBezTo>
                        <a:cubicBezTo>
                          <a:pt x="1794818" y="1306409"/>
                          <a:pt x="1858979" y="1421253"/>
                          <a:pt x="1897147" y="1542973"/>
                        </a:cubicBezTo>
                        <a:lnTo>
                          <a:pt x="1903303" y="1567089"/>
                        </a:lnTo>
                        <a:lnTo>
                          <a:pt x="1891608" y="1547945"/>
                        </a:lnTo>
                        <a:cubicBezTo>
                          <a:pt x="1872558" y="1519993"/>
                          <a:pt x="1854344" y="1496933"/>
                          <a:pt x="1838970" y="1482897"/>
                        </a:cubicBezTo>
                        <a:cubicBezTo>
                          <a:pt x="1777475" y="1426753"/>
                          <a:pt x="1724002" y="1506961"/>
                          <a:pt x="1662507" y="1482897"/>
                        </a:cubicBezTo>
                        <a:cubicBezTo>
                          <a:pt x="1601012" y="1458833"/>
                          <a:pt x="1544920" y="1320973"/>
                          <a:pt x="1470001" y="1338521"/>
                        </a:cubicBezTo>
                        <a:cubicBezTo>
                          <a:pt x="1395082" y="1356065"/>
                          <a:pt x="1212994" y="1454489"/>
                          <a:pt x="1212994" y="1588173"/>
                        </a:cubicBezTo>
                        <a:cubicBezTo>
                          <a:pt x="1212994" y="1721857"/>
                          <a:pt x="1456577" y="2008445"/>
                          <a:pt x="1470001" y="2140625"/>
                        </a:cubicBezTo>
                        <a:lnTo>
                          <a:pt x="1469126" y="2153253"/>
                        </a:lnTo>
                        <a:lnTo>
                          <a:pt x="1358520" y="2133625"/>
                        </a:lnTo>
                        <a:cubicBezTo>
                          <a:pt x="1250437" y="2119205"/>
                          <a:pt x="1148044" y="2110737"/>
                          <a:pt x="1073960" y="2084809"/>
                        </a:cubicBezTo>
                        <a:cubicBezTo>
                          <a:pt x="925793" y="2032953"/>
                          <a:pt x="878168" y="1986385"/>
                          <a:pt x="788210" y="1907009"/>
                        </a:cubicBezTo>
                        <a:cubicBezTo>
                          <a:pt x="698252" y="1827637"/>
                          <a:pt x="558552" y="1674177"/>
                          <a:pt x="534210" y="1608561"/>
                        </a:cubicBezTo>
                        <a:cubicBezTo>
                          <a:pt x="509868" y="1542945"/>
                          <a:pt x="635810" y="1555645"/>
                          <a:pt x="642160" y="1513313"/>
                        </a:cubicBezTo>
                        <a:cubicBezTo>
                          <a:pt x="648510" y="1470977"/>
                          <a:pt x="644277" y="1389485"/>
                          <a:pt x="572310" y="1354561"/>
                        </a:cubicBezTo>
                        <a:cubicBezTo>
                          <a:pt x="500343" y="1319637"/>
                          <a:pt x="273860" y="1339745"/>
                          <a:pt x="210360" y="1303761"/>
                        </a:cubicBezTo>
                        <a:cubicBezTo>
                          <a:pt x="146860" y="1267777"/>
                          <a:pt x="226235" y="1200045"/>
                          <a:pt x="191310" y="1138661"/>
                        </a:cubicBezTo>
                        <a:cubicBezTo>
                          <a:pt x="156385" y="1077277"/>
                          <a:pt x="18802" y="1041293"/>
                          <a:pt x="810" y="935461"/>
                        </a:cubicBezTo>
                        <a:cubicBezTo>
                          <a:pt x="-5937" y="895773"/>
                          <a:pt x="30625" y="844033"/>
                          <a:pt x="68973" y="787769"/>
                        </a:cubicBezTo>
                        <a:lnTo>
                          <a:pt x="105096" y="732249"/>
                        </a:lnTo>
                        <a:lnTo>
                          <a:pt x="127519" y="765341"/>
                        </a:lnTo>
                        <a:cubicBezTo>
                          <a:pt x="159969" y="822113"/>
                          <a:pt x="170500" y="879677"/>
                          <a:pt x="218717" y="857257"/>
                        </a:cubicBezTo>
                        <a:cubicBezTo>
                          <a:pt x="295864" y="821385"/>
                          <a:pt x="272191" y="640689"/>
                          <a:pt x="266844" y="504329"/>
                        </a:cubicBezTo>
                        <a:cubicBezTo>
                          <a:pt x="261497" y="367969"/>
                          <a:pt x="133159" y="113969"/>
                          <a:pt x="186633" y="39109"/>
                        </a:cubicBezTo>
                        <a:cubicBezTo>
                          <a:pt x="206686" y="11033"/>
                          <a:pt x="256065" y="257"/>
                          <a:pt x="314469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5" name="フリーフォーム: 図形 1364">
                    <a:extLst>
                      <a:ext uri="{FF2B5EF4-FFF2-40B4-BE49-F238E27FC236}">
                        <a16:creationId xmlns:a16="http://schemas.microsoft.com/office/drawing/2014/main" id="{1CC6BF6B-6C1B-D835-8D0D-55156A861F35}"/>
                      </a:ext>
                    </a:extLst>
                  </p:cNvPr>
                  <p:cNvSpPr/>
                  <p:nvPr/>
                </p:nvSpPr>
                <p:spPr>
                  <a:xfrm>
                    <a:off x="11836474" y="34987521"/>
                    <a:ext cx="3471882" cy="3401979"/>
                  </a:xfrm>
                  <a:custGeom>
                    <a:avLst/>
                    <a:gdLst>
                      <a:gd name="connsiteX0" fmla="*/ 2874139 w 3471882"/>
                      <a:gd name="connsiteY0" fmla="*/ 311 h 3401979"/>
                      <a:gd name="connsiteX1" fmla="*/ 2874139 w 3471882"/>
                      <a:gd name="connsiteY1" fmla="*/ 481575 h 3401979"/>
                      <a:gd name="connsiteX2" fmla="*/ 3243107 w 3471882"/>
                      <a:gd name="connsiteY2" fmla="*/ 1155343 h 3401979"/>
                      <a:gd name="connsiteX3" fmla="*/ 3345924 w 3471882"/>
                      <a:gd name="connsiteY3" fmla="*/ 1202119 h 3401979"/>
                      <a:gd name="connsiteX4" fmla="*/ 3431342 w 3471882"/>
                      <a:gd name="connsiteY4" fmla="*/ 1227879 h 3401979"/>
                      <a:gd name="connsiteX5" fmla="*/ 3438904 w 3471882"/>
                      <a:gd name="connsiteY5" fmla="*/ 1263543 h 3401979"/>
                      <a:gd name="connsiteX6" fmla="*/ 3454326 w 3471882"/>
                      <a:gd name="connsiteY6" fmla="*/ 1563079 h 3401979"/>
                      <a:gd name="connsiteX7" fmla="*/ 2920926 w 3471882"/>
                      <a:gd name="connsiteY7" fmla="*/ 1537679 h 3401979"/>
                      <a:gd name="connsiteX8" fmla="*/ 2552626 w 3471882"/>
                      <a:gd name="connsiteY8" fmla="*/ 2039327 h 3401979"/>
                      <a:gd name="connsiteX9" fmla="*/ 2457376 w 3471882"/>
                      <a:gd name="connsiteY9" fmla="*/ 2134579 h 3401979"/>
                      <a:gd name="connsiteX10" fmla="*/ 2482776 w 3471882"/>
                      <a:gd name="connsiteY10" fmla="*/ 2471127 h 3401979"/>
                      <a:gd name="connsiteX11" fmla="*/ 2368476 w 3471882"/>
                      <a:gd name="connsiteY11" fmla="*/ 2610831 h 3401979"/>
                      <a:gd name="connsiteX12" fmla="*/ 2558976 w 3471882"/>
                      <a:gd name="connsiteY12" fmla="*/ 2801327 h 3401979"/>
                      <a:gd name="connsiteX13" fmla="*/ 2469679 w 3471882"/>
                      <a:gd name="connsiteY13" fmla="*/ 3021199 h 3401979"/>
                      <a:gd name="connsiteX14" fmla="*/ 2441414 w 3471882"/>
                      <a:gd name="connsiteY14" fmla="*/ 3067355 h 3401979"/>
                      <a:gd name="connsiteX15" fmla="*/ 2419623 w 3471882"/>
                      <a:gd name="connsiteY15" fmla="*/ 3054935 h 3401979"/>
                      <a:gd name="connsiteX16" fmla="*/ 1936676 w 3471882"/>
                      <a:gd name="connsiteY16" fmla="*/ 2820379 h 3401979"/>
                      <a:gd name="connsiteX17" fmla="*/ 1847776 w 3471882"/>
                      <a:gd name="connsiteY17" fmla="*/ 3017231 h 3401979"/>
                      <a:gd name="connsiteX18" fmla="*/ 1600126 w 3471882"/>
                      <a:gd name="connsiteY18" fmla="*/ 3004527 h 3401979"/>
                      <a:gd name="connsiteX19" fmla="*/ 1428676 w 3471882"/>
                      <a:gd name="connsiteY19" fmla="*/ 3207727 h 3401979"/>
                      <a:gd name="connsiteX20" fmla="*/ 1447726 w 3471882"/>
                      <a:gd name="connsiteY20" fmla="*/ 3391879 h 3401979"/>
                      <a:gd name="connsiteX21" fmla="*/ 1108249 w 3471882"/>
                      <a:gd name="connsiteY21" fmla="*/ 3391879 h 3401979"/>
                      <a:gd name="connsiteX22" fmla="*/ 1088714 w 3471882"/>
                      <a:gd name="connsiteY22" fmla="*/ 3394891 h 3401979"/>
                      <a:gd name="connsiteX23" fmla="*/ 1087308 w 3471882"/>
                      <a:gd name="connsiteY23" fmla="*/ 3388267 h 3401979"/>
                      <a:gd name="connsiteX24" fmla="*/ 1141591 w 3471882"/>
                      <a:gd name="connsiteY24" fmla="*/ 3272899 h 3401979"/>
                      <a:gd name="connsiteX25" fmla="*/ 1059376 w 3471882"/>
                      <a:gd name="connsiteY25" fmla="*/ 3095435 h 3401979"/>
                      <a:gd name="connsiteX26" fmla="*/ 1013419 w 3471882"/>
                      <a:gd name="connsiteY26" fmla="*/ 3020207 h 3401979"/>
                      <a:gd name="connsiteX27" fmla="*/ 1007263 w 3471882"/>
                      <a:gd name="connsiteY27" fmla="*/ 2996091 h 3401979"/>
                      <a:gd name="connsiteX28" fmla="*/ 933376 w 3471882"/>
                      <a:gd name="connsiteY28" fmla="*/ 2661631 h 3401979"/>
                      <a:gd name="connsiteX29" fmla="*/ 1295326 w 3471882"/>
                      <a:gd name="connsiteY29" fmla="*/ 2280631 h 3401979"/>
                      <a:gd name="connsiteX30" fmla="*/ 1549326 w 3471882"/>
                      <a:gd name="connsiteY30" fmla="*/ 2102831 h 3401979"/>
                      <a:gd name="connsiteX31" fmla="*/ 1422326 w 3471882"/>
                      <a:gd name="connsiteY31" fmla="*/ 1785327 h 3401979"/>
                      <a:gd name="connsiteX32" fmla="*/ 1117526 w 3471882"/>
                      <a:gd name="connsiteY32" fmla="*/ 1918679 h 3401979"/>
                      <a:gd name="connsiteX33" fmla="*/ 571426 w 3471882"/>
                      <a:gd name="connsiteY33" fmla="*/ 1677379 h 3401979"/>
                      <a:gd name="connsiteX34" fmla="*/ 63426 w 3471882"/>
                      <a:gd name="connsiteY34" fmla="*/ 1734527 h 3401979"/>
                      <a:gd name="connsiteX35" fmla="*/ 25736 w 3471882"/>
                      <a:gd name="connsiteY35" fmla="*/ 1709175 h 3401979"/>
                      <a:gd name="connsiteX36" fmla="*/ 0 w 3471882"/>
                      <a:gd name="connsiteY36" fmla="*/ 1686723 h 3401979"/>
                      <a:gd name="connsiteX37" fmla="*/ 43709 w 3471882"/>
                      <a:gd name="connsiteY37" fmla="*/ 1665683 h 3401979"/>
                      <a:gd name="connsiteX38" fmla="*/ 259275 w 3471882"/>
                      <a:gd name="connsiteY38" fmla="*/ 1524311 h 3401979"/>
                      <a:gd name="connsiteX39" fmla="*/ 227191 w 3471882"/>
                      <a:gd name="connsiteY39" fmla="*/ 1299719 h 3401979"/>
                      <a:gd name="connsiteX40" fmla="*/ 515949 w 3471882"/>
                      <a:gd name="connsiteY40" fmla="*/ 1075131 h 3401979"/>
                      <a:gd name="connsiteX41" fmla="*/ 1125549 w 3471882"/>
                      <a:gd name="connsiteY41" fmla="*/ 1203467 h 3401979"/>
                      <a:gd name="connsiteX42" fmla="*/ 1253886 w 3471882"/>
                      <a:gd name="connsiteY42" fmla="*/ 417407 h 3401979"/>
                      <a:gd name="connsiteX43" fmla="*/ 2023907 w 3471882"/>
                      <a:gd name="connsiteY43" fmla="*/ 16351 h 3401979"/>
                      <a:gd name="connsiteX44" fmla="*/ 2537254 w 3471882"/>
                      <a:gd name="connsiteY44" fmla="*/ 144691 h 3401979"/>
                      <a:gd name="connsiteX45" fmla="*/ 2874139 w 3471882"/>
                      <a:gd name="connsiteY45" fmla="*/ 311 h 3401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</a:cxnLst>
                    <a:rect l="l" t="t" r="r" b="b"/>
                    <a:pathLst>
                      <a:path w="3471882" h="3401979">
                        <a:moveTo>
                          <a:pt x="2874139" y="311"/>
                        </a:moveTo>
                        <a:cubicBezTo>
                          <a:pt x="3090707" y="8331"/>
                          <a:pt x="2809970" y="294415"/>
                          <a:pt x="2874139" y="481575"/>
                        </a:cubicBezTo>
                        <a:cubicBezTo>
                          <a:pt x="2938308" y="668731"/>
                          <a:pt x="3007823" y="1018983"/>
                          <a:pt x="3243107" y="1155343"/>
                        </a:cubicBezTo>
                        <a:cubicBezTo>
                          <a:pt x="3272518" y="1172387"/>
                          <a:pt x="3307234" y="1187971"/>
                          <a:pt x="3345924" y="1202119"/>
                        </a:cubicBezTo>
                        <a:lnTo>
                          <a:pt x="3431342" y="1227879"/>
                        </a:lnTo>
                        <a:lnTo>
                          <a:pt x="3438904" y="1263543"/>
                        </a:lnTo>
                        <a:cubicBezTo>
                          <a:pt x="3467076" y="1394459"/>
                          <a:pt x="3488457" y="1508311"/>
                          <a:pt x="3454326" y="1563079"/>
                        </a:cubicBezTo>
                        <a:cubicBezTo>
                          <a:pt x="3363309" y="1709127"/>
                          <a:pt x="3071209" y="1458303"/>
                          <a:pt x="2920926" y="1537679"/>
                        </a:cubicBezTo>
                        <a:cubicBezTo>
                          <a:pt x="2770643" y="1617055"/>
                          <a:pt x="2629884" y="1939847"/>
                          <a:pt x="2552626" y="2039327"/>
                        </a:cubicBezTo>
                        <a:cubicBezTo>
                          <a:pt x="2475368" y="2138811"/>
                          <a:pt x="2469018" y="2062611"/>
                          <a:pt x="2457376" y="2134579"/>
                        </a:cubicBezTo>
                        <a:cubicBezTo>
                          <a:pt x="2445734" y="2206547"/>
                          <a:pt x="2497593" y="2391755"/>
                          <a:pt x="2482776" y="2471127"/>
                        </a:cubicBezTo>
                        <a:cubicBezTo>
                          <a:pt x="2467959" y="2550503"/>
                          <a:pt x="2355776" y="2555795"/>
                          <a:pt x="2368476" y="2610831"/>
                        </a:cubicBezTo>
                        <a:cubicBezTo>
                          <a:pt x="2381176" y="2665863"/>
                          <a:pt x="2566384" y="2695495"/>
                          <a:pt x="2558976" y="2801327"/>
                        </a:cubicBezTo>
                        <a:cubicBezTo>
                          <a:pt x="2555272" y="2854247"/>
                          <a:pt x="2517172" y="2937327"/>
                          <a:pt x="2469679" y="3021199"/>
                        </a:cubicBezTo>
                        <a:lnTo>
                          <a:pt x="2441414" y="3067355"/>
                        </a:lnTo>
                        <a:lnTo>
                          <a:pt x="2419623" y="3054935"/>
                        </a:lnTo>
                        <a:cubicBezTo>
                          <a:pt x="2249414" y="2958295"/>
                          <a:pt x="2026370" y="2835459"/>
                          <a:pt x="1936676" y="2820379"/>
                        </a:cubicBezTo>
                        <a:cubicBezTo>
                          <a:pt x="1817084" y="2800271"/>
                          <a:pt x="1903868" y="2986535"/>
                          <a:pt x="1847776" y="3017231"/>
                        </a:cubicBezTo>
                        <a:cubicBezTo>
                          <a:pt x="1791684" y="3047919"/>
                          <a:pt x="1669976" y="2972779"/>
                          <a:pt x="1600126" y="3004527"/>
                        </a:cubicBezTo>
                        <a:cubicBezTo>
                          <a:pt x="1530276" y="3036279"/>
                          <a:pt x="1454076" y="3143171"/>
                          <a:pt x="1428676" y="3207727"/>
                        </a:cubicBezTo>
                        <a:cubicBezTo>
                          <a:pt x="1403276" y="3272287"/>
                          <a:pt x="1515459" y="3356955"/>
                          <a:pt x="1447726" y="3391879"/>
                        </a:cubicBezTo>
                        <a:cubicBezTo>
                          <a:pt x="1396926" y="3418071"/>
                          <a:pt x="1221706" y="3384139"/>
                          <a:pt x="1108249" y="3391879"/>
                        </a:cubicBezTo>
                        <a:lnTo>
                          <a:pt x="1088714" y="3394891"/>
                        </a:lnTo>
                        <a:lnTo>
                          <a:pt x="1087308" y="3388267"/>
                        </a:lnTo>
                        <a:cubicBezTo>
                          <a:pt x="1085444" y="3331387"/>
                          <a:pt x="1162646" y="3343083"/>
                          <a:pt x="1141591" y="3272899"/>
                        </a:cubicBezTo>
                        <a:cubicBezTo>
                          <a:pt x="1129560" y="3232795"/>
                          <a:pt x="1096807" y="3162611"/>
                          <a:pt x="1059376" y="3095435"/>
                        </a:cubicBezTo>
                        <a:lnTo>
                          <a:pt x="1013419" y="3020207"/>
                        </a:lnTo>
                        <a:lnTo>
                          <a:pt x="1007263" y="2996091"/>
                        </a:lnTo>
                        <a:cubicBezTo>
                          <a:pt x="969095" y="2874371"/>
                          <a:pt x="904934" y="2759527"/>
                          <a:pt x="933376" y="2661631"/>
                        </a:cubicBezTo>
                        <a:cubicBezTo>
                          <a:pt x="978884" y="2504995"/>
                          <a:pt x="1192668" y="2373763"/>
                          <a:pt x="1295326" y="2280631"/>
                        </a:cubicBezTo>
                        <a:cubicBezTo>
                          <a:pt x="1397984" y="2187495"/>
                          <a:pt x="1528159" y="2185379"/>
                          <a:pt x="1549326" y="2102831"/>
                        </a:cubicBezTo>
                        <a:cubicBezTo>
                          <a:pt x="1570493" y="2020279"/>
                          <a:pt x="1494293" y="1816023"/>
                          <a:pt x="1422326" y="1785327"/>
                        </a:cubicBezTo>
                        <a:cubicBezTo>
                          <a:pt x="1350359" y="1754639"/>
                          <a:pt x="1259343" y="1936671"/>
                          <a:pt x="1117526" y="1918679"/>
                        </a:cubicBezTo>
                        <a:cubicBezTo>
                          <a:pt x="975709" y="1900687"/>
                          <a:pt x="747109" y="1708071"/>
                          <a:pt x="571426" y="1677379"/>
                        </a:cubicBezTo>
                        <a:cubicBezTo>
                          <a:pt x="395743" y="1646687"/>
                          <a:pt x="263451" y="1846711"/>
                          <a:pt x="63426" y="1734527"/>
                        </a:cubicBezTo>
                        <a:cubicBezTo>
                          <a:pt x="50924" y="1727515"/>
                          <a:pt x="38365" y="1719003"/>
                          <a:pt x="25736" y="1709175"/>
                        </a:cubicBezTo>
                        <a:lnTo>
                          <a:pt x="0" y="1686723"/>
                        </a:lnTo>
                        <a:lnTo>
                          <a:pt x="43709" y="1665683"/>
                        </a:lnTo>
                        <a:cubicBezTo>
                          <a:pt x="135617" y="1618559"/>
                          <a:pt x="224517" y="1561743"/>
                          <a:pt x="259275" y="1524311"/>
                        </a:cubicBezTo>
                        <a:cubicBezTo>
                          <a:pt x="328791" y="1449447"/>
                          <a:pt x="184412" y="1374583"/>
                          <a:pt x="227191" y="1299719"/>
                        </a:cubicBezTo>
                        <a:cubicBezTo>
                          <a:pt x="269970" y="1224859"/>
                          <a:pt x="366223" y="1091175"/>
                          <a:pt x="515949" y="1075131"/>
                        </a:cubicBezTo>
                        <a:cubicBezTo>
                          <a:pt x="665675" y="1059091"/>
                          <a:pt x="1002559" y="1313087"/>
                          <a:pt x="1125549" y="1203467"/>
                        </a:cubicBezTo>
                        <a:cubicBezTo>
                          <a:pt x="1248538" y="1093847"/>
                          <a:pt x="1104160" y="615255"/>
                          <a:pt x="1253886" y="417407"/>
                        </a:cubicBezTo>
                        <a:cubicBezTo>
                          <a:pt x="1403612" y="219551"/>
                          <a:pt x="1810012" y="61807"/>
                          <a:pt x="2023907" y="16351"/>
                        </a:cubicBezTo>
                        <a:cubicBezTo>
                          <a:pt x="2237802" y="-29101"/>
                          <a:pt x="2395549" y="147363"/>
                          <a:pt x="2537254" y="144691"/>
                        </a:cubicBezTo>
                        <a:cubicBezTo>
                          <a:pt x="2678959" y="142015"/>
                          <a:pt x="2657571" y="-7709"/>
                          <a:pt x="2874139" y="31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6" name="フリーフォーム: 図形 1365">
                    <a:extLst>
                      <a:ext uri="{FF2B5EF4-FFF2-40B4-BE49-F238E27FC236}">
                        <a16:creationId xmlns:a16="http://schemas.microsoft.com/office/drawing/2014/main" id="{FBC554AD-EBCE-BDFA-353E-7A39926408E1}"/>
                      </a:ext>
                    </a:extLst>
                  </p:cNvPr>
                  <p:cNvSpPr/>
                  <p:nvPr/>
                </p:nvSpPr>
                <p:spPr>
                  <a:xfrm>
                    <a:off x="14302445" y="32258496"/>
                    <a:ext cx="4307172" cy="3095255"/>
                  </a:xfrm>
                  <a:custGeom>
                    <a:avLst/>
                    <a:gdLst>
                      <a:gd name="connsiteX0" fmla="*/ 2440720 w 4307172"/>
                      <a:gd name="connsiteY0" fmla="*/ 1 h 3095255"/>
                      <a:gd name="connsiteX1" fmla="*/ 2627051 w 4307172"/>
                      <a:gd name="connsiteY1" fmla="*/ 42269 h 3095255"/>
                      <a:gd name="connsiteX2" fmla="*/ 2641001 w 4307172"/>
                      <a:gd name="connsiteY2" fmla="*/ 39803 h 3095255"/>
                      <a:gd name="connsiteX3" fmla="*/ 2641279 w 4307172"/>
                      <a:gd name="connsiteY3" fmla="*/ 40781 h 3095255"/>
                      <a:gd name="connsiteX4" fmla="*/ 2705395 w 4307172"/>
                      <a:gd name="connsiteY4" fmla="*/ 294145 h 3095255"/>
                      <a:gd name="connsiteX5" fmla="*/ 2522515 w 4307172"/>
                      <a:gd name="connsiteY5" fmla="*/ 598945 h 3095255"/>
                      <a:gd name="connsiteX6" fmla="*/ 2644435 w 4307172"/>
                      <a:gd name="connsiteY6" fmla="*/ 880885 h 3095255"/>
                      <a:gd name="connsiteX7" fmla="*/ 2880655 w 4307172"/>
                      <a:gd name="connsiteY7" fmla="*/ 903745 h 3095255"/>
                      <a:gd name="connsiteX8" fmla="*/ 2842555 w 4307172"/>
                      <a:gd name="connsiteY8" fmla="*/ 1223785 h 3095255"/>
                      <a:gd name="connsiteX9" fmla="*/ 3375955 w 4307172"/>
                      <a:gd name="connsiteY9" fmla="*/ 1383805 h 3095255"/>
                      <a:gd name="connsiteX10" fmla="*/ 3665515 w 4307172"/>
                      <a:gd name="connsiteY10" fmla="*/ 736105 h 3095255"/>
                      <a:gd name="connsiteX11" fmla="*/ 3970315 w 4307172"/>
                      <a:gd name="connsiteY11" fmla="*/ 1589545 h 3095255"/>
                      <a:gd name="connsiteX12" fmla="*/ 4271655 w 4307172"/>
                      <a:gd name="connsiteY12" fmla="*/ 1720401 h 3095255"/>
                      <a:gd name="connsiteX13" fmla="*/ 4273275 w 4307172"/>
                      <a:gd name="connsiteY13" fmla="*/ 1720729 h 3095255"/>
                      <a:gd name="connsiteX14" fmla="*/ 4280831 w 4307172"/>
                      <a:gd name="connsiteY14" fmla="*/ 1745753 h 3095255"/>
                      <a:gd name="connsiteX15" fmla="*/ 4299879 w 4307172"/>
                      <a:gd name="connsiteY15" fmla="*/ 2021981 h 3095255"/>
                      <a:gd name="connsiteX16" fmla="*/ 4157005 w 4307172"/>
                      <a:gd name="connsiteY16" fmla="*/ 2069605 h 3095255"/>
                      <a:gd name="connsiteX17" fmla="*/ 4109379 w 4307172"/>
                      <a:gd name="connsiteY17" fmla="*/ 2555381 h 3095255"/>
                      <a:gd name="connsiteX18" fmla="*/ 3890305 w 4307172"/>
                      <a:gd name="connsiteY18" fmla="*/ 2688729 h 3095255"/>
                      <a:gd name="connsiteX19" fmla="*/ 3947455 w 4307172"/>
                      <a:gd name="connsiteY19" fmla="*/ 3079257 h 3095255"/>
                      <a:gd name="connsiteX20" fmla="*/ 3690279 w 4307172"/>
                      <a:gd name="connsiteY20" fmla="*/ 2945905 h 3095255"/>
                      <a:gd name="connsiteX21" fmla="*/ 2766355 w 4307172"/>
                      <a:gd name="connsiteY21" fmla="*/ 2279153 h 3095255"/>
                      <a:gd name="connsiteX22" fmla="*/ 2118658 w 4307172"/>
                      <a:gd name="connsiteY22" fmla="*/ 2441081 h 3095255"/>
                      <a:gd name="connsiteX23" fmla="*/ 1918633 w 4307172"/>
                      <a:gd name="connsiteY23" fmla="*/ 2441081 h 3095255"/>
                      <a:gd name="connsiteX24" fmla="*/ 1813857 w 4307172"/>
                      <a:gd name="connsiteY24" fmla="*/ 2517281 h 3095255"/>
                      <a:gd name="connsiteX25" fmla="*/ 1699557 w 4307172"/>
                      <a:gd name="connsiteY25" fmla="*/ 2450605 h 3095255"/>
                      <a:gd name="connsiteX26" fmla="*/ 1204257 w 4307172"/>
                      <a:gd name="connsiteY26" fmla="*/ 2812553 h 3095255"/>
                      <a:gd name="connsiteX27" fmla="*/ 918506 w 4307172"/>
                      <a:gd name="connsiteY27" fmla="*/ 2507753 h 3095255"/>
                      <a:gd name="connsiteX28" fmla="*/ 566081 w 4307172"/>
                      <a:gd name="connsiteY28" fmla="*/ 2364881 h 3095255"/>
                      <a:gd name="connsiteX29" fmla="*/ 213657 w 4307172"/>
                      <a:gd name="connsiteY29" fmla="*/ 2707781 h 3095255"/>
                      <a:gd name="connsiteX30" fmla="*/ 175557 w 4307172"/>
                      <a:gd name="connsiteY30" fmla="*/ 2307729 h 3095255"/>
                      <a:gd name="connsiteX31" fmla="*/ 32682 w 4307172"/>
                      <a:gd name="connsiteY31" fmla="*/ 2088657 h 3095255"/>
                      <a:gd name="connsiteX32" fmla="*/ 223181 w 4307172"/>
                      <a:gd name="connsiteY32" fmla="*/ 1812429 h 3095255"/>
                      <a:gd name="connsiteX33" fmla="*/ 23156 w 4307172"/>
                      <a:gd name="connsiteY33" fmla="*/ 1421905 h 3095255"/>
                      <a:gd name="connsiteX34" fmla="*/ 89832 w 4307172"/>
                      <a:gd name="connsiteY34" fmla="*/ 1231405 h 3095255"/>
                      <a:gd name="connsiteX35" fmla="*/ 785156 w 4307172"/>
                      <a:gd name="connsiteY35" fmla="*/ 964705 h 3095255"/>
                      <a:gd name="connsiteX36" fmla="*/ 956607 w 4307172"/>
                      <a:gd name="connsiteY36" fmla="*/ 1079005 h 3095255"/>
                      <a:gd name="connsiteX37" fmla="*/ 1785281 w 4307172"/>
                      <a:gd name="connsiteY37" fmla="*/ 888505 h 3095255"/>
                      <a:gd name="connsiteX38" fmla="*/ 2337733 w 4307172"/>
                      <a:gd name="connsiteY38" fmla="*/ 50305 h 3095255"/>
                      <a:gd name="connsiteX39" fmla="*/ 2440720 w 4307172"/>
                      <a:gd name="connsiteY39" fmla="*/ 1 h 3095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4307172" h="3095255">
                        <a:moveTo>
                          <a:pt x="2440720" y="1"/>
                        </a:moveTo>
                        <a:cubicBezTo>
                          <a:pt x="2498861" y="199"/>
                          <a:pt x="2544303" y="50007"/>
                          <a:pt x="2627051" y="42269"/>
                        </a:cubicBezTo>
                        <a:lnTo>
                          <a:pt x="2641001" y="39803"/>
                        </a:lnTo>
                        <a:lnTo>
                          <a:pt x="2641279" y="40781"/>
                        </a:lnTo>
                        <a:cubicBezTo>
                          <a:pt x="2669279" y="145713"/>
                          <a:pt x="2690155" y="236361"/>
                          <a:pt x="2705395" y="294145"/>
                        </a:cubicBezTo>
                        <a:cubicBezTo>
                          <a:pt x="2766355" y="525285"/>
                          <a:pt x="2532675" y="501155"/>
                          <a:pt x="2522515" y="598945"/>
                        </a:cubicBezTo>
                        <a:cubicBezTo>
                          <a:pt x="2512355" y="696735"/>
                          <a:pt x="2584745" y="830085"/>
                          <a:pt x="2644435" y="880885"/>
                        </a:cubicBezTo>
                        <a:cubicBezTo>
                          <a:pt x="2704125" y="931685"/>
                          <a:pt x="2847635" y="846595"/>
                          <a:pt x="2880655" y="903745"/>
                        </a:cubicBezTo>
                        <a:cubicBezTo>
                          <a:pt x="2913675" y="960895"/>
                          <a:pt x="2760005" y="1143775"/>
                          <a:pt x="2842555" y="1223785"/>
                        </a:cubicBezTo>
                        <a:cubicBezTo>
                          <a:pt x="2925105" y="1303793"/>
                          <a:pt x="3238795" y="1465085"/>
                          <a:pt x="3375955" y="1383805"/>
                        </a:cubicBezTo>
                        <a:cubicBezTo>
                          <a:pt x="3513115" y="1302525"/>
                          <a:pt x="3566455" y="701815"/>
                          <a:pt x="3665515" y="736105"/>
                        </a:cubicBezTo>
                        <a:cubicBezTo>
                          <a:pt x="3764575" y="770395"/>
                          <a:pt x="3842045" y="1414285"/>
                          <a:pt x="3970315" y="1589545"/>
                        </a:cubicBezTo>
                        <a:cubicBezTo>
                          <a:pt x="4050483" y="1699081"/>
                          <a:pt x="4167363" y="1703945"/>
                          <a:pt x="4271655" y="1720401"/>
                        </a:cubicBezTo>
                        <a:lnTo>
                          <a:pt x="4273275" y="1720729"/>
                        </a:lnTo>
                        <a:lnTo>
                          <a:pt x="4280831" y="1745753"/>
                        </a:lnTo>
                        <a:cubicBezTo>
                          <a:pt x="4291943" y="1825129"/>
                          <a:pt x="4320517" y="1968005"/>
                          <a:pt x="4299879" y="2021981"/>
                        </a:cubicBezTo>
                        <a:cubicBezTo>
                          <a:pt x="4279243" y="2075953"/>
                          <a:pt x="4188755" y="1980705"/>
                          <a:pt x="4157005" y="2069605"/>
                        </a:cubicBezTo>
                        <a:cubicBezTo>
                          <a:pt x="4125255" y="2158505"/>
                          <a:pt x="4153831" y="2452193"/>
                          <a:pt x="4109379" y="2555381"/>
                        </a:cubicBezTo>
                        <a:cubicBezTo>
                          <a:pt x="4064931" y="2658569"/>
                          <a:pt x="3917291" y="2601417"/>
                          <a:pt x="3890305" y="2688729"/>
                        </a:cubicBezTo>
                        <a:cubicBezTo>
                          <a:pt x="3863317" y="2776041"/>
                          <a:pt x="3980791" y="3036393"/>
                          <a:pt x="3947455" y="3079257"/>
                        </a:cubicBezTo>
                        <a:cubicBezTo>
                          <a:pt x="3914119" y="3122117"/>
                          <a:pt x="3887131" y="3079257"/>
                          <a:pt x="3690279" y="2945905"/>
                        </a:cubicBezTo>
                        <a:cubicBezTo>
                          <a:pt x="3493431" y="2812553"/>
                          <a:pt x="3028291" y="2363293"/>
                          <a:pt x="2766355" y="2279153"/>
                        </a:cubicBezTo>
                        <a:cubicBezTo>
                          <a:pt x="2504419" y="2195017"/>
                          <a:pt x="2259944" y="2414093"/>
                          <a:pt x="2118658" y="2441081"/>
                        </a:cubicBezTo>
                        <a:cubicBezTo>
                          <a:pt x="1977370" y="2468065"/>
                          <a:pt x="1969433" y="2428381"/>
                          <a:pt x="1918633" y="2441081"/>
                        </a:cubicBezTo>
                        <a:cubicBezTo>
                          <a:pt x="1867832" y="2453781"/>
                          <a:pt x="1850367" y="2515693"/>
                          <a:pt x="1813857" y="2517281"/>
                        </a:cubicBezTo>
                        <a:cubicBezTo>
                          <a:pt x="1777345" y="2518865"/>
                          <a:pt x="1801157" y="2401393"/>
                          <a:pt x="1699557" y="2450605"/>
                        </a:cubicBezTo>
                        <a:cubicBezTo>
                          <a:pt x="1597957" y="2499817"/>
                          <a:pt x="1334430" y="2803029"/>
                          <a:pt x="1204257" y="2812553"/>
                        </a:cubicBezTo>
                        <a:cubicBezTo>
                          <a:pt x="1074082" y="2822081"/>
                          <a:pt x="1024868" y="2582369"/>
                          <a:pt x="918506" y="2507753"/>
                        </a:cubicBezTo>
                        <a:cubicBezTo>
                          <a:pt x="812145" y="2433145"/>
                          <a:pt x="683555" y="2331545"/>
                          <a:pt x="566081" y="2364881"/>
                        </a:cubicBezTo>
                        <a:cubicBezTo>
                          <a:pt x="448608" y="2398217"/>
                          <a:pt x="278743" y="2717305"/>
                          <a:pt x="213657" y="2707781"/>
                        </a:cubicBezTo>
                        <a:cubicBezTo>
                          <a:pt x="148570" y="2698257"/>
                          <a:pt x="205720" y="2410917"/>
                          <a:pt x="175557" y="2307729"/>
                        </a:cubicBezTo>
                        <a:cubicBezTo>
                          <a:pt x="145394" y="2204545"/>
                          <a:pt x="24746" y="2171205"/>
                          <a:pt x="32682" y="2088657"/>
                        </a:cubicBezTo>
                        <a:cubicBezTo>
                          <a:pt x="40620" y="2006105"/>
                          <a:pt x="224771" y="1923553"/>
                          <a:pt x="223181" y="1812429"/>
                        </a:cubicBezTo>
                        <a:cubicBezTo>
                          <a:pt x="221594" y="1701305"/>
                          <a:pt x="45382" y="1518745"/>
                          <a:pt x="23156" y="1421905"/>
                        </a:cubicBezTo>
                        <a:cubicBezTo>
                          <a:pt x="934" y="1325065"/>
                          <a:pt x="-37168" y="1307605"/>
                          <a:pt x="89832" y="1231405"/>
                        </a:cubicBezTo>
                        <a:cubicBezTo>
                          <a:pt x="216832" y="1155205"/>
                          <a:pt x="640693" y="990105"/>
                          <a:pt x="785156" y="964705"/>
                        </a:cubicBezTo>
                        <a:cubicBezTo>
                          <a:pt x="929620" y="939305"/>
                          <a:pt x="789921" y="1091705"/>
                          <a:pt x="956607" y="1079005"/>
                        </a:cubicBezTo>
                        <a:cubicBezTo>
                          <a:pt x="1123294" y="1066305"/>
                          <a:pt x="1555098" y="1059955"/>
                          <a:pt x="1785281" y="888505"/>
                        </a:cubicBezTo>
                        <a:cubicBezTo>
                          <a:pt x="2015470" y="717055"/>
                          <a:pt x="2171046" y="202705"/>
                          <a:pt x="2337733" y="50305"/>
                        </a:cubicBezTo>
                        <a:cubicBezTo>
                          <a:pt x="2379404" y="12205"/>
                          <a:pt x="2411649" y="-99"/>
                          <a:pt x="2440720" y="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7" name="フリーフォーム: 図形 1366">
                    <a:extLst>
                      <a:ext uri="{FF2B5EF4-FFF2-40B4-BE49-F238E27FC236}">
                        <a16:creationId xmlns:a16="http://schemas.microsoft.com/office/drawing/2014/main" id="{ACF51DE3-ED26-BCC3-C7CC-3EB7AA0057AC}"/>
                      </a:ext>
                    </a:extLst>
                  </p:cNvPr>
                  <p:cNvSpPr/>
                  <p:nvPr/>
                </p:nvSpPr>
                <p:spPr>
                  <a:xfrm>
                    <a:off x="17949968" y="30650199"/>
                    <a:ext cx="4454633" cy="3361389"/>
                  </a:xfrm>
                  <a:custGeom>
                    <a:avLst/>
                    <a:gdLst>
                      <a:gd name="connsiteX0" fmla="*/ 2805305 w 4454633"/>
                      <a:gd name="connsiteY0" fmla="*/ 598 h 3361389"/>
                      <a:gd name="connsiteX1" fmla="*/ 3355553 w 4454633"/>
                      <a:gd name="connsiteY1" fmla="*/ 119362 h 3361389"/>
                      <a:gd name="connsiteX2" fmla="*/ 3637493 w 4454633"/>
                      <a:gd name="connsiteY2" fmla="*/ 134602 h 3361389"/>
                      <a:gd name="connsiteX3" fmla="*/ 3980393 w 4454633"/>
                      <a:gd name="connsiteY3" fmla="*/ 454642 h 3361389"/>
                      <a:gd name="connsiteX4" fmla="*/ 3881333 w 4454633"/>
                      <a:gd name="connsiteY4" fmla="*/ 820402 h 3361389"/>
                      <a:gd name="connsiteX5" fmla="*/ 4125173 w 4454633"/>
                      <a:gd name="connsiteY5" fmla="*/ 1308082 h 3361389"/>
                      <a:gd name="connsiteX6" fmla="*/ 4132793 w 4454633"/>
                      <a:gd name="connsiteY6" fmla="*/ 1772902 h 3361389"/>
                      <a:gd name="connsiteX7" fmla="*/ 4300433 w 4454633"/>
                      <a:gd name="connsiteY7" fmla="*/ 2169142 h 3361389"/>
                      <a:gd name="connsiteX8" fmla="*/ 4444261 w 4454633"/>
                      <a:gd name="connsiteY8" fmla="*/ 2432984 h 3361389"/>
                      <a:gd name="connsiteX9" fmla="*/ 4454633 w 4454633"/>
                      <a:gd name="connsiteY9" fmla="*/ 2471194 h 3361389"/>
                      <a:gd name="connsiteX10" fmla="*/ 4437765 w 4454633"/>
                      <a:gd name="connsiteY10" fmla="*/ 2473062 h 3361389"/>
                      <a:gd name="connsiteX11" fmla="*/ 4271857 w 4454633"/>
                      <a:gd name="connsiteY11" fmla="*/ 2411078 h 3361389"/>
                      <a:gd name="connsiteX12" fmla="*/ 4014683 w 4454633"/>
                      <a:gd name="connsiteY12" fmla="*/ 2734926 h 3361389"/>
                      <a:gd name="connsiteX13" fmla="*/ 3700357 w 4454633"/>
                      <a:gd name="connsiteY13" fmla="*/ 2563478 h 3361389"/>
                      <a:gd name="connsiteX14" fmla="*/ 3357457 w 4454633"/>
                      <a:gd name="connsiteY14" fmla="*/ 2639678 h 3361389"/>
                      <a:gd name="connsiteX15" fmla="*/ 3166957 w 4454633"/>
                      <a:gd name="connsiteY15" fmla="*/ 2830178 h 3361389"/>
                      <a:gd name="connsiteX16" fmla="*/ 2976457 w 4454633"/>
                      <a:gd name="connsiteY16" fmla="*/ 2839702 h 3361389"/>
                      <a:gd name="connsiteX17" fmla="*/ 2528783 w 4454633"/>
                      <a:gd name="connsiteY17" fmla="*/ 3001626 h 3361389"/>
                      <a:gd name="connsiteX18" fmla="*/ 2319233 w 4454633"/>
                      <a:gd name="connsiteY18" fmla="*/ 3001626 h 3361389"/>
                      <a:gd name="connsiteX19" fmla="*/ 2014433 w 4454633"/>
                      <a:gd name="connsiteY19" fmla="*/ 3315954 h 3361389"/>
                      <a:gd name="connsiteX20" fmla="*/ 1500083 w 4454633"/>
                      <a:gd name="connsiteY20" fmla="*/ 3315954 h 3361389"/>
                      <a:gd name="connsiteX21" fmla="*/ 1385783 w 4454633"/>
                      <a:gd name="connsiteY21" fmla="*/ 2906378 h 3361389"/>
                      <a:gd name="connsiteX22" fmla="*/ 1080983 w 4454633"/>
                      <a:gd name="connsiteY22" fmla="*/ 2782552 h 3361389"/>
                      <a:gd name="connsiteX23" fmla="*/ 585683 w 4454633"/>
                      <a:gd name="connsiteY23" fmla="*/ 3154026 h 3361389"/>
                      <a:gd name="connsiteX24" fmla="*/ 625013 w 4454633"/>
                      <a:gd name="connsiteY24" fmla="*/ 3326574 h 3361389"/>
                      <a:gd name="connsiteX25" fmla="*/ 625753 w 4454633"/>
                      <a:gd name="connsiteY25" fmla="*/ 3329026 h 3361389"/>
                      <a:gd name="connsiteX26" fmla="*/ 624133 w 4454633"/>
                      <a:gd name="connsiteY26" fmla="*/ 3328698 h 3361389"/>
                      <a:gd name="connsiteX27" fmla="*/ 322793 w 4454633"/>
                      <a:gd name="connsiteY27" fmla="*/ 3197842 h 3361389"/>
                      <a:gd name="connsiteX28" fmla="*/ 17993 w 4454633"/>
                      <a:gd name="connsiteY28" fmla="*/ 2344402 h 3361389"/>
                      <a:gd name="connsiteX29" fmla="*/ 16753 w 4454633"/>
                      <a:gd name="connsiteY29" fmla="*/ 2344452 h 3361389"/>
                      <a:gd name="connsiteX30" fmla="*/ 1325 w 4454633"/>
                      <a:gd name="connsiteY30" fmla="*/ 2237484 h 3361389"/>
                      <a:gd name="connsiteX31" fmla="*/ 10373 w 4454633"/>
                      <a:gd name="connsiteY31" fmla="*/ 2131042 h 3361389"/>
                      <a:gd name="connsiteX32" fmla="*/ 277073 w 4454633"/>
                      <a:gd name="connsiteY32" fmla="*/ 1864342 h 3361389"/>
                      <a:gd name="connsiteX33" fmla="*/ 551393 w 4454633"/>
                      <a:gd name="connsiteY33" fmla="*/ 1239502 h 3361389"/>
                      <a:gd name="connsiteX34" fmla="*/ 1389593 w 4454633"/>
                      <a:gd name="connsiteY34" fmla="*/ 1193782 h 3361389"/>
                      <a:gd name="connsiteX35" fmla="*/ 2060153 w 4454633"/>
                      <a:gd name="connsiteY35" fmla="*/ 888982 h 3361389"/>
                      <a:gd name="connsiteX36" fmla="*/ 1877273 w 4454633"/>
                      <a:gd name="connsiteY36" fmla="*/ 675622 h 3361389"/>
                      <a:gd name="connsiteX37" fmla="*/ 2608793 w 4454633"/>
                      <a:gd name="connsiteY37" fmla="*/ 27922 h 3361389"/>
                      <a:gd name="connsiteX38" fmla="*/ 2805305 w 4454633"/>
                      <a:gd name="connsiteY38" fmla="*/ 598 h 33613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4454633" h="3361389">
                        <a:moveTo>
                          <a:pt x="2805305" y="598"/>
                        </a:moveTo>
                        <a:cubicBezTo>
                          <a:pt x="3009795" y="9110"/>
                          <a:pt x="3226965" y="106026"/>
                          <a:pt x="3355553" y="119362"/>
                        </a:cubicBezTo>
                        <a:cubicBezTo>
                          <a:pt x="3527003" y="137142"/>
                          <a:pt x="3533353" y="78722"/>
                          <a:pt x="3637493" y="134602"/>
                        </a:cubicBezTo>
                        <a:cubicBezTo>
                          <a:pt x="3741633" y="190482"/>
                          <a:pt x="3939753" y="340342"/>
                          <a:pt x="3980393" y="454642"/>
                        </a:cubicBezTo>
                        <a:cubicBezTo>
                          <a:pt x="4021033" y="568942"/>
                          <a:pt x="3857203" y="678162"/>
                          <a:pt x="3881333" y="820402"/>
                        </a:cubicBezTo>
                        <a:cubicBezTo>
                          <a:pt x="3905463" y="962642"/>
                          <a:pt x="4083263" y="1149332"/>
                          <a:pt x="4125173" y="1308082"/>
                        </a:cubicBezTo>
                        <a:cubicBezTo>
                          <a:pt x="4167083" y="1466832"/>
                          <a:pt x="4103583" y="1629392"/>
                          <a:pt x="4132793" y="1772902"/>
                        </a:cubicBezTo>
                        <a:cubicBezTo>
                          <a:pt x="4162003" y="1916412"/>
                          <a:pt x="4271223" y="2002772"/>
                          <a:pt x="4300433" y="2169142"/>
                        </a:cubicBezTo>
                        <a:cubicBezTo>
                          <a:pt x="4315037" y="2252326"/>
                          <a:pt x="4402985" y="2336464"/>
                          <a:pt x="4444261" y="2432984"/>
                        </a:cubicBezTo>
                        <a:lnTo>
                          <a:pt x="4454633" y="2471194"/>
                        </a:lnTo>
                        <a:lnTo>
                          <a:pt x="4437765" y="2473062"/>
                        </a:lnTo>
                        <a:cubicBezTo>
                          <a:pt x="4348429" y="2469418"/>
                          <a:pt x="4339921" y="2372182"/>
                          <a:pt x="4271857" y="2411078"/>
                        </a:cubicBezTo>
                        <a:cubicBezTo>
                          <a:pt x="4194069" y="2455526"/>
                          <a:pt x="4109933" y="2709526"/>
                          <a:pt x="4014683" y="2734926"/>
                        </a:cubicBezTo>
                        <a:cubicBezTo>
                          <a:pt x="3919433" y="2760326"/>
                          <a:pt x="3809895" y="2579352"/>
                          <a:pt x="3700357" y="2563478"/>
                        </a:cubicBezTo>
                        <a:cubicBezTo>
                          <a:pt x="3590821" y="2547602"/>
                          <a:pt x="3446357" y="2595226"/>
                          <a:pt x="3357457" y="2639678"/>
                        </a:cubicBezTo>
                        <a:cubicBezTo>
                          <a:pt x="3268557" y="2684126"/>
                          <a:pt x="3230457" y="2796840"/>
                          <a:pt x="3166957" y="2830178"/>
                        </a:cubicBezTo>
                        <a:cubicBezTo>
                          <a:pt x="3103457" y="2863514"/>
                          <a:pt x="3082821" y="2811126"/>
                          <a:pt x="2976457" y="2839702"/>
                        </a:cubicBezTo>
                        <a:cubicBezTo>
                          <a:pt x="2870095" y="2868278"/>
                          <a:pt x="2638321" y="2974642"/>
                          <a:pt x="2528783" y="3001626"/>
                        </a:cubicBezTo>
                        <a:cubicBezTo>
                          <a:pt x="2419245" y="3028614"/>
                          <a:pt x="2404957" y="2949242"/>
                          <a:pt x="2319233" y="3001626"/>
                        </a:cubicBezTo>
                        <a:cubicBezTo>
                          <a:pt x="2233509" y="3054014"/>
                          <a:pt x="2150957" y="3263566"/>
                          <a:pt x="2014433" y="3315954"/>
                        </a:cubicBezTo>
                        <a:cubicBezTo>
                          <a:pt x="1877909" y="3368338"/>
                          <a:pt x="1604857" y="3384214"/>
                          <a:pt x="1500083" y="3315954"/>
                        </a:cubicBezTo>
                        <a:cubicBezTo>
                          <a:pt x="1395309" y="3247690"/>
                          <a:pt x="1455633" y="2995278"/>
                          <a:pt x="1385783" y="2906378"/>
                        </a:cubicBezTo>
                        <a:cubicBezTo>
                          <a:pt x="1315933" y="2817478"/>
                          <a:pt x="1214333" y="2741278"/>
                          <a:pt x="1080983" y="2782552"/>
                        </a:cubicBezTo>
                        <a:cubicBezTo>
                          <a:pt x="947633" y="2823826"/>
                          <a:pt x="660295" y="3058778"/>
                          <a:pt x="585683" y="3154026"/>
                        </a:cubicBezTo>
                        <a:cubicBezTo>
                          <a:pt x="520397" y="3237370"/>
                          <a:pt x="597317" y="3267238"/>
                          <a:pt x="625013" y="3326574"/>
                        </a:cubicBezTo>
                        <a:lnTo>
                          <a:pt x="625753" y="3329026"/>
                        </a:lnTo>
                        <a:lnTo>
                          <a:pt x="624133" y="3328698"/>
                        </a:lnTo>
                        <a:cubicBezTo>
                          <a:pt x="519841" y="3312242"/>
                          <a:pt x="402961" y="3307378"/>
                          <a:pt x="322793" y="3197842"/>
                        </a:cubicBezTo>
                        <a:cubicBezTo>
                          <a:pt x="194523" y="3022582"/>
                          <a:pt x="117053" y="2378692"/>
                          <a:pt x="17993" y="2344402"/>
                        </a:cubicBezTo>
                        <a:lnTo>
                          <a:pt x="16753" y="2344452"/>
                        </a:lnTo>
                        <a:lnTo>
                          <a:pt x="1325" y="2237484"/>
                        </a:lnTo>
                        <a:cubicBezTo>
                          <a:pt x="-1613" y="2199464"/>
                          <a:pt x="-105" y="2164062"/>
                          <a:pt x="10373" y="2131042"/>
                        </a:cubicBezTo>
                        <a:cubicBezTo>
                          <a:pt x="52283" y="1998962"/>
                          <a:pt x="186903" y="2012932"/>
                          <a:pt x="277073" y="1864342"/>
                        </a:cubicBezTo>
                        <a:cubicBezTo>
                          <a:pt x="367243" y="1715752"/>
                          <a:pt x="365973" y="1351262"/>
                          <a:pt x="551393" y="1239502"/>
                        </a:cubicBezTo>
                        <a:cubicBezTo>
                          <a:pt x="736813" y="1127742"/>
                          <a:pt x="1138133" y="1252202"/>
                          <a:pt x="1389593" y="1193782"/>
                        </a:cubicBezTo>
                        <a:cubicBezTo>
                          <a:pt x="1641053" y="1135362"/>
                          <a:pt x="1978873" y="975342"/>
                          <a:pt x="2060153" y="888982"/>
                        </a:cubicBezTo>
                        <a:cubicBezTo>
                          <a:pt x="2141433" y="802622"/>
                          <a:pt x="1785833" y="819132"/>
                          <a:pt x="1877273" y="675622"/>
                        </a:cubicBezTo>
                        <a:cubicBezTo>
                          <a:pt x="1968713" y="532112"/>
                          <a:pt x="2362413" y="120632"/>
                          <a:pt x="2608793" y="27922"/>
                        </a:cubicBezTo>
                        <a:cubicBezTo>
                          <a:pt x="2670389" y="4744"/>
                          <a:pt x="2737143" y="-2240"/>
                          <a:pt x="2805305" y="5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8" name="フリーフォーム: 図形 1367">
                    <a:extLst>
                      <a:ext uri="{FF2B5EF4-FFF2-40B4-BE49-F238E27FC236}">
                        <a16:creationId xmlns:a16="http://schemas.microsoft.com/office/drawing/2014/main" id="{5FA05D74-8449-2177-B952-6953E4DC7792}"/>
                      </a:ext>
                    </a:extLst>
                  </p:cNvPr>
                  <p:cNvSpPr/>
                  <p:nvPr/>
                </p:nvSpPr>
                <p:spPr>
                  <a:xfrm>
                    <a:off x="16823998" y="26009292"/>
                    <a:ext cx="5208859" cy="7655290"/>
                  </a:xfrm>
                  <a:custGeom>
                    <a:avLst/>
                    <a:gdLst>
                      <a:gd name="connsiteX0" fmla="*/ 4350394 w 5208859"/>
                      <a:gd name="connsiteY0" fmla="*/ 2780756 h 7655290"/>
                      <a:gd name="connsiteX1" fmla="*/ 4512002 w 5208859"/>
                      <a:gd name="connsiteY1" fmla="*/ 2889558 h 7655290"/>
                      <a:gd name="connsiteX2" fmla="*/ 5026352 w 5208859"/>
                      <a:gd name="connsiteY2" fmla="*/ 2899084 h 7655290"/>
                      <a:gd name="connsiteX3" fmla="*/ 5033940 w 5208859"/>
                      <a:gd name="connsiteY3" fmla="*/ 2914108 h 7655290"/>
                      <a:gd name="connsiteX4" fmla="*/ 4922708 w 5208859"/>
                      <a:gd name="connsiteY4" fmla="*/ 2942004 h 7655290"/>
                      <a:gd name="connsiteX5" fmla="*/ 4740602 w 5208859"/>
                      <a:gd name="connsiteY5" fmla="*/ 3015288 h 7655290"/>
                      <a:gd name="connsiteX6" fmla="*/ 4847282 w 5208859"/>
                      <a:gd name="connsiteY6" fmla="*/ 3365808 h 7655290"/>
                      <a:gd name="connsiteX7" fmla="*/ 4976822 w 5208859"/>
                      <a:gd name="connsiteY7" fmla="*/ 3594408 h 7655290"/>
                      <a:gd name="connsiteX8" fmla="*/ 4542482 w 5208859"/>
                      <a:gd name="connsiteY8" fmla="*/ 4181148 h 7655290"/>
                      <a:gd name="connsiteX9" fmla="*/ 4611062 w 5208859"/>
                      <a:gd name="connsiteY9" fmla="*/ 4417368 h 7655290"/>
                      <a:gd name="connsiteX10" fmla="*/ 4564108 w 5208859"/>
                      <a:gd name="connsiteY10" fmla="*/ 4736400 h 7655290"/>
                      <a:gd name="connsiteX11" fmla="*/ 4546232 w 5208859"/>
                      <a:gd name="connsiteY11" fmla="*/ 4763488 h 7655290"/>
                      <a:gd name="connsiteX12" fmla="*/ 4538590 w 5208859"/>
                      <a:gd name="connsiteY12" fmla="*/ 4763736 h 7655290"/>
                      <a:gd name="connsiteX13" fmla="*/ 4481522 w 5208859"/>
                      <a:gd name="connsiteY13" fmla="*/ 4760268 h 7655290"/>
                      <a:gd name="connsiteX14" fmla="*/ 3734762 w 5208859"/>
                      <a:gd name="connsiteY14" fmla="*/ 4668828 h 7655290"/>
                      <a:gd name="connsiteX15" fmla="*/ 3003242 w 5208859"/>
                      <a:gd name="connsiteY15" fmla="*/ 5316528 h 7655290"/>
                      <a:gd name="connsiteX16" fmla="*/ 3186122 w 5208859"/>
                      <a:gd name="connsiteY16" fmla="*/ 5529888 h 7655290"/>
                      <a:gd name="connsiteX17" fmla="*/ 2515562 w 5208859"/>
                      <a:gd name="connsiteY17" fmla="*/ 5834688 h 7655290"/>
                      <a:gd name="connsiteX18" fmla="*/ 1677362 w 5208859"/>
                      <a:gd name="connsiteY18" fmla="*/ 5880408 h 7655290"/>
                      <a:gd name="connsiteX19" fmla="*/ 1403042 w 5208859"/>
                      <a:gd name="connsiteY19" fmla="*/ 6505248 h 7655290"/>
                      <a:gd name="connsiteX20" fmla="*/ 1136342 w 5208859"/>
                      <a:gd name="connsiteY20" fmla="*/ 6771948 h 7655290"/>
                      <a:gd name="connsiteX21" fmla="*/ 1127294 w 5208859"/>
                      <a:gd name="connsiteY21" fmla="*/ 6878390 h 7655290"/>
                      <a:gd name="connsiteX22" fmla="*/ 1142722 w 5208859"/>
                      <a:gd name="connsiteY22" fmla="*/ 6985358 h 7655290"/>
                      <a:gd name="connsiteX23" fmla="*/ 1125892 w 5208859"/>
                      <a:gd name="connsiteY23" fmla="*/ 6986038 h 7655290"/>
                      <a:gd name="connsiteX24" fmla="*/ 854402 w 5208859"/>
                      <a:gd name="connsiteY24" fmla="*/ 7633008 h 7655290"/>
                      <a:gd name="connsiteX25" fmla="*/ 321002 w 5208859"/>
                      <a:gd name="connsiteY25" fmla="*/ 7472988 h 7655290"/>
                      <a:gd name="connsiteX26" fmla="*/ 359102 w 5208859"/>
                      <a:gd name="connsiteY26" fmla="*/ 7152948 h 7655290"/>
                      <a:gd name="connsiteX27" fmla="*/ 122882 w 5208859"/>
                      <a:gd name="connsiteY27" fmla="*/ 7130088 h 7655290"/>
                      <a:gd name="connsiteX28" fmla="*/ 962 w 5208859"/>
                      <a:gd name="connsiteY28" fmla="*/ 6848148 h 7655290"/>
                      <a:gd name="connsiteX29" fmla="*/ 183842 w 5208859"/>
                      <a:gd name="connsiteY29" fmla="*/ 6543348 h 7655290"/>
                      <a:gd name="connsiteX30" fmla="*/ 119726 w 5208859"/>
                      <a:gd name="connsiteY30" fmla="*/ 6289984 h 7655290"/>
                      <a:gd name="connsiteX31" fmla="*/ 119448 w 5208859"/>
                      <a:gd name="connsiteY31" fmla="*/ 6289006 h 7655290"/>
                      <a:gd name="connsiteX32" fmla="*/ 138376 w 5208859"/>
                      <a:gd name="connsiteY32" fmla="*/ 6285662 h 7655290"/>
                      <a:gd name="connsiteX33" fmla="*/ 263852 w 5208859"/>
                      <a:gd name="connsiteY33" fmla="*/ 6223308 h 7655290"/>
                      <a:gd name="connsiteX34" fmla="*/ 1406852 w 5208859"/>
                      <a:gd name="connsiteY34" fmla="*/ 5194608 h 7655290"/>
                      <a:gd name="connsiteX35" fmla="*/ 2664152 w 5208859"/>
                      <a:gd name="connsiteY35" fmla="*/ 4061132 h 7655290"/>
                      <a:gd name="connsiteX36" fmla="*/ 3073726 w 5208859"/>
                      <a:gd name="connsiteY36" fmla="*/ 3651558 h 7655290"/>
                      <a:gd name="connsiteX37" fmla="*/ 2988002 w 5208859"/>
                      <a:gd name="connsiteY37" fmla="*/ 3422958 h 7655290"/>
                      <a:gd name="connsiteX38" fmla="*/ 3978602 w 5208859"/>
                      <a:gd name="connsiteY38" fmla="*/ 3051484 h 7655290"/>
                      <a:gd name="connsiteX39" fmla="*/ 4321502 w 5208859"/>
                      <a:gd name="connsiteY39" fmla="*/ 2784784 h 7655290"/>
                      <a:gd name="connsiteX40" fmla="*/ 4350394 w 5208859"/>
                      <a:gd name="connsiteY40" fmla="*/ 2780756 h 7655290"/>
                      <a:gd name="connsiteX41" fmla="*/ 4128820 w 5208859"/>
                      <a:gd name="connsiteY41" fmla="*/ 1145442 h 7655290"/>
                      <a:gd name="connsiteX42" fmla="*/ 4143702 w 5208859"/>
                      <a:gd name="connsiteY42" fmla="*/ 1149658 h 7655290"/>
                      <a:gd name="connsiteX43" fmla="*/ 4200852 w 5208859"/>
                      <a:gd name="connsiteY43" fmla="*/ 1225858 h 7655290"/>
                      <a:gd name="connsiteX44" fmla="*/ 4092902 w 5208859"/>
                      <a:gd name="connsiteY44" fmla="*/ 1270308 h 7655290"/>
                      <a:gd name="connsiteX45" fmla="*/ 4086552 w 5208859"/>
                      <a:gd name="connsiteY45" fmla="*/ 1175058 h 7655290"/>
                      <a:gd name="connsiteX46" fmla="*/ 4128820 w 5208859"/>
                      <a:gd name="connsiteY46" fmla="*/ 1145442 h 7655290"/>
                      <a:gd name="connsiteX47" fmla="*/ 4264352 w 5208859"/>
                      <a:gd name="connsiteY47" fmla="*/ 724208 h 7655290"/>
                      <a:gd name="connsiteX48" fmla="*/ 4340552 w 5208859"/>
                      <a:gd name="connsiteY48" fmla="*/ 813108 h 7655290"/>
                      <a:gd name="connsiteX49" fmla="*/ 4480252 w 5208859"/>
                      <a:gd name="connsiteY49" fmla="*/ 844858 h 7655290"/>
                      <a:gd name="connsiteX50" fmla="*/ 4315152 w 5208859"/>
                      <a:gd name="connsiteY50" fmla="*/ 1117908 h 7655290"/>
                      <a:gd name="connsiteX51" fmla="*/ 4251652 w 5208859"/>
                      <a:gd name="connsiteY51" fmla="*/ 946458 h 7655290"/>
                      <a:gd name="connsiteX52" fmla="*/ 4143702 w 5208859"/>
                      <a:gd name="connsiteY52" fmla="*/ 1035358 h 7655290"/>
                      <a:gd name="connsiteX53" fmla="*/ 4042102 w 5208859"/>
                      <a:gd name="connsiteY53" fmla="*/ 965508 h 7655290"/>
                      <a:gd name="connsiteX54" fmla="*/ 4042102 w 5208859"/>
                      <a:gd name="connsiteY54" fmla="*/ 1130608 h 7655290"/>
                      <a:gd name="connsiteX55" fmla="*/ 3915102 w 5208859"/>
                      <a:gd name="connsiteY55" fmla="*/ 1003608 h 7655290"/>
                      <a:gd name="connsiteX56" fmla="*/ 3959552 w 5208859"/>
                      <a:gd name="connsiteY56" fmla="*/ 870258 h 7655290"/>
                      <a:gd name="connsiteX57" fmla="*/ 4061152 w 5208859"/>
                      <a:gd name="connsiteY57" fmla="*/ 832158 h 7655290"/>
                      <a:gd name="connsiteX58" fmla="*/ 4073852 w 5208859"/>
                      <a:gd name="connsiteY58" fmla="*/ 762308 h 7655290"/>
                      <a:gd name="connsiteX59" fmla="*/ 4188152 w 5208859"/>
                      <a:gd name="connsiteY59" fmla="*/ 762308 h 7655290"/>
                      <a:gd name="connsiteX60" fmla="*/ 4264352 w 5208859"/>
                      <a:gd name="connsiteY60" fmla="*/ 724208 h 7655290"/>
                      <a:gd name="connsiteX61" fmla="*/ 4889374 w 5208859"/>
                      <a:gd name="connsiteY61" fmla="*/ 308 h 7655290"/>
                      <a:gd name="connsiteX62" fmla="*/ 5208688 w 5208859"/>
                      <a:gd name="connsiteY62" fmla="*/ 319622 h 7655290"/>
                      <a:gd name="connsiteX63" fmla="*/ 4874858 w 5208859"/>
                      <a:gd name="connsiteY63" fmla="*/ 624422 h 7655290"/>
                      <a:gd name="connsiteX64" fmla="*/ 4599088 w 5208859"/>
                      <a:gd name="connsiteY64" fmla="*/ 377680 h 7655290"/>
                      <a:gd name="connsiteX65" fmla="*/ 4889374 w 5208859"/>
                      <a:gd name="connsiteY65" fmla="*/ 308 h 76552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5208859" h="7655290">
                        <a:moveTo>
                          <a:pt x="4350394" y="2780756"/>
                        </a:moveTo>
                        <a:cubicBezTo>
                          <a:pt x="4408516" y="2784510"/>
                          <a:pt x="4409210" y="2872890"/>
                          <a:pt x="4512002" y="2889558"/>
                        </a:cubicBezTo>
                        <a:cubicBezTo>
                          <a:pt x="4629478" y="2908608"/>
                          <a:pt x="4972378" y="2864158"/>
                          <a:pt x="5026352" y="2899084"/>
                        </a:cubicBezTo>
                        <a:lnTo>
                          <a:pt x="5033940" y="2914108"/>
                        </a:lnTo>
                        <a:lnTo>
                          <a:pt x="4922708" y="2942004"/>
                        </a:lnTo>
                        <a:cubicBezTo>
                          <a:pt x="4838392" y="2965282"/>
                          <a:pt x="4770764" y="2989570"/>
                          <a:pt x="4740602" y="3015288"/>
                        </a:cubicBezTo>
                        <a:cubicBezTo>
                          <a:pt x="4619952" y="3118158"/>
                          <a:pt x="4807912" y="3269288"/>
                          <a:pt x="4847282" y="3365808"/>
                        </a:cubicBezTo>
                        <a:cubicBezTo>
                          <a:pt x="4886652" y="3462328"/>
                          <a:pt x="5027622" y="3458518"/>
                          <a:pt x="4976822" y="3594408"/>
                        </a:cubicBezTo>
                        <a:cubicBezTo>
                          <a:pt x="4926022" y="3730298"/>
                          <a:pt x="4603442" y="4043988"/>
                          <a:pt x="4542482" y="4181148"/>
                        </a:cubicBezTo>
                        <a:cubicBezTo>
                          <a:pt x="4481522" y="4318308"/>
                          <a:pt x="4628842" y="4295448"/>
                          <a:pt x="4611062" y="4417368"/>
                        </a:cubicBezTo>
                        <a:cubicBezTo>
                          <a:pt x="4596616" y="4516428"/>
                          <a:pt x="4692000" y="4530810"/>
                          <a:pt x="4564108" y="4736400"/>
                        </a:cubicBezTo>
                        <a:lnTo>
                          <a:pt x="4546232" y="4763488"/>
                        </a:lnTo>
                        <a:lnTo>
                          <a:pt x="4538590" y="4763736"/>
                        </a:lnTo>
                        <a:cubicBezTo>
                          <a:pt x="4521804" y="4763522"/>
                          <a:pt x="4502954" y="4762490"/>
                          <a:pt x="4481522" y="4760268"/>
                        </a:cubicBezTo>
                        <a:cubicBezTo>
                          <a:pt x="4310072" y="4742488"/>
                          <a:pt x="3981142" y="4576118"/>
                          <a:pt x="3734762" y="4668828"/>
                        </a:cubicBezTo>
                        <a:cubicBezTo>
                          <a:pt x="3488382" y="4761538"/>
                          <a:pt x="3094682" y="5173018"/>
                          <a:pt x="3003242" y="5316528"/>
                        </a:cubicBezTo>
                        <a:cubicBezTo>
                          <a:pt x="2911802" y="5460038"/>
                          <a:pt x="3267402" y="5443528"/>
                          <a:pt x="3186122" y="5529888"/>
                        </a:cubicBezTo>
                        <a:cubicBezTo>
                          <a:pt x="3104842" y="5616248"/>
                          <a:pt x="2767022" y="5776268"/>
                          <a:pt x="2515562" y="5834688"/>
                        </a:cubicBezTo>
                        <a:cubicBezTo>
                          <a:pt x="2264102" y="5893108"/>
                          <a:pt x="1862782" y="5768648"/>
                          <a:pt x="1677362" y="5880408"/>
                        </a:cubicBezTo>
                        <a:cubicBezTo>
                          <a:pt x="1491942" y="5992168"/>
                          <a:pt x="1493212" y="6356658"/>
                          <a:pt x="1403042" y="6505248"/>
                        </a:cubicBezTo>
                        <a:cubicBezTo>
                          <a:pt x="1312872" y="6653838"/>
                          <a:pt x="1178252" y="6639868"/>
                          <a:pt x="1136342" y="6771948"/>
                        </a:cubicBezTo>
                        <a:cubicBezTo>
                          <a:pt x="1125864" y="6804968"/>
                          <a:pt x="1124356" y="6840370"/>
                          <a:pt x="1127294" y="6878390"/>
                        </a:cubicBezTo>
                        <a:lnTo>
                          <a:pt x="1142722" y="6985358"/>
                        </a:lnTo>
                        <a:lnTo>
                          <a:pt x="1125892" y="6986038"/>
                        </a:lnTo>
                        <a:cubicBezTo>
                          <a:pt x="1037908" y="7024078"/>
                          <a:pt x="982990" y="7556808"/>
                          <a:pt x="854402" y="7633008"/>
                        </a:cubicBezTo>
                        <a:cubicBezTo>
                          <a:pt x="717242" y="7714288"/>
                          <a:pt x="403552" y="7552996"/>
                          <a:pt x="321002" y="7472988"/>
                        </a:cubicBezTo>
                        <a:cubicBezTo>
                          <a:pt x="238452" y="7392978"/>
                          <a:pt x="392122" y="7210098"/>
                          <a:pt x="359102" y="7152948"/>
                        </a:cubicBezTo>
                        <a:cubicBezTo>
                          <a:pt x="326082" y="7095798"/>
                          <a:pt x="182572" y="7180888"/>
                          <a:pt x="122882" y="7130088"/>
                        </a:cubicBezTo>
                        <a:cubicBezTo>
                          <a:pt x="63192" y="7079288"/>
                          <a:pt x="-9198" y="6945938"/>
                          <a:pt x="962" y="6848148"/>
                        </a:cubicBezTo>
                        <a:cubicBezTo>
                          <a:pt x="11122" y="6750358"/>
                          <a:pt x="244802" y="6774488"/>
                          <a:pt x="183842" y="6543348"/>
                        </a:cubicBezTo>
                        <a:cubicBezTo>
                          <a:pt x="168602" y="6485564"/>
                          <a:pt x="147726" y="6394916"/>
                          <a:pt x="119726" y="6289984"/>
                        </a:cubicBezTo>
                        <a:lnTo>
                          <a:pt x="119448" y="6289006"/>
                        </a:lnTo>
                        <a:lnTo>
                          <a:pt x="138376" y="6285662"/>
                        </a:lnTo>
                        <a:cubicBezTo>
                          <a:pt x="173198" y="6276738"/>
                          <a:pt x="214144" y="6257836"/>
                          <a:pt x="263852" y="6223308"/>
                        </a:cubicBezTo>
                        <a:cubicBezTo>
                          <a:pt x="528964" y="6039158"/>
                          <a:pt x="1006802" y="5554972"/>
                          <a:pt x="1406852" y="5194608"/>
                        </a:cubicBezTo>
                        <a:cubicBezTo>
                          <a:pt x="1406852" y="5194608"/>
                          <a:pt x="2386340" y="4318308"/>
                          <a:pt x="2664152" y="4061132"/>
                        </a:cubicBezTo>
                        <a:cubicBezTo>
                          <a:pt x="2941964" y="3803958"/>
                          <a:pt x="3019752" y="3757920"/>
                          <a:pt x="3073726" y="3651558"/>
                        </a:cubicBezTo>
                        <a:cubicBezTo>
                          <a:pt x="3127702" y="3545196"/>
                          <a:pt x="2837190" y="3522972"/>
                          <a:pt x="2988002" y="3422958"/>
                        </a:cubicBezTo>
                        <a:cubicBezTo>
                          <a:pt x="3138814" y="3322946"/>
                          <a:pt x="3756352" y="3157846"/>
                          <a:pt x="3978602" y="3051484"/>
                        </a:cubicBezTo>
                        <a:cubicBezTo>
                          <a:pt x="4200852" y="2945120"/>
                          <a:pt x="4232602" y="2811772"/>
                          <a:pt x="4321502" y="2784784"/>
                        </a:cubicBezTo>
                        <a:cubicBezTo>
                          <a:pt x="4332614" y="2781410"/>
                          <a:pt x="4342090" y="2780220"/>
                          <a:pt x="4350394" y="2780756"/>
                        </a:cubicBezTo>
                        <a:close/>
                        <a:moveTo>
                          <a:pt x="4128820" y="1145442"/>
                        </a:moveTo>
                        <a:cubicBezTo>
                          <a:pt x="4134310" y="1145226"/>
                          <a:pt x="4139470" y="1146484"/>
                          <a:pt x="4143702" y="1149658"/>
                        </a:cubicBezTo>
                        <a:cubicBezTo>
                          <a:pt x="4160634" y="1162358"/>
                          <a:pt x="4209318" y="1205750"/>
                          <a:pt x="4200852" y="1225858"/>
                        </a:cubicBezTo>
                        <a:cubicBezTo>
                          <a:pt x="4192386" y="1245966"/>
                          <a:pt x="4111952" y="1278776"/>
                          <a:pt x="4092902" y="1270308"/>
                        </a:cubicBezTo>
                        <a:cubicBezTo>
                          <a:pt x="4073852" y="1261840"/>
                          <a:pt x="4078086" y="1195166"/>
                          <a:pt x="4086552" y="1175058"/>
                        </a:cubicBezTo>
                        <a:cubicBezTo>
                          <a:pt x="4092902" y="1159978"/>
                          <a:pt x="4112350" y="1146086"/>
                          <a:pt x="4128820" y="1145442"/>
                        </a:cubicBezTo>
                        <a:close/>
                        <a:moveTo>
                          <a:pt x="4264352" y="724208"/>
                        </a:moveTo>
                        <a:cubicBezTo>
                          <a:pt x="4289752" y="732676"/>
                          <a:pt x="4304570" y="793000"/>
                          <a:pt x="4340552" y="813108"/>
                        </a:cubicBezTo>
                        <a:cubicBezTo>
                          <a:pt x="4376534" y="833216"/>
                          <a:pt x="4484486" y="794058"/>
                          <a:pt x="4480252" y="844858"/>
                        </a:cubicBezTo>
                        <a:cubicBezTo>
                          <a:pt x="4476018" y="895658"/>
                          <a:pt x="4354310" y="1103092"/>
                          <a:pt x="4315152" y="1117908"/>
                        </a:cubicBezTo>
                        <a:cubicBezTo>
                          <a:pt x="4275994" y="1132724"/>
                          <a:pt x="4280226" y="960216"/>
                          <a:pt x="4251652" y="946458"/>
                        </a:cubicBezTo>
                        <a:cubicBezTo>
                          <a:pt x="4223078" y="932700"/>
                          <a:pt x="4178626" y="1032184"/>
                          <a:pt x="4143702" y="1035358"/>
                        </a:cubicBezTo>
                        <a:cubicBezTo>
                          <a:pt x="4108778" y="1038532"/>
                          <a:pt x="4059034" y="949632"/>
                          <a:pt x="4042102" y="965508"/>
                        </a:cubicBezTo>
                        <a:cubicBezTo>
                          <a:pt x="4025170" y="981384"/>
                          <a:pt x="4063270" y="1124258"/>
                          <a:pt x="4042102" y="1130608"/>
                        </a:cubicBezTo>
                        <a:cubicBezTo>
                          <a:pt x="4020934" y="1136958"/>
                          <a:pt x="3928860" y="1047000"/>
                          <a:pt x="3915102" y="1003608"/>
                        </a:cubicBezTo>
                        <a:cubicBezTo>
                          <a:pt x="3901344" y="960216"/>
                          <a:pt x="3935210" y="898832"/>
                          <a:pt x="3959552" y="870258"/>
                        </a:cubicBezTo>
                        <a:cubicBezTo>
                          <a:pt x="3983894" y="841684"/>
                          <a:pt x="4042102" y="850150"/>
                          <a:pt x="4061152" y="832158"/>
                        </a:cubicBezTo>
                        <a:cubicBezTo>
                          <a:pt x="4080202" y="814166"/>
                          <a:pt x="4052686" y="773950"/>
                          <a:pt x="4073852" y="762308"/>
                        </a:cubicBezTo>
                        <a:cubicBezTo>
                          <a:pt x="4095018" y="750666"/>
                          <a:pt x="4156402" y="768658"/>
                          <a:pt x="4188152" y="762308"/>
                        </a:cubicBezTo>
                        <a:cubicBezTo>
                          <a:pt x="4219902" y="755958"/>
                          <a:pt x="4238952" y="715740"/>
                          <a:pt x="4264352" y="724208"/>
                        </a:cubicBezTo>
                        <a:close/>
                        <a:moveTo>
                          <a:pt x="4889374" y="308"/>
                        </a:moveTo>
                        <a:cubicBezTo>
                          <a:pt x="4990974" y="-9368"/>
                          <a:pt x="5215946" y="210764"/>
                          <a:pt x="5208688" y="319622"/>
                        </a:cubicBezTo>
                        <a:cubicBezTo>
                          <a:pt x="5201430" y="428480"/>
                          <a:pt x="4976458" y="614746"/>
                          <a:pt x="4874858" y="624422"/>
                        </a:cubicBezTo>
                        <a:cubicBezTo>
                          <a:pt x="4773258" y="634098"/>
                          <a:pt x="4596670" y="481698"/>
                          <a:pt x="4599088" y="377680"/>
                        </a:cubicBezTo>
                        <a:cubicBezTo>
                          <a:pt x="4601506" y="273660"/>
                          <a:pt x="4787774" y="9984"/>
                          <a:pt x="4889374" y="30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9" name="フリーフォーム: 図形 1368">
                    <a:extLst>
                      <a:ext uri="{FF2B5EF4-FFF2-40B4-BE49-F238E27FC236}">
                        <a16:creationId xmlns:a16="http://schemas.microsoft.com/office/drawing/2014/main" id="{4EB46899-8EEF-CBC6-2907-D8A8FBF1F0B3}"/>
                      </a:ext>
                    </a:extLst>
                  </p:cNvPr>
                  <p:cNvSpPr/>
                  <p:nvPr/>
                </p:nvSpPr>
                <p:spPr>
                  <a:xfrm>
                    <a:off x="21351610" y="28711788"/>
                    <a:ext cx="4148969" cy="2130660"/>
                  </a:xfrm>
                  <a:custGeom>
                    <a:avLst/>
                    <a:gdLst>
                      <a:gd name="connsiteX0" fmla="*/ 3806504 w 4148969"/>
                      <a:gd name="connsiteY0" fmla="*/ 0 h 2130660"/>
                      <a:gd name="connsiteX1" fmla="*/ 3848086 w 4148969"/>
                      <a:gd name="connsiteY1" fmla="*/ 77048 h 2130660"/>
                      <a:gd name="connsiteX2" fmla="*/ 3931550 w 4148969"/>
                      <a:gd name="connsiteY2" fmla="*/ 228972 h 2130660"/>
                      <a:gd name="connsiteX3" fmla="*/ 3977270 w 4148969"/>
                      <a:gd name="connsiteY3" fmla="*/ 716652 h 2130660"/>
                      <a:gd name="connsiteX4" fmla="*/ 4144910 w 4148969"/>
                      <a:gd name="connsiteY4" fmla="*/ 1166232 h 2130660"/>
                      <a:gd name="connsiteX5" fmla="*/ 3920180 w 4148969"/>
                      <a:gd name="connsiteY5" fmla="*/ 1380842 h 2130660"/>
                      <a:gd name="connsiteX6" fmla="*/ 3897654 w 4148969"/>
                      <a:gd name="connsiteY6" fmla="*/ 1396638 h 2130660"/>
                      <a:gd name="connsiteX7" fmla="*/ 3810866 w 4148969"/>
                      <a:gd name="connsiteY7" fmla="*/ 1395300 h 2130660"/>
                      <a:gd name="connsiteX8" fmla="*/ 3710570 w 4148969"/>
                      <a:gd name="connsiteY8" fmla="*/ 1410072 h 2130660"/>
                      <a:gd name="connsiteX9" fmla="*/ 3154310 w 4148969"/>
                      <a:gd name="connsiteY9" fmla="*/ 1653912 h 2130660"/>
                      <a:gd name="connsiteX10" fmla="*/ 3017150 w 4148969"/>
                      <a:gd name="connsiteY10" fmla="*/ 1242432 h 2130660"/>
                      <a:gd name="connsiteX11" fmla="*/ 2620910 w 4148969"/>
                      <a:gd name="connsiteY11" fmla="*/ 1219572 h 2130660"/>
                      <a:gd name="connsiteX12" fmla="*/ 2559950 w 4148969"/>
                      <a:gd name="connsiteY12" fmla="*/ 1036692 h 2130660"/>
                      <a:gd name="connsiteX13" fmla="*/ 2079890 w 4148969"/>
                      <a:gd name="connsiteY13" fmla="*/ 1364352 h 2130660"/>
                      <a:gd name="connsiteX14" fmla="*/ 1714130 w 4148969"/>
                      <a:gd name="connsiteY14" fmla="*/ 1112892 h 2130660"/>
                      <a:gd name="connsiteX15" fmla="*/ 1287410 w 4148969"/>
                      <a:gd name="connsiteY15" fmla="*/ 1211952 h 2130660"/>
                      <a:gd name="connsiteX16" fmla="*/ 1119770 w 4148969"/>
                      <a:gd name="connsiteY16" fmla="*/ 1471032 h 2130660"/>
                      <a:gd name="connsiteX17" fmla="*/ 974990 w 4148969"/>
                      <a:gd name="connsiteY17" fmla="*/ 1699632 h 2130660"/>
                      <a:gd name="connsiteX18" fmla="*/ 746390 w 4148969"/>
                      <a:gd name="connsiteY18" fmla="*/ 1722492 h 2130660"/>
                      <a:gd name="connsiteX19" fmla="*/ 754010 w 4148969"/>
                      <a:gd name="connsiteY19" fmla="*/ 1920612 h 2130660"/>
                      <a:gd name="connsiteX20" fmla="*/ 441590 w 4148969"/>
                      <a:gd name="connsiteY20" fmla="*/ 1966332 h 2130660"/>
                      <a:gd name="connsiteX21" fmla="*/ 357472 w 4148969"/>
                      <a:gd name="connsiteY21" fmla="*/ 2075572 h 2130660"/>
                      <a:gd name="connsiteX22" fmla="*/ 327828 w 4148969"/>
                      <a:gd name="connsiteY22" fmla="*/ 2130660 h 2130660"/>
                      <a:gd name="connsiteX23" fmla="*/ 327646 w 4148969"/>
                      <a:gd name="connsiteY23" fmla="*/ 2130520 h 2130660"/>
                      <a:gd name="connsiteX24" fmla="*/ 235850 w 4148969"/>
                      <a:gd name="connsiteY24" fmla="*/ 2073012 h 2130660"/>
                      <a:gd name="connsiteX25" fmla="*/ 55650 w 4148969"/>
                      <a:gd name="connsiteY25" fmla="*/ 2059796 h 2130660"/>
                      <a:gd name="connsiteX26" fmla="*/ 18622 w 4148969"/>
                      <a:gd name="connsiteY26" fmla="*/ 2060992 h 2130660"/>
                      <a:gd name="connsiteX27" fmla="*/ 36498 w 4148969"/>
                      <a:gd name="connsiteY27" fmla="*/ 2033904 h 2130660"/>
                      <a:gd name="connsiteX28" fmla="*/ 83450 w 4148969"/>
                      <a:gd name="connsiteY28" fmla="*/ 1714872 h 2130660"/>
                      <a:gd name="connsiteX29" fmla="*/ 14870 w 4148969"/>
                      <a:gd name="connsiteY29" fmla="*/ 1478652 h 2130660"/>
                      <a:gd name="connsiteX30" fmla="*/ 449210 w 4148969"/>
                      <a:gd name="connsiteY30" fmla="*/ 891912 h 2130660"/>
                      <a:gd name="connsiteX31" fmla="*/ 319670 w 4148969"/>
                      <a:gd name="connsiteY31" fmla="*/ 663312 h 2130660"/>
                      <a:gd name="connsiteX32" fmla="*/ 212990 w 4148969"/>
                      <a:gd name="connsiteY32" fmla="*/ 312792 h 2130660"/>
                      <a:gd name="connsiteX33" fmla="*/ 395098 w 4148969"/>
                      <a:gd name="connsiteY33" fmla="*/ 239508 h 2130660"/>
                      <a:gd name="connsiteX34" fmla="*/ 506330 w 4148969"/>
                      <a:gd name="connsiteY34" fmla="*/ 211612 h 2130660"/>
                      <a:gd name="connsiteX35" fmla="*/ 507094 w 4148969"/>
                      <a:gd name="connsiteY35" fmla="*/ 213126 h 2130660"/>
                      <a:gd name="connsiteX36" fmla="*/ 308242 w 4148969"/>
                      <a:gd name="connsiteY36" fmla="*/ 396612 h 2130660"/>
                      <a:gd name="connsiteX37" fmla="*/ 346342 w 4148969"/>
                      <a:gd name="connsiteY37" fmla="*/ 501388 h 2130660"/>
                      <a:gd name="connsiteX38" fmla="*/ 784490 w 4148969"/>
                      <a:gd name="connsiteY38" fmla="*/ 634736 h 2130660"/>
                      <a:gd name="connsiteX39" fmla="*/ 1203590 w 4148969"/>
                      <a:gd name="connsiteY39" fmla="*/ 339462 h 2130660"/>
                      <a:gd name="connsiteX40" fmla="*/ 1822714 w 4148969"/>
                      <a:gd name="connsiteY40" fmla="*/ 463288 h 2130660"/>
                      <a:gd name="connsiteX41" fmla="*/ 3032390 w 4148969"/>
                      <a:gd name="connsiteY41" fmla="*/ 339462 h 2130660"/>
                      <a:gd name="connsiteX42" fmla="*/ 3781600 w 4148969"/>
                      <a:gd name="connsiteY42" fmla="*/ 11296 h 2130660"/>
                      <a:gd name="connsiteX43" fmla="*/ 3806504 w 4148969"/>
                      <a:gd name="connsiteY43" fmla="*/ 0 h 2130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</a:cxnLst>
                    <a:rect l="l" t="t" r="r" b="b"/>
                    <a:pathLst>
                      <a:path w="4148969" h="2130660">
                        <a:moveTo>
                          <a:pt x="3806504" y="0"/>
                        </a:moveTo>
                        <a:lnTo>
                          <a:pt x="3848086" y="77048"/>
                        </a:lnTo>
                        <a:cubicBezTo>
                          <a:pt x="3875432" y="131578"/>
                          <a:pt x="3899482" y="183570"/>
                          <a:pt x="3931550" y="228972"/>
                        </a:cubicBezTo>
                        <a:cubicBezTo>
                          <a:pt x="4059820" y="410582"/>
                          <a:pt x="3941710" y="560442"/>
                          <a:pt x="3977270" y="716652"/>
                        </a:cubicBezTo>
                        <a:cubicBezTo>
                          <a:pt x="4012830" y="872862"/>
                          <a:pt x="4176660" y="1036692"/>
                          <a:pt x="4144910" y="1166232"/>
                        </a:cubicBezTo>
                        <a:cubicBezTo>
                          <a:pt x="4125066" y="1247194"/>
                          <a:pt x="4015430" y="1316250"/>
                          <a:pt x="3920180" y="1380842"/>
                        </a:cubicBezTo>
                        <a:lnTo>
                          <a:pt x="3897654" y="1396638"/>
                        </a:lnTo>
                        <a:lnTo>
                          <a:pt x="3810866" y="1395300"/>
                        </a:lnTo>
                        <a:cubicBezTo>
                          <a:pt x="3773574" y="1396936"/>
                          <a:pt x="3739622" y="1401340"/>
                          <a:pt x="3710570" y="1410072"/>
                        </a:cubicBezTo>
                        <a:cubicBezTo>
                          <a:pt x="3478160" y="1479922"/>
                          <a:pt x="3269880" y="1681852"/>
                          <a:pt x="3154310" y="1653912"/>
                        </a:cubicBezTo>
                        <a:cubicBezTo>
                          <a:pt x="3038740" y="1625972"/>
                          <a:pt x="3106050" y="1314822"/>
                          <a:pt x="3017150" y="1242432"/>
                        </a:cubicBezTo>
                        <a:cubicBezTo>
                          <a:pt x="2928250" y="1170042"/>
                          <a:pt x="2697110" y="1253862"/>
                          <a:pt x="2620910" y="1219572"/>
                        </a:cubicBezTo>
                        <a:cubicBezTo>
                          <a:pt x="2544710" y="1185282"/>
                          <a:pt x="2650120" y="1012562"/>
                          <a:pt x="2559950" y="1036692"/>
                        </a:cubicBezTo>
                        <a:cubicBezTo>
                          <a:pt x="2469780" y="1060822"/>
                          <a:pt x="2220860" y="1351652"/>
                          <a:pt x="2079890" y="1364352"/>
                        </a:cubicBezTo>
                        <a:cubicBezTo>
                          <a:pt x="1938920" y="1377052"/>
                          <a:pt x="1846210" y="1138292"/>
                          <a:pt x="1714130" y="1112892"/>
                        </a:cubicBezTo>
                        <a:cubicBezTo>
                          <a:pt x="1582050" y="1087492"/>
                          <a:pt x="1386470" y="1152262"/>
                          <a:pt x="1287410" y="1211952"/>
                        </a:cubicBezTo>
                        <a:cubicBezTo>
                          <a:pt x="1188350" y="1271642"/>
                          <a:pt x="1171840" y="1389752"/>
                          <a:pt x="1119770" y="1471032"/>
                        </a:cubicBezTo>
                        <a:cubicBezTo>
                          <a:pt x="1067700" y="1552312"/>
                          <a:pt x="1037220" y="1657722"/>
                          <a:pt x="974990" y="1699632"/>
                        </a:cubicBezTo>
                        <a:cubicBezTo>
                          <a:pt x="912760" y="1741542"/>
                          <a:pt x="783220" y="1685662"/>
                          <a:pt x="746390" y="1722492"/>
                        </a:cubicBezTo>
                        <a:cubicBezTo>
                          <a:pt x="709560" y="1759322"/>
                          <a:pt x="804810" y="1879972"/>
                          <a:pt x="754010" y="1920612"/>
                        </a:cubicBezTo>
                        <a:cubicBezTo>
                          <a:pt x="703210" y="1961252"/>
                          <a:pt x="558430" y="1885052"/>
                          <a:pt x="441590" y="1966332"/>
                        </a:cubicBezTo>
                        <a:cubicBezTo>
                          <a:pt x="412380" y="1986652"/>
                          <a:pt x="384996" y="2027054"/>
                          <a:pt x="357472" y="2075572"/>
                        </a:cubicBezTo>
                        <a:lnTo>
                          <a:pt x="327828" y="2130660"/>
                        </a:lnTo>
                        <a:lnTo>
                          <a:pt x="327646" y="2130520"/>
                        </a:lnTo>
                        <a:cubicBezTo>
                          <a:pt x="293794" y="2106826"/>
                          <a:pt x="261886" y="2086982"/>
                          <a:pt x="235850" y="2073012"/>
                        </a:cubicBezTo>
                        <a:cubicBezTo>
                          <a:pt x="157746" y="2031102"/>
                          <a:pt x="134646" y="2053486"/>
                          <a:pt x="55650" y="2059796"/>
                        </a:cubicBezTo>
                        <a:lnTo>
                          <a:pt x="18622" y="2060992"/>
                        </a:lnTo>
                        <a:lnTo>
                          <a:pt x="36498" y="2033904"/>
                        </a:lnTo>
                        <a:cubicBezTo>
                          <a:pt x="164390" y="1828314"/>
                          <a:pt x="69006" y="1813932"/>
                          <a:pt x="83450" y="1714872"/>
                        </a:cubicBezTo>
                        <a:cubicBezTo>
                          <a:pt x="101230" y="1592952"/>
                          <a:pt x="-46090" y="1615812"/>
                          <a:pt x="14870" y="1478652"/>
                        </a:cubicBezTo>
                        <a:cubicBezTo>
                          <a:pt x="75830" y="1341492"/>
                          <a:pt x="398410" y="1027802"/>
                          <a:pt x="449210" y="891912"/>
                        </a:cubicBezTo>
                        <a:cubicBezTo>
                          <a:pt x="500010" y="756022"/>
                          <a:pt x="359042" y="759832"/>
                          <a:pt x="319670" y="663312"/>
                        </a:cubicBezTo>
                        <a:cubicBezTo>
                          <a:pt x="280302" y="566792"/>
                          <a:pt x="92342" y="415662"/>
                          <a:pt x="212990" y="312792"/>
                        </a:cubicBezTo>
                        <a:cubicBezTo>
                          <a:pt x="243154" y="287074"/>
                          <a:pt x="310782" y="262786"/>
                          <a:pt x="395098" y="239508"/>
                        </a:cubicBezTo>
                        <a:lnTo>
                          <a:pt x="506330" y="211612"/>
                        </a:lnTo>
                        <a:lnTo>
                          <a:pt x="507094" y="213126"/>
                        </a:lnTo>
                        <a:cubicBezTo>
                          <a:pt x="500974" y="259094"/>
                          <a:pt x="330466" y="352162"/>
                          <a:pt x="308242" y="396612"/>
                        </a:cubicBezTo>
                        <a:cubicBezTo>
                          <a:pt x="282842" y="447412"/>
                          <a:pt x="266966" y="461700"/>
                          <a:pt x="346342" y="501388"/>
                        </a:cubicBezTo>
                        <a:cubicBezTo>
                          <a:pt x="425714" y="541074"/>
                          <a:pt x="641614" y="661724"/>
                          <a:pt x="784490" y="634736"/>
                        </a:cubicBezTo>
                        <a:cubicBezTo>
                          <a:pt x="927366" y="607750"/>
                          <a:pt x="1030554" y="368036"/>
                          <a:pt x="1203590" y="339462"/>
                        </a:cubicBezTo>
                        <a:cubicBezTo>
                          <a:pt x="1376626" y="310888"/>
                          <a:pt x="1517914" y="463288"/>
                          <a:pt x="1822714" y="463288"/>
                        </a:cubicBezTo>
                        <a:cubicBezTo>
                          <a:pt x="2127514" y="463288"/>
                          <a:pt x="2633930" y="441062"/>
                          <a:pt x="3032390" y="339462"/>
                        </a:cubicBezTo>
                        <a:cubicBezTo>
                          <a:pt x="3281430" y="275962"/>
                          <a:pt x="3535430" y="129366"/>
                          <a:pt x="3781600" y="11296"/>
                        </a:cubicBezTo>
                        <a:lnTo>
                          <a:pt x="3806504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0" name="フリーフォーム: 図形 1369">
                    <a:extLst>
                      <a:ext uri="{FF2B5EF4-FFF2-40B4-BE49-F238E27FC236}">
                        <a16:creationId xmlns:a16="http://schemas.microsoft.com/office/drawing/2014/main" id="{F476F0B9-84FE-AD36-868D-ED0E8CA1AD22}"/>
                      </a:ext>
                    </a:extLst>
                  </p:cNvPr>
                  <p:cNvSpPr/>
                  <p:nvPr/>
                </p:nvSpPr>
                <p:spPr>
                  <a:xfrm>
                    <a:off x="21679438" y="29746178"/>
                    <a:ext cx="3569826" cy="3375214"/>
                  </a:xfrm>
                  <a:custGeom>
                    <a:avLst/>
                    <a:gdLst>
                      <a:gd name="connsiteX0" fmla="*/ 2257506 w 3569826"/>
                      <a:gd name="connsiteY0" fmla="*/ 1826 h 3375214"/>
                      <a:gd name="connsiteX1" fmla="*/ 2293082 w 3569826"/>
                      <a:gd name="connsiteY1" fmla="*/ 185182 h 3375214"/>
                      <a:gd name="connsiteX2" fmla="*/ 2689322 w 3569826"/>
                      <a:gd name="connsiteY2" fmla="*/ 208042 h 3375214"/>
                      <a:gd name="connsiteX3" fmla="*/ 2826482 w 3569826"/>
                      <a:gd name="connsiteY3" fmla="*/ 619522 h 3375214"/>
                      <a:gd name="connsiteX4" fmla="*/ 3382742 w 3569826"/>
                      <a:gd name="connsiteY4" fmla="*/ 375682 h 3375214"/>
                      <a:gd name="connsiteX5" fmla="*/ 3483038 w 3569826"/>
                      <a:gd name="connsiteY5" fmla="*/ 360910 h 3375214"/>
                      <a:gd name="connsiteX6" fmla="*/ 3569826 w 3569826"/>
                      <a:gd name="connsiteY6" fmla="*/ 362248 h 3375214"/>
                      <a:gd name="connsiteX7" fmla="*/ 3537762 w 3569826"/>
                      <a:gd name="connsiteY7" fmla="*/ 384730 h 3375214"/>
                      <a:gd name="connsiteX8" fmla="*/ 3458942 w 3569826"/>
                      <a:gd name="connsiteY8" fmla="*/ 459502 h 3375214"/>
                      <a:gd name="connsiteX9" fmla="*/ 3428462 w 3569826"/>
                      <a:gd name="connsiteY9" fmla="*/ 726202 h 3375214"/>
                      <a:gd name="connsiteX10" fmla="*/ 3077942 w 3569826"/>
                      <a:gd name="connsiteY10" fmla="*/ 1290082 h 3375214"/>
                      <a:gd name="connsiteX11" fmla="*/ 3146522 w 3569826"/>
                      <a:gd name="connsiteY11" fmla="*/ 1663462 h 3375214"/>
                      <a:gd name="connsiteX12" fmla="*/ 3070322 w 3569826"/>
                      <a:gd name="connsiteY12" fmla="*/ 1876822 h 3375214"/>
                      <a:gd name="connsiteX13" fmla="*/ 3237962 w 3569826"/>
                      <a:gd name="connsiteY13" fmla="*/ 2181622 h 3375214"/>
                      <a:gd name="connsiteX14" fmla="*/ 3247896 w 3569826"/>
                      <a:gd name="connsiteY14" fmla="*/ 2260338 h 3375214"/>
                      <a:gd name="connsiteX15" fmla="*/ 3257854 w 3569826"/>
                      <a:gd name="connsiteY15" fmla="*/ 2311018 h 3375214"/>
                      <a:gd name="connsiteX16" fmla="*/ 3161166 w 3569826"/>
                      <a:gd name="connsiteY16" fmla="*/ 2341762 h 3375214"/>
                      <a:gd name="connsiteX17" fmla="*/ 2933162 w 3569826"/>
                      <a:gd name="connsiteY17" fmla="*/ 2448322 h 3375214"/>
                      <a:gd name="connsiteX18" fmla="*/ 2761714 w 3569826"/>
                      <a:gd name="connsiteY18" fmla="*/ 2743598 h 3375214"/>
                      <a:gd name="connsiteX19" fmla="*/ 2390238 w 3569826"/>
                      <a:gd name="connsiteY19" fmla="*/ 2838846 h 3375214"/>
                      <a:gd name="connsiteX20" fmla="*/ 2171162 w 3569826"/>
                      <a:gd name="connsiteY20" fmla="*/ 3276998 h 3375214"/>
                      <a:gd name="connsiteX21" fmla="*/ 1847314 w 3569826"/>
                      <a:gd name="connsiteY21" fmla="*/ 3267472 h 3375214"/>
                      <a:gd name="connsiteX22" fmla="*/ 1637762 w 3569826"/>
                      <a:gd name="connsiteY22" fmla="*/ 3353198 h 3375214"/>
                      <a:gd name="connsiteX23" fmla="*/ 1332962 w 3569826"/>
                      <a:gd name="connsiteY23" fmla="*/ 3124598 h 3375214"/>
                      <a:gd name="connsiteX24" fmla="*/ 751938 w 3569826"/>
                      <a:gd name="connsiteY24" fmla="*/ 3372246 h 3375214"/>
                      <a:gd name="connsiteX25" fmla="*/ 725162 w 3569826"/>
                      <a:gd name="connsiteY25" fmla="*/ 3375214 h 3375214"/>
                      <a:gd name="connsiteX26" fmla="*/ 714790 w 3569826"/>
                      <a:gd name="connsiteY26" fmla="*/ 3337004 h 3375214"/>
                      <a:gd name="connsiteX27" fmla="*/ 570962 w 3569826"/>
                      <a:gd name="connsiteY27" fmla="*/ 3073162 h 3375214"/>
                      <a:gd name="connsiteX28" fmla="*/ 403322 w 3569826"/>
                      <a:gd name="connsiteY28" fmla="*/ 2676922 h 3375214"/>
                      <a:gd name="connsiteX29" fmla="*/ 395702 w 3569826"/>
                      <a:gd name="connsiteY29" fmla="*/ 2212102 h 3375214"/>
                      <a:gd name="connsiteX30" fmla="*/ 151862 w 3569826"/>
                      <a:gd name="connsiteY30" fmla="*/ 1724422 h 3375214"/>
                      <a:gd name="connsiteX31" fmla="*/ 250922 w 3569826"/>
                      <a:gd name="connsiteY31" fmla="*/ 1358662 h 3375214"/>
                      <a:gd name="connsiteX32" fmla="*/ 103284 w 3569826"/>
                      <a:gd name="connsiteY32" fmla="*/ 1176734 h 3375214"/>
                      <a:gd name="connsiteX33" fmla="*/ 0 w 3569826"/>
                      <a:gd name="connsiteY33" fmla="*/ 1096270 h 3375214"/>
                      <a:gd name="connsiteX34" fmla="*/ 29644 w 3569826"/>
                      <a:gd name="connsiteY34" fmla="*/ 1041182 h 3375214"/>
                      <a:gd name="connsiteX35" fmla="*/ 113762 w 3569826"/>
                      <a:gd name="connsiteY35" fmla="*/ 931942 h 3375214"/>
                      <a:gd name="connsiteX36" fmla="*/ 426182 w 3569826"/>
                      <a:gd name="connsiteY36" fmla="*/ 886222 h 3375214"/>
                      <a:gd name="connsiteX37" fmla="*/ 418562 w 3569826"/>
                      <a:gd name="connsiteY37" fmla="*/ 688102 h 3375214"/>
                      <a:gd name="connsiteX38" fmla="*/ 647162 w 3569826"/>
                      <a:gd name="connsiteY38" fmla="*/ 665242 h 3375214"/>
                      <a:gd name="connsiteX39" fmla="*/ 791942 w 3569826"/>
                      <a:gd name="connsiteY39" fmla="*/ 436642 h 3375214"/>
                      <a:gd name="connsiteX40" fmla="*/ 959582 w 3569826"/>
                      <a:gd name="connsiteY40" fmla="*/ 177562 h 3375214"/>
                      <a:gd name="connsiteX41" fmla="*/ 1386302 w 3569826"/>
                      <a:gd name="connsiteY41" fmla="*/ 78502 h 3375214"/>
                      <a:gd name="connsiteX42" fmla="*/ 1752062 w 3569826"/>
                      <a:gd name="connsiteY42" fmla="*/ 329962 h 3375214"/>
                      <a:gd name="connsiteX43" fmla="*/ 2232122 w 3569826"/>
                      <a:gd name="connsiteY43" fmla="*/ 2302 h 3375214"/>
                      <a:gd name="connsiteX44" fmla="*/ 2257506 w 3569826"/>
                      <a:gd name="connsiteY44" fmla="*/ 1826 h 33752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3569826" h="3375214">
                        <a:moveTo>
                          <a:pt x="2257506" y="1826"/>
                        </a:moveTo>
                        <a:cubicBezTo>
                          <a:pt x="2298778" y="19190"/>
                          <a:pt x="2226406" y="155178"/>
                          <a:pt x="2293082" y="185182"/>
                        </a:cubicBezTo>
                        <a:cubicBezTo>
                          <a:pt x="2369282" y="219472"/>
                          <a:pt x="2600422" y="135652"/>
                          <a:pt x="2689322" y="208042"/>
                        </a:cubicBezTo>
                        <a:cubicBezTo>
                          <a:pt x="2778222" y="280432"/>
                          <a:pt x="2710912" y="591582"/>
                          <a:pt x="2826482" y="619522"/>
                        </a:cubicBezTo>
                        <a:cubicBezTo>
                          <a:pt x="2942052" y="647462"/>
                          <a:pt x="3150332" y="445532"/>
                          <a:pt x="3382742" y="375682"/>
                        </a:cubicBezTo>
                        <a:cubicBezTo>
                          <a:pt x="3411794" y="366950"/>
                          <a:pt x="3445746" y="362546"/>
                          <a:pt x="3483038" y="360910"/>
                        </a:cubicBezTo>
                        <a:lnTo>
                          <a:pt x="3569826" y="362248"/>
                        </a:lnTo>
                        <a:lnTo>
                          <a:pt x="3537762" y="384730"/>
                        </a:lnTo>
                        <a:cubicBezTo>
                          <a:pt x="3503630" y="409972"/>
                          <a:pt x="3475134" y="434738"/>
                          <a:pt x="3458942" y="459502"/>
                        </a:cubicBezTo>
                        <a:cubicBezTo>
                          <a:pt x="3394172" y="558562"/>
                          <a:pt x="3491962" y="587772"/>
                          <a:pt x="3428462" y="726202"/>
                        </a:cubicBezTo>
                        <a:cubicBezTo>
                          <a:pt x="3364962" y="864632"/>
                          <a:pt x="3124932" y="1133872"/>
                          <a:pt x="3077942" y="1290082"/>
                        </a:cubicBezTo>
                        <a:cubicBezTo>
                          <a:pt x="3030952" y="1446292"/>
                          <a:pt x="3147792" y="1565672"/>
                          <a:pt x="3146522" y="1663462"/>
                        </a:cubicBezTo>
                        <a:cubicBezTo>
                          <a:pt x="3145252" y="1761252"/>
                          <a:pt x="3055082" y="1790462"/>
                          <a:pt x="3070322" y="1876822"/>
                        </a:cubicBezTo>
                        <a:cubicBezTo>
                          <a:pt x="3085562" y="1963182"/>
                          <a:pt x="3229072" y="1992392"/>
                          <a:pt x="3237962" y="2181622"/>
                        </a:cubicBezTo>
                        <a:cubicBezTo>
                          <a:pt x="3239074" y="2205276"/>
                          <a:pt x="3242804" y="2231688"/>
                          <a:pt x="3247896" y="2260338"/>
                        </a:cubicBezTo>
                        <a:lnTo>
                          <a:pt x="3257854" y="2311018"/>
                        </a:lnTo>
                        <a:lnTo>
                          <a:pt x="3161166" y="2341762"/>
                        </a:lnTo>
                        <a:cubicBezTo>
                          <a:pt x="3071274" y="2372916"/>
                          <a:pt x="2989518" y="2407842"/>
                          <a:pt x="2933162" y="2448322"/>
                        </a:cubicBezTo>
                        <a:cubicBezTo>
                          <a:pt x="2820450" y="2529284"/>
                          <a:pt x="2852198" y="2678510"/>
                          <a:pt x="2761714" y="2743598"/>
                        </a:cubicBezTo>
                        <a:cubicBezTo>
                          <a:pt x="2671226" y="2808684"/>
                          <a:pt x="2488662" y="2749946"/>
                          <a:pt x="2390238" y="2838846"/>
                        </a:cubicBezTo>
                        <a:cubicBezTo>
                          <a:pt x="2291814" y="2927746"/>
                          <a:pt x="2261650" y="3205560"/>
                          <a:pt x="2171162" y="3276998"/>
                        </a:cubicBezTo>
                        <a:cubicBezTo>
                          <a:pt x="2080674" y="3348434"/>
                          <a:pt x="1936214" y="3254772"/>
                          <a:pt x="1847314" y="3267472"/>
                        </a:cubicBezTo>
                        <a:cubicBezTo>
                          <a:pt x="1758414" y="3280172"/>
                          <a:pt x="1723486" y="3377010"/>
                          <a:pt x="1637762" y="3353198"/>
                        </a:cubicBezTo>
                        <a:cubicBezTo>
                          <a:pt x="1552038" y="3329386"/>
                          <a:pt x="1480598" y="3121422"/>
                          <a:pt x="1332962" y="3124598"/>
                        </a:cubicBezTo>
                        <a:cubicBezTo>
                          <a:pt x="1185326" y="3127772"/>
                          <a:pt x="883698" y="3340498"/>
                          <a:pt x="751938" y="3372246"/>
                        </a:cubicBezTo>
                        <a:lnTo>
                          <a:pt x="725162" y="3375214"/>
                        </a:lnTo>
                        <a:lnTo>
                          <a:pt x="714790" y="3337004"/>
                        </a:lnTo>
                        <a:cubicBezTo>
                          <a:pt x="673514" y="3240484"/>
                          <a:pt x="585566" y="3156346"/>
                          <a:pt x="570962" y="3073162"/>
                        </a:cubicBezTo>
                        <a:cubicBezTo>
                          <a:pt x="541754" y="2906792"/>
                          <a:pt x="432534" y="2820432"/>
                          <a:pt x="403322" y="2676922"/>
                        </a:cubicBezTo>
                        <a:cubicBezTo>
                          <a:pt x="374114" y="2533412"/>
                          <a:pt x="437614" y="2370852"/>
                          <a:pt x="395702" y="2212102"/>
                        </a:cubicBezTo>
                        <a:cubicBezTo>
                          <a:pt x="353794" y="2053352"/>
                          <a:pt x="175994" y="1866662"/>
                          <a:pt x="151862" y="1724422"/>
                        </a:cubicBezTo>
                        <a:cubicBezTo>
                          <a:pt x="127734" y="1582182"/>
                          <a:pt x="291562" y="1472962"/>
                          <a:pt x="250922" y="1358662"/>
                        </a:cubicBezTo>
                        <a:cubicBezTo>
                          <a:pt x="230602" y="1301512"/>
                          <a:pt x="170912" y="1235472"/>
                          <a:pt x="103284" y="1176734"/>
                        </a:cubicBezTo>
                        <a:lnTo>
                          <a:pt x="0" y="1096270"/>
                        </a:lnTo>
                        <a:lnTo>
                          <a:pt x="29644" y="1041182"/>
                        </a:lnTo>
                        <a:cubicBezTo>
                          <a:pt x="57168" y="992664"/>
                          <a:pt x="84552" y="952262"/>
                          <a:pt x="113762" y="931942"/>
                        </a:cubicBezTo>
                        <a:cubicBezTo>
                          <a:pt x="230602" y="850662"/>
                          <a:pt x="375382" y="926862"/>
                          <a:pt x="426182" y="886222"/>
                        </a:cubicBezTo>
                        <a:cubicBezTo>
                          <a:pt x="476982" y="845582"/>
                          <a:pt x="381732" y="724932"/>
                          <a:pt x="418562" y="688102"/>
                        </a:cubicBezTo>
                        <a:cubicBezTo>
                          <a:pt x="455392" y="651272"/>
                          <a:pt x="584932" y="707152"/>
                          <a:pt x="647162" y="665242"/>
                        </a:cubicBezTo>
                        <a:cubicBezTo>
                          <a:pt x="709392" y="623332"/>
                          <a:pt x="739872" y="517922"/>
                          <a:pt x="791942" y="436642"/>
                        </a:cubicBezTo>
                        <a:cubicBezTo>
                          <a:pt x="844012" y="355362"/>
                          <a:pt x="860522" y="237252"/>
                          <a:pt x="959582" y="177562"/>
                        </a:cubicBezTo>
                        <a:cubicBezTo>
                          <a:pt x="1058642" y="117872"/>
                          <a:pt x="1254222" y="53102"/>
                          <a:pt x="1386302" y="78502"/>
                        </a:cubicBezTo>
                        <a:cubicBezTo>
                          <a:pt x="1518382" y="103902"/>
                          <a:pt x="1611092" y="342662"/>
                          <a:pt x="1752062" y="329962"/>
                        </a:cubicBezTo>
                        <a:cubicBezTo>
                          <a:pt x="1893032" y="317262"/>
                          <a:pt x="2141952" y="26432"/>
                          <a:pt x="2232122" y="2302"/>
                        </a:cubicBezTo>
                        <a:cubicBezTo>
                          <a:pt x="2243394" y="-714"/>
                          <a:pt x="2251608" y="-654"/>
                          <a:pt x="2257506" y="182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1" name="フリーフォーム: 図形 1370">
                    <a:extLst>
                      <a:ext uri="{FF2B5EF4-FFF2-40B4-BE49-F238E27FC236}">
                        <a16:creationId xmlns:a16="http://schemas.microsoft.com/office/drawing/2014/main" id="{C8C09AFD-9553-7937-4865-FED32ABA0349}"/>
                      </a:ext>
                    </a:extLst>
                  </p:cNvPr>
                  <p:cNvSpPr/>
                  <p:nvPr/>
                </p:nvSpPr>
                <p:spPr>
                  <a:xfrm>
                    <a:off x="22744593" y="32644368"/>
                    <a:ext cx="2643722" cy="2115325"/>
                  </a:xfrm>
                  <a:custGeom>
                    <a:avLst/>
                    <a:gdLst>
                      <a:gd name="connsiteX0" fmla="*/ 1035238 w 2643722"/>
                      <a:gd name="connsiteY0" fmla="*/ 662400 h 2115325"/>
                      <a:gd name="connsiteX1" fmla="*/ 1391756 w 2643722"/>
                      <a:gd name="connsiteY1" fmla="*/ 769332 h 2115325"/>
                      <a:gd name="connsiteX2" fmla="*/ 1677506 w 2643722"/>
                      <a:gd name="connsiteY2" fmla="*/ 674082 h 2115325"/>
                      <a:gd name="connsiteX3" fmla="*/ 1744182 w 2643722"/>
                      <a:gd name="connsiteY3" fmla="*/ 855056 h 2115325"/>
                      <a:gd name="connsiteX4" fmla="*/ 1991830 w 2643722"/>
                      <a:gd name="connsiteY4" fmla="*/ 931256 h 2115325"/>
                      <a:gd name="connsiteX5" fmla="*/ 2191856 w 2643722"/>
                      <a:gd name="connsiteY5" fmla="*/ 1093184 h 2115325"/>
                      <a:gd name="connsiteX6" fmla="*/ 2525230 w 2643722"/>
                      <a:gd name="connsiteY6" fmla="*/ 1312256 h 2115325"/>
                      <a:gd name="connsiteX7" fmla="*/ 2620926 w 2643722"/>
                      <a:gd name="connsiteY7" fmla="*/ 1314860 h 2115325"/>
                      <a:gd name="connsiteX8" fmla="*/ 2643722 w 2643722"/>
                      <a:gd name="connsiteY8" fmla="*/ 1310152 h 2115325"/>
                      <a:gd name="connsiteX9" fmla="*/ 2627030 w 2643722"/>
                      <a:gd name="connsiteY9" fmla="*/ 1340832 h 2115325"/>
                      <a:gd name="connsiteX10" fmla="*/ 2429982 w 2643722"/>
                      <a:gd name="connsiteY10" fmla="*/ 1483708 h 2115325"/>
                      <a:gd name="connsiteX11" fmla="*/ 1687030 w 2643722"/>
                      <a:gd name="connsiteY11" fmla="*/ 1512280 h 2115325"/>
                      <a:gd name="connsiteX12" fmla="*/ 1201256 w 2643722"/>
                      <a:gd name="connsiteY12" fmla="*/ 1845656 h 2115325"/>
                      <a:gd name="connsiteX13" fmla="*/ 963130 w 2643722"/>
                      <a:gd name="connsiteY13" fmla="*/ 1731356 h 2115325"/>
                      <a:gd name="connsiteX14" fmla="*/ 496406 w 2643722"/>
                      <a:gd name="connsiteY14" fmla="*/ 1845656 h 2115325"/>
                      <a:gd name="connsiteX15" fmla="*/ 220182 w 2643722"/>
                      <a:gd name="connsiteY15" fmla="*/ 2102832 h 2115325"/>
                      <a:gd name="connsiteX16" fmla="*/ 15990 w 2643722"/>
                      <a:gd name="connsiteY16" fmla="*/ 2006244 h 2115325"/>
                      <a:gd name="connsiteX17" fmla="*/ 0 w 2643722"/>
                      <a:gd name="connsiteY17" fmla="*/ 1997344 h 2115325"/>
                      <a:gd name="connsiteX18" fmla="*/ 16434 w 2643722"/>
                      <a:gd name="connsiteY18" fmla="*/ 1979156 h 2115325"/>
                      <a:gd name="connsiteX19" fmla="*/ 77306 w 2643722"/>
                      <a:gd name="connsiteY19" fmla="*/ 1874232 h 2115325"/>
                      <a:gd name="connsiteX20" fmla="*/ 20156 w 2643722"/>
                      <a:gd name="connsiteY20" fmla="*/ 1312256 h 2115325"/>
                      <a:gd name="connsiteX21" fmla="*/ 258282 w 2643722"/>
                      <a:gd name="connsiteY21" fmla="*/ 1264632 h 2115325"/>
                      <a:gd name="connsiteX22" fmla="*/ 896456 w 2643722"/>
                      <a:gd name="connsiteY22" fmla="*/ 683608 h 2115325"/>
                      <a:gd name="connsiteX23" fmla="*/ 1035238 w 2643722"/>
                      <a:gd name="connsiteY23" fmla="*/ 662400 h 2115325"/>
                      <a:gd name="connsiteX24" fmla="*/ 2187230 w 2643722"/>
                      <a:gd name="connsiteY24" fmla="*/ 132 h 2115325"/>
                      <a:gd name="connsiteX25" fmla="*/ 2231794 w 2643722"/>
                      <a:gd name="connsiteY25" fmla="*/ 7332 h 2115325"/>
                      <a:gd name="connsiteX26" fmla="*/ 2260370 w 2643722"/>
                      <a:gd name="connsiteY26" fmla="*/ 464532 h 2115325"/>
                      <a:gd name="connsiteX27" fmla="*/ 2098446 w 2643722"/>
                      <a:gd name="connsiteY27" fmla="*/ 369280 h 2115325"/>
                      <a:gd name="connsiteX28" fmla="*/ 1946046 w 2643722"/>
                      <a:gd name="connsiteY28" fmla="*/ 531206 h 2115325"/>
                      <a:gd name="connsiteX29" fmla="*/ 1898420 w 2643722"/>
                      <a:gd name="connsiteY29" fmla="*/ 321656 h 2115325"/>
                      <a:gd name="connsiteX30" fmla="*/ 1641246 w 2643722"/>
                      <a:gd name="connsiteY30" fmla="*/ 369280 h 2115325"/>
                      <a:gd name="connsiteX31" fmla="*/ 1717446 w 2643722"/>
                      <a:gd name="connsiteY31" fmla="*/ 264506 h 2115325"/>
                      <a:gd name="connsiteX32" fmla="*/ 1717446 w 2643722"/>
                      <a:gd name="connsiteY32" fmla="*/ 188306 h 2115325"/>
                      <a:gd name="connsiteX33" fmla="*/ 2187230 w 2643722"/>
                      <a:gd name="connsiteY33" fmla="*/ 132 h 2115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2643722" h="2115325">
                        <a:moveTo>
                          <a:pt x="1035238" y="662400"/>
                        </a:moveTo>
                        <a:cubicBezTo>
                          <a:pt x="1170598" y="675272"/>
                          <a:pt x="1294126" y="770524"/>
                          <a:pt x="1391756" y="769332"/>
                        </a:cubicBezTo>
                        <a:cubicBezTo>
                          <a:pt x="1521930" y="767744"/>
                          <a:pt x="1618770" y="659794"/>
                          <a:pt x="1677506" y="674082"/>
                        </a:cubicBezTo>
                        <a:cubicBezTo>
                          <a:pt x="1736244" y="688368"/>
                          <a:pt x="1691794" y="812196"/>
                          <a:pt x="1744182" y="855056"/>
                        </a:cubicBezTo>
                        <a:cubicBezTo>
                          <a:pt x="1796568" y="897920"/>
                          <a:pt x="1917218" y="891570"/>
                          <a:pt x="1991830" y="931256"/>
                        </a:cubicBezTo>
                        <a:cubicBezTo>
                          <a:pt x="2066442" y="970944"/>
                          <a:pt x="2102956" y="1029680"/>
                          <a:pt x="2191856" y="1093184"/>
                        </a:cubicBezTo>
                        <a:cubicBezTo>
                          <a:pt x="2280756" y="1156680"/>
                          <a:pt x="2406170" y="1283680"/>
                          <a:pt x="2525230" y="1312256"/>
                        </a:cubicBezTo>
                        <a:cubicBezTo>
                          <a:pt x="2554996" y="1319400"/>
                          <a:pt x="2587440" y="1319104"/>
                          <a:pt x="2620926" y="1314860"/>
                        </a:cubicBezTo>
                        <a:lnTo>
                          <a:pt x="2643722" y="1310152"/>
                        </a:lnTo>
                        <a:lnTo>
                          <a:pt x="2627030" y="1340832"/>
                        </a:lnTo>
                        <a:cubicBezTo>
                          <a:pt x="2583174" y="1403140"/>
                          <a:pt x="2510150" y="1449576"/>
                          <a:pt x="2429982" y="1483708"/>
                        </a:cubicBezTo>
                        <a:cubicBezTo>
                          <a:pt x="2269642" y="1551968"/>
                          <a:pt x="1891818" y="1451956"/>
                          <a:pt x="1687030" y="1512280"/>
                        </a:cubicBezTo>
                        <a:cubicBezTo>
                          <a:pt x="1482244" y="1572608"/>
                          <a:pt x="1321906" y="1809144"/>
                          <a:pt x="1201256" y="1845656"/>
                        </a:cubicBezTo>
                        <a:cubicBezTo>
                          <a:pt x="1080606" y="1882168"/>
                          <a:pt x="1080606" y="1731356"/>
                          <a:pt x="963130" y="1731356"/>
                        </a:cubicBezTo>
                        <a:cubicBezTo>
                          <a:pt x="845656" y="1731356"/>
                          <a:pt x="620230" y="1783744"/>
                          <a:pt x="496406" y="1845656"/>
                        </a:cubicBezTo>
                        <a:cubicBezTo>
                          <a:pt x="372582" y="1907568"/>
                          <a:pt x="396394" y="2175856"/>
                          <a:pt x="220182" y="2102832"/>
                        </a:cubicBezTo>
                        <a:cubicBezTo>
                          <a:pt x="176130" y="2084576"/>
                          <a:pt x="101814" y="2051040"/>
                          <a:pt x="15990" y="2006244"/>
                        </a:cubicBezTo>
                        <a:lnTo>
                          <a:pt x="0" y="1997344"/>
                        </a:lnTo>
                        <a:lnTo>
                          <a:pt x="16434" y="1979156"/>
                        </a:lnTo>
                        <a:cubicBezTo>
                          <a:pt x="42778" y="1946064"/>
                          <a:pt x="63812" y="1910744"/>
                          <a:pt x="77306" y="1874232"/>
                        </a:cubicBezTo>
                        <a:cubicBezTo>
                          <a:pt x="131282" y="1728184"/>
                          <a:pt x="-10006" y="1413856"/>
                          <a:pt x="20156" y="1312256"/>
                        </a:cubicBezTo>
                        <a:cubicBezTo>
                          <a:pt x="50318" y="1210656"/>
                          <a:pt x="112230" y="1369408"/>
                          <a:pt x="258282" y="1264632"/>
                        </a:cubicBezTo>
                        <a:cubicBezTo>
                          <a:pt x="404330" y="1159856"/>
                          <a:pt x="707544" y="766156"/>
                          <a:pt x="896456" y="683608"/>
                        </a:cubicBezTo>
                        <a:cubicBezTo>
                          <a:pt x="943684" y="662970"/>
                          <a:pt x="990118" y="658108"/>
                          <a:pt x="1035238" y="662400"/>
                        </a:cubicBezTo>
                        <a:close/>
                        <a:moveTo>
                          <a:pt x="2187230" y="132"/>
                        </a:moveTo>
                        <a:cubicBezTo>
                          <a:pt x="2205302" y="-582"/>
                          <a:pt x="2220482" y="1578"/>
                          <a:pt x="2231794" y="7332"/>
                        </a:cubicBezTo>
                        <a:cubicBezTo>
                          <a:pt x="2322282" y="53368"/>
                          <a:pt x="2287358" y="405794"/>
                          <a:pt x="2260370" y="464532"/>
                        </a:cubicBezTo>
                        <a:cubicBezTo>
                          <a:pt x="2233382" y="523268"/>
                          <a:pt x="2150832" y="358168"/>
                          <a:pt x="2098446" y="369280"/>
                        </a:cubicBezTo>
                        <a:cubicBezTo>
                          <a:pt x="2046058" y="380392"/>
                          <a:pt x="1979382" y="539144"/>
                          <a:pt x="1946046" y="531206"/>
                        </a:cubicBezTo>
                        <a:cubicBezTo>
                          <a:pt x="1912708" y="523268"/>
                          <a:pt x="1949220" y="348644"/>
                          <a:pt x="1898420" y="321656"/>
                        </a:cubicBezTo>
                        <a:cubicBezTo>
                          <a:pt x="1847620" y="294668"/>
                          <a:pt x="1671406" y="378806"/>
                          <a:pt x="1641246" y="369280"/>
                        </a:cubicBezTo>
                        <a:cubicBezTo>
                          <a:pt x="1611082" y="359756"/>
                          <a:pt x="1704746" y="294668"/>
                          <a:pt x="1717446" y="264506"/>
                        </a:cubicBezTo>
                        <a:cubicBezTo>
                          <a:pt x="1730146" y="234344"/>
                          <a:pt x="1631720" y="231168"/>
                          <a:pt x="1717446" y="188306"/>
                        </a:cubicBezTo>
                        <a:cubicBezTo>
                          <a:pt x="1792454" y="150802"/>
                          <a:pt x="2060716" y="5122"/>
                          <a:pt x="2187230" y="13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2" name="フリーフォーム: 図形 1371">
                    <a:extLst>
                      <a:ext uri="{FF2B5EF4-FFF2-40B4-BE49-F238E27FC236}">
                        <a16:creationId xmlns:a16="http://schemas.microsoft.com/office/drawing/2014/main" id="{CA26BC91-F0E0-B756-4FE0-97AD7F995259}"/>
                      </a:ext>
                    </a:extLst>
                  </p:cNvPr>
                  <p:cNvSpPr/>
                  <p:nvPr/>
                </p:nvSpPr>
                <p:spPr>
                  <a:xfrm>
                    <a:off x="-7704927" y="60098934"/>
                    <a:ext cx="14251930" cy="8875844"/>
                  </a:xfrm>
                  <a:custGeom>
                    <a:avLst/>
                    <a:gdLst>
                      <a:gd name="connsiteX0" fmla="*/ 259098 w 14251930"/>
                      <a:gd name="connsiteY0" fmla="*/ 8321409 h 8875844"/>
                      <a:gd name="connsiteX1" fmla="*/ 738070 w 14251930"/>
                      <a:gd name="connsiteY1" fmla="*/ 8524609 h 8875844"/>
                      <a:gd name="connsiteX2" fmla="*/ 534870 w 14251930"/>
                      <a:gd name="connsiteY2" fmla="*/ 8872953 h 8875844"/>
                      <a:gd name="connsiteX3" fmla="*/ 12356 w 14251930"/>
                      <a:gd name="connsiteY3" fmla="*/ 8684265 h 8875844"/>
                      <a:gd name="connsiteX4" fmla="*/ 172013 w 14251930"/>
                      <a:gd name="connsiteY4" fmla="*/ 8568153 h 8875844"/>
                      <a:gd name="connsiteX5" fmla="*/ 259098 w 14251930"/>
                      <a:gd name="connsiteY5" fmla="*/ 8321409 h 8875844"/>
                      <a:gd name="connsiteX6" fmla="*/ 1928241 w 14251930"/>
                      <a:gd name="connsiteY6" fmla="*/ 7813409 h 8875844"/>
                      <a:gd name="connsiteX7" fmla="*/ 1812129 w 14251930"/>
                      <a:gd name="connsiteY7" fmla="*/ 8205289 h 8875844"/>
                      <a:gd name="connsiteX8" fmla="*/ 1681499 w 14251930"/>
                      <a:gd name="connsiteY8" fmla="*/ 8597177 h 8875844"/>
                      <a:gd name="connsiteX9" fmla="*/ 1434757 w 14251930"/>
                      <a:gd name="connsiteY9" fmla="*/ 8655233 h 8875844"/>
                      <a:gd name="connsiteX10" fmla="*/ 1376699 w 14251930"/>
                      <a:gd name="connsiteY10" fmla="*/ 8524609 h 8875844"/>
                      <a:gd name="connsiteX11" fmla="*/ 1376699 w 14251930"/>
                      <a:gd name="connsiteY11" fmla="*/ 8379465 h 8875844"/>
                      <a:gd name="connsiteX12" fmla="*/ 1188015 w 14251930"/>
                      <a:gd name="connsiteY12" fmla="*/ 8190777 h 8875844"/>
                      <a:gd name="connsiteX13" fmla="*/ 1347671 w 14251930"/>
                      <a:gd name="connsiteY13" fmla="*/ 8132721 h 8875844"/>
                      <a:gd name="connsiteX14" fmla="*/ 1565385 w 14251930"/>
                      <a:gd name="connsiteY14" fmla="*/ 8205289 h 8875844"/>
                      <a:gd name="connsiteX15" fmla="*/ 1928241 w 14251930"/>
                      <a:gd name="connsiteY15" fmla="*/ 7813409 h 8875844"/>
                      <a:gd name="connsiteX16" fmla="*/ 4816583 w 14251930"/>
                      <a:gd name="connsiteY16" fmla="*/ 6652265 h 8875844"/>
                      <a:gd name="connsiteX17" fmla="*/ 5063327 w 14251930"/>
                      <a:gd name="connsiteY17" fmla="*/ 6971577 h 8875844"/>
                      <a:gd name="connsiteX18" fmla="*/ 5324583 w 14251930"/>
                      <a:gd name="connsiteY18" fmla="*/ 7131233 h 8875844"/>
                      <a:gd name="connsiteX19" fmla="*/ 5498756 w 14251930"/>
                      <a:gd name="connsiteY19" fmla="*/ 7334433 h 8875844"/>
                      <a:gd name="connsiteX20" fmla="*/ 4860126 w 14251930"/>
                      <a:gd name="connsiteY20" fmla="*/ 7261865 h 8875844"/>
                      <a:gd name="connsiteX21" fmla="*/ 4874640 w 14251930"/>
                      <a:gd name="connsiteY21" fmla="*/ 6986093 h 8875844"/>
                      <a:gd name="connsiteX22" fmla="*/ 4816583 w 14251930"/>
                      <a:gd name="connsiteY22" fmla="*/ 6652265 h 8875844"/>
                      <a:gd name="connsiteX23" fmla="*/ 9485016 w 14251930"/>
                      <a:gd name="connsiteY23" fmla="*/ 1629009 h 8875844"/>
                      <a:gd name="connsiteX24" fmla="*/ 9510867 w 14251930"/>
                      <a:gd name="connsiteY24" fmla="*/ 1630685 h 8875844"/>
                      <a:gd name="connsiteX25" fmla="*/ 9663267 w 14251930"/>
                      <a:gd name="connsiteY25" fmla="*/ 1790705 h 8875844"/>
                      <a:gd name="connsiteX26" fmla="*/ 9587067 w 14251930"/>
                      <a:gd name="connsiteY26" fmla="*/ 1844045 h 8875844"/>
                      <a:gd name="connsiteX27" fmla="*/ 9548967 w 14251930"/>
                      <a:gd name="connsiteY27" fmla="*/ 1958345 h 8875844"/>
                      <a:gd name="connsiteX28" fmla="*/ 9419427 w 14251930"/>
                      <a:gd name="connsiteY28" fmla="*/ 1813565 h 8875844"/>
                      <a:gd name="connsiteX29" fmla="*/ 9289887 w 14251930"/>
                      <a:gd name="connsiteY29" fmla="*/ 1767845 h 8875844"/>
                      <a:gd name="connsiteX30" fmla="*/ 9289887 w 14251930"/>
                      <a:gd name="connsiteY30" fmla="*/ 1706885 h 8875844"/>
                      <a:gd name="connsiteX31" fmla="*/ 9485016 w 14251930"/>
                      <a:gd name="connsiteY31" fmla="*/ 1629009 h 8875844"/>
                      <a:gd name="connsiteX32" fmla="*/ 12629055 w 14251930"/>
                      <a:gd name="connsiteY32" fmla="*/ 434225 h 8875844"/>
                      <a:gd name="connsiteX33" fmla="*/ 12673167 w 14251930"/>
                      <a:gd name="connsiteY33" fmla="*/ 434345 h 8875844"/>
                      <a:gd name="connsiteX34" fmla="*/ 12749367 w 14251930"/>
                      <a:gd name="connsiteY34" fmla="*/ 487685 h 8875844"/>
                      <a:gd name="connsiteX35" fmla="*/ 12627447 w 14251930"/>
                      <a:gd name="connsiteY35" fmla="*/ 556265 h 8875844"/>
                      <a:gd name="connsiteX36" fmla="*/ 12490287 w 14251930"/>
                      <a:gd name="connsiteY36" fmla="*/ 472445 h 8875844"/>
                      <a:gd name="connsiteX37" fmla="*/ 12629055 w 14251930"/>
                      <a:gd name="connsiteY37" fmla="*/ 434225 h 8875844"/>
                      <a:gd name="connsiteX38" fmla="*/ 14060007 w 14251930"/>
                      <a:gd name="connsiteY38" fmla="*/ 5 h 8875844"/>
                      <a:gd name="connsiteX39" fmla="*/ 14250507 w 14251930"/>
                      <a:gd name="connsiteY39" fmla="*/ 335285 h 8875844"/>
                      <a:gd name="connsiteX40" fmla="*/ 13953327 w 14251930"/>
                      <a:gd name="connsiteY40" fmla="*/ 830585 h 8875844"/>
                      <a:gd name="connsiteX41" fmla="*/ 13663767 w 14251930"/>
                      <a:gd name="connsiteY41" fmla="*/ 883925 h 8875844"/>
                      <a:gd name="connsiteX42" fmla="*/ 13648527 w 14251930"/>
                      <a:gd name="connsiteY42" fmla="*/ 1059185 h 8875844"/>
                      <a:gd name="connsiteX43" fmla="*/ 13397067 w 14251930"/>
                      <a:gd name="connsiteY43" fmla="*/ 1120145 h 8875844"/>
                      <a:gd name="connsiteX44" fmla="*/ 13427547 w 14251930"/>
                      <a:gd name="connsiteY44" fmla="*/ 1203965 h 8875844"/>
                      <a:gd name="connsiteX45" fmla="*/ 13290387 w 14251930"/>
                      <a:gd name="connsiteY45" fmla="*/ 1272545 h 8875844"/>
                      <a:gd name="connsiteX46" fmla="*/ 13046547 w 14251930"/>
                      <a:gd name="connsiteY46" fmla="*/ 1447805 h 8875844"/>
                      <a:gd name="connsiteX47" fmla="*/ 12833187 w 14251930"/>
                      <a:gd name="connsiteY47" fmla="*/ 1447805 h 8875844"/>
                      <a:gd name="connsiteX48" fmla="*/ 12756987 w 14251930"/>
                      <a:gd name="connsiteY48" fmla="*/ 1546865 h 8875844"/>
                      <a:gd name="connsiteX49" fmla="*/ 12909387 w 14251930"/>
                      <a:gd name="connsiteY49" fmla="*/ 1714505 h 8875844"/>
                      <a:gd name="connsiteX50" fmla="*/ 12977967 w 14251930"/>
                      <a:gd name="connsiteY50" fmla="*/ 1958345 h 8875844"/>
                      <a:gd name="connsiteX51" fmla="*/ 12833187 w 14251930"/>
                      <a:gd name="connsiteY51" fmla="*/ 1821185 h 8875844"/>
                      <a:gd name="connsiteX52" fmla="*/ 12703647 w 14251930"/>
                      <a:gd name="connsiteY52" fmla="*/ 1905005 h 8875844"/>
                      <a:gd name="connsiteX53" fmla="*/ 12619827 w 14251930"/>
                      <a:gd name="connsiteY53" fmla="*/ 2148845 h 8875844"/>
                      <a:gd name="connsiteX54" fmla="*/ 12528387 w 14251930"/>
                      <a:gd name="connsiteY54" fmla="*/ 2286005 h 8875844"/>
                      <a:gd name="connsiteX55" fmla="*/ 12581727 w 14251930"/>
                      <a:gd name="connsiteY55" fmla="*/ 2369825 h 8875844"/>
                      <a:gd name="connsiteX56" fmla="*/ 12711267 w 14251930"/>
                      <a:gd name="connsiteY56" fmla="*/ 2346965 h 8875844"/>
                      <a:gd name="connsiteX57" fmla="*/ 12711267 w 14251930"/>
                      <a:gd name="connsiteY57" fmla="*/ 2438405 h 8875844"/>
                      <a:gd name="connsiteX58" fmla="*/ 12231207 w 14251930"/>
                      <a:gd name="connsiteY58" fmla="*/ 2727965 h 8875844"/>
                      <a:gd name="connsiteX59" fmla="*/ 12177867 w 14251930"/>
                      <a:gd name="connsiteY59" fmla="*/ 2499365 h 8875844"/>
                      <a:gd name="connsiteX60" fmla="*/ 12116907 w 14251930"/>
                      <a:gd name="connsiteY60" fmla="*/ 2263145 h 8875844"/>
                      <a:gd name="connsiteX61" fmla="*/ 12231207 w 14251930"/>
                      <a:gd name="connsiteY61" fmla="*/ 2156465 h 8875844"/>
                      <a:gd name="connsiteX62" fmla="*/ 12261687 w 14251930"/>
                      <a:gd name="connsiteY62" fmla="*/ 2072645 h 8875844"/>
                      <a:gd name="connsiteX63" fmla="*/ 12497907 w 14251930"/>
                      <a:gd name="connsiteY63" fmla="*/ 1950725 h 8875844"/>
                      <a:gd name="connsiteX64" fmla="*/ 12353127 w 14251930"/>
                      <a:gd name="connsiteY64" fmla="*/ 1516385 h 8875844"/>
                      <a:gd name="connsiteX65" fmla="*/ 12673167 w 14251930"/>
                      <a:gd name="connsiteY65" fmla="*/ 1440185 h 8875844"/>
                      <a:gd name="connsiteX66" fmla="*/ 12894147 w 14251930"/>
                      <a:gd name="connsiteY66" fmla="*/ 1211585 h 8875844"/>
                      <a:gd name="connsiteX67" fmla="*/ 13145607 w 14251930"/>
                      <a:gd name="connsiteY67" fmla="*/ 1120145 h 8875844"/>
                      <a:gd name="connsiteX68" fmla="*/ 13214187 w 14251930"/>
                      <a:gd name="connsiteY68" fmla="*/ 975365 h 8875844"/>
                      <a:gd name="connsiteX69" fmla="*/ 12924627 w 14251930"/>
                      <a:gd name="connsiteY69" fmla="*/ 883925 h 8875844"/>
                      <a:gd name="connsiteX70" fmla="*/ 12863667 w 14251930"/>
                      <a:gd name="connsiteY70" fmla="*/ 571505 h 8875844"/>
                      <a:gd name="connsiteX71" fmla="*/ 13054167 w 14251930"/>
                      <a:gd name="connsiteY71" fmla="*/ 541025 h 8875844"/>
                      <a:gd name="connsiteX72" fmla="*/ 13275147 w 14251930"/>
                      <a:gd name="connsiteY72" fmla="*/ 601985 h 8875844"/>
                      <a:gd name="connsiteX73" fmla="*/ 13427547 w 14251930"/>
                      <a:gd name="connsiteY73" fmla="*/ 807725 h 8875844"/>
                      <a:gd name="connsiteX74" fmla="*/ 13625667 w 14251930"/>
                      <a:gd name="connsiteY74" fmla="*/ 579125 h 8875844"/>
                      <a:gd name="connsiteX75" fmla="*/ 13922847 w 14251930"/>
                      <a:gd name="connsiteY75" fmla="*/ 327665 h 8875844"/>
                      <a:gd name="connsiteX76" fmla="*/ 14060007 w 14251930"/>
                      <a:gd name="connsiteY76" fmla="*/ 5 h 88758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</a:cxnLst>
                    <a:rect l="l" t="t" r="r" b="b"/>
                    <a:pathLst>
                      <a:path w="14251930" h="8875844">
                        <a:moveTo>
                          <a:pt x="259098" y="8321409"/>
                        </a:moveTo>
                        <a:cubicBezTo>
                          <a:pt x="353441" y="8314153"/>
                          <a:pt x="689689" y="8439945"/>
                          <a:pt x="738070" y="8524609"/>
                        </a:cubicBezTo>
                        <a:cubicBezTo>
                          <a:pt x="786452" y="8609273"/>
                          <a:pt x="655822" y="8846345"/>
                          <a:pt x="534870" y="8872953"/>
                        </a:cubicBezTo>
                        <a:cubicBezTo>
                          <a:pt x="413918" y="8899561"/>
                          <a:pt x="72833" y="8735065"/>
                          <a:pt x="12356" y="8684265"/>
                        </a:cubicBezTo>
                        <a:cubicBezTo>
                          <a:pt x="-48120" y="8633465"/>
                          <a:pt x="130889" y="8628625"/>
                          <a:pt x="172013" y="8568153"/>
                        </a:cubicBezTo>
                        <a:cubicBezTo>
                          <a:pt x="213137" y="8507673"/>
                          <a:pt x="164755" y="8328665"/>
                          <a:pt x="259098" y="8321409"/>
                        </a:cubicBezTo>
                        <a:close/>
                        <a:moveTo>
                          <a:pt x="1928241" y="7813409"/>
                        </a:moveTo>
                        <a:cubicBezTo>
                          <a:pt x="2056451" y="7827921"/>
                          <a:pt x="1853253" y="8074665"/>
                          <a:pt x="1812129" y="8205289"/>
                        </a:cubicBezTo>
                        <a:cubicBezTo>
                          <a:pt x="1771005" y="8335921"/>
                          <a:pt x="1744394" y="8522185"/>
                          <a:pt x="1681499" y="8597177"/>
                        </a:cubicBezTo>
                        <a:cubicBezTo>
                          <a:pt x="1618604" y="8672169"/>
                          <a:pt x="1485557" y="8667329"/>
                          <a:pt x="1434757" y="8655233"/>
                        </a:cubicBezTo>
                        <a:cubicBezTo>
                          <a:pt x="1383957" y="8643137"/>
                          <a:pt x="1386375" y="8570569"/>
                          <a:pt x="1376699" y="8524609"/>
                        </a:cubicBezTo>
                        <a:cubicBezTo>
                          <a:pt x="1367023" y="8478649"/>
                          <a:pt x="1408147" y="8435105"/>
                          <a:pt x="1376699" y="8379465"/>
                        </a:cubicBezTo>
                        <a:cubicBezTo>
                          <a:pt x="1345252" y="8323825"/>
                          <a:pt x="1192853" y="8231905"/>
                          <a:pt x="1188015" y="8190777"/>
                        </a:cubicBezTo>
                        <a:cubicBezTo>
                          <a:pt x="1183176" y="8149657"/>
                          <a:pt x="1289614" y="8132721"/>
                          <a:pt x="1347671" y="8132721"/>
                        </a:cubicBezTo>
                        <a:cubicBezTo>
                          <a:pt x="1405728" y="8132721"/>
                          <a:pt x="1475881" y="8231905"/>
                          <a:pt x="1565385" y="8205289"/>
                        </a:cubicBezTo>
                        <a:cubicBezTo>
                          <a:pt x="1654889" y="8178681"/>
                          <a:pt x="1800031" y="7798889"/>
                          <a:pt x="1928241" y="7813409"/>
                        </a:cubicBezTo>
                        <a:close/>
                        <a:moveTo>
                          <a:pt x="4816583" y="6652265"/>
                        </a:moveTo>
                        <a:cubicBezTo>
                          <a:pt x="4935118" y="6649845"/>
                          <a:pt x="4983499" y="6894169"/>
                          <a:pt x="5063327" y="6971577"/>
                        </a:cubicBezTo>
                        <a:cubicBezTo>
                          <a:pt x="5143154" y="7048985"/>
                          <a:pt x="5252011" y="7070761"/>
                          <a:pt x="5324583" y="7131233"/>
                        </a:cubicBezTo>
                        <a:cubicBezTo>
                          <a:pt x="5397156" y="7191713"/>
                          <a:pt x="5576166" y="7312665"/>
                          <a:pt x="5498756" y="7334433"/>
                        </a:cubicBezTo>
                        <a:cubicBezTo>
                          <a:pt x="5421346" y="7356209"/>
                          <a:pt x="4964146" y="7319921"/>
                          <a:pt x="4860126" y="7261865"/>
                        </a:cubicBezTo>
                        <a:cubicBezTo>
                          <a:pt x="4756108" y="7203809"/>
                          <a:pt x="4881898" y="7087697"/>
                          <a:pt x="4874640" y="6986093"/>
                        </a:cubicBezTo>
                        <a:cubicBezTo>
                          <a:pt x="4867383" y="6884493"/>
                          <a:pt x="4698050" y="6654685"/>
                          <a:pt x="4816583" y="6652265"/>
                        </a:cubicBezTo>
                        <a:close/>
                        <a:moveTo>
                          <a:pt x="9485016" y="1629009"/>
                        </a:moveTo>
                        <a:cubicBezTo>
                          <a:pt x="9494377" y="1628461"/>
                          <a:pt x="9503088" y="1628937"/>
                          <a:pt x="9510867" y="1630685"/>
                        </a:cubicBezTo>
                        <a:cubicBezTo>
                          <a:pt x="9573097" y="1644657"/>
                          <a:pt x="9648027" y="1753873"/>
                          <a:pt x="9663267" y="1790705"/>
                        </a:cubicBezTo>
                        <a:cubicBezTo>
                          <a:pt x="9678507" y="1827537"/>
                          <a:pt x="9606117" y="1816105"/>
                          <a:pt x="9587067" y="1844045"/>
                        </a:cubicBezTo>
                        <a:cubicBezTo>
                          <a:pt x="9568017" y="1871985"/>
                          <a:pt x="9576907" y="1963425"/>
                          <a:pt x="9548967" y="1958345"/>
                        </a:cubicBezTo>
                        <a:cubicBezTo>
                          <a:pt x="9521027" y="1953265"/>
                          <a:pt x="9462607" y="1845313"/>
                          <a:pt x="9419427" y="1813565"/>
                        </a:cubicBezTo>
                        <a:cubicBezTo>
                          <a:pt x="9376247" y="1781817"/>
                          <a:pt x="9311477" y="1785625"/>
                          <a:pt x="9289887" y="1767845"/>
                        </a:cubicBezTo>
                        <a:cubicBezTo>
                          <a:pt x="9268297" y="1750065"/>
                          <a:pt x="9253057" y="1729745"/>
                          <a:pt x="9289887" y="1706885"/>
                        </a:cubicBezTo>
                        <a:cubicBezTo>
                          <a:pt x="9322113" y="1686881"/>
                          <a:pt x="9419487" y="1632845"/>
                          <a:pt x="9485016" y="1629009"/>
                        </a:cubicBezTo>
                        <a:close/>
                        <a:moveTo>
                          <a:pt x="12629055" y="434225"/>
                        </a:moveTo>
                        <a:cubicBezTo>
                          <a:pt x="12647450" y="432597"/>
                          <a:pt x="12663325" y="432441"/>
                          <a:pt x="12673167" y="434345"/>
                        </a:cubicBezTo>
                        <a:cubicBezTo>
                          <a:pt x="12712537" y="441965"/>
                          <a:pt x="12756987" y="467365"/>
                          <a:pt x="12749367" y="487685"/>
                        </a:cubicBezTo>
                        <a:cubicBezTo>
                          <a:pt x="12741747" y="508005"/>
                          <a:pt x="12670627" y="558805"/>
                          <a:pt x="12627447" y="556265"/>
                        </a:cubicBezTo>
                        <a:cubicBezTo>
                          <a:pt x="12584267" y="553725"/>
                          <a:pt x="12482667" y="492765"/>
                          <a:pt x="12490287" y="472445"/>
                        </a:cubicBezTo>
                        <a:cubicBezTo>
                          <a:pt x="12496002" y="457205"/>
                          <a:pt x="12573869" y="439109"/>
                          <a:pt x="12629055" y="434225"/>
                        </a:cubicBezTo>
                        <a:close/>
                        <a:moveTo>
                          <a:pt x="14060007" y="5"/>
                        </a:moveTo>
                        <a:cubicBezTo>
                          <a:pt x="14114617" y="1273"/>
                          <a:pt x="14268287" y="196857"/>
                          <a:pt x="14250507" y="335285"/>
                        </a:cubicBezTo>
                        <a:cubicBezTo>
                          <a:pt x="14232727" y="473713"/>
                          <a:pt x="14051117" y="739145"/>
                          <a:pt x="13953327" y="830585"/>
                        </a:cubicBezTo>
                        <a:cubicBezTo>
                          <a:pt x="13855537" y="922025"/>
                          <a:pt x="13714567" y="845825"/>
                          <a:pt x="13663767" y="883925"/>
                        </a:cubicBezTo>
                        <a:cubicBezTo>
                          <a:pt x="13612967" y="922025"/>
                          <a:pt x="13692977" y="1019817"/>
                          <a:pt x="13648527" y="1059185"/>
                        </a:cubicBezTo>
                        <a:cubicBezTo>
                          <a:pt x="13604077" y="1098553"/>
                          <a:pt x="13433897" y="1096017"/>
                          <a:pt x="13397067" y="1120145"/>
                        </a:cubicBezTo>
                        <a:cubicBezTo>
                          <a:pt x="13360237" y="1144273"/>
                          <a:pt x="13445327" y="1178565"/>
                          <a:pt x="13427547" y="1203965"/>
                        </a:cubicBezTo>
                        <a:cubicBezTo>
                          <a:pt x="13409767" y="1229365"/>
                          <a:pt x="13353887" y="1231905"/>
                          <a:pt x="13290387" y="1272545"/>
                        </a:cubicBezTo>
                        <a:cubicBezTo>
                          <a:pt x="13226887" y="1313185"/>
                          <a:pt x="13122747" y="1418593"/>
                          <a:pt x="13046547" y="1447805"/>
                        </a:cubicBezTo>
                        <a:cubicBezTo>
                          <a:pt x="12970347" y="1477017"/>
                          <a:pt x="12881447" y="1431297"/>
                          <a:pt x="12833187" y="1447805"/>
                        </a:cubicBezTo>
                        <a:cubicBezTo>
                          <a:pt x="12784927" y="1464313"/>
                          <a:pt x="12744287" y="1502417"/>
                          <a:pt x="12756987" y="1546865"/>
                        </a:cubicBezTo>
                        <a:cubicBezTo>
                          <a:pt x="12769687" y="1591313"/>
                          <a:pt x="12872557" y="1645925"/>
                          <a:pt x="12909387" y="1714505"/>
                        </a:cubicBezTo>
                        <a:cubicBezTo>
                          <a:pt x="12946217" y="1783085"/>
                          <a:pt x="12990667" y="1940565"/>
                          <a:pt x="12977967" y="1958345"/>
                        </a:cubicBezTo>
                        <a:cubicBezTo>
                          <a:pt x="12965267" y="1976125"/>
                          <a:pt x="12878907" y="1830073"/>
                          <a:pt x="12833187" y="1821185"/>
                        </a:cubicBezTo>
                        <a:cubicBezTo>
                          <a:pt x="12787467" y="1812297"/>
                          <a:pt x="12739207" y="1850393"/>
                          <a:pt x="12703647" y="1905005"/>
                        </a:cubicBezTo>
                        <a:cubicBezTo>
                          <a:pt x="12668087" y="1959617"/>
                          <a:pt x="12649037" y="2085345"/>
                          <a:pt x="12619827" y="2148845"/>
                        </a:cubicBezTo>
                        <a:cubicBezTo>
                          <a:pt x="12590617" y="2212345"/>
                          <a:pt x="12534737" y="2249177"/>
                          <a:pt x="12528387" y="2286005"/>
                        </a:cubicBezTo>
                        <a:cubicBezTo>
                          <a:pt x="12522037" y="2322833"/>
                          <a:pt x="12551247" y="2359665"/>
                          <a:pt x="12581727" y="2369825"/>
                        </a:cubicBezTo>
                        <a:cubicBezTo>
                          <a:pt x="12612207" y="2379985"/>
                          <a:pt x="12689677" y="2335537"/>
                          <a:pt x="12711267" y="2346965"/>
                        </a:cubicBezTo>
                        <a:cubicBezTo>
                          <a:pt x="12732857" y="2358393"/>
                          <a:pt x="12791277" y="2374905"/>
                          <a:pt x="12711267" y="2438405"/>
                        </a:cubicBezTo>
                        <a:cubicBezTo>
                          <a:pt x="12631257" y="2501905"/>
                          <a:pt x="12320107" y="2717805"/>
                          <a:pt x="12231207" y="2727965"/>
                        </a:cubicBezTo>
                        <a:cubicBezTo>
                          <a:pt x="12142307" y="2738125"/>
                          <a:pt x="12196917" y="2576833"/>
                          <a:pt x="12177867" y="2499365"/>
                        </a:cubicBezTo>
                        <a:cubicBezTo>
                          <a:pt x="12158817" y="2421897"/>
                          <a:pt x="12108017" y="2320297"/>
                          <a:pt x="12116907" y="2263145"/>
                        </a:cubicBezTo>
                        <a:cubicBezTo>
                          <a:pt x="12125797" y="2205993"/>
                          <a:pt x="12207077" y="2188217"/>
                          <a:pt x="12231207" y="2156465"/>
                        </a:cubicBezTo>
                        <a:cubicBezTo>
                          <a:pt x="12255337" y="2124713"/>
                          <a:pt x="12217237" y="2106937"/>
                          <a:pt x="12261687" y="2072645"/>
                        </a:cubicBezTo>
                        <a:cubicBezTo>
                          <a:pt x="12306137" y="2038353"/>
                          <a:pt x="12482667" y="2043433"/>
                          <a:pt x="12497907" y="1950725"/>
                        </a:cubicBezTo>
                        <a:cubicBezTo>
                          <a:pt x="12513147" y="1858017"/>
                          <a:pt x="12323917" y="1601473"/>
                          <a:pt x="12353127" y="1516385"/>
                        </a:cubicBezTo>
                        <a:cubicBezTo>
                          <a:pt x="12382337" y="1431297"/>
                          <a:pt x="12581727" y="1485905"/>
                          <a:pt x="12673167" y="1440185"/>
                        </a:cubicBezTo>
                        <a:cubicBezTo>
                          <a:pt x="12764607" y="1394465"/>
                          <a:pt x="12815407" y="1264925"/>
                          <a:pt x="12894147" y="1211585"/>
                        </a:cubicBezTo>
                        <a:cubicBezTo>
                          <a:pt x="12972887" y="1158245"/>
                          <a:pt x="13092267" y="1159513"/>
                          <a:pt x="13145607" y="1120145"/>
                        </a:cubicBezTo>
                        <a:cubicBezTo>
                          <a:pt x="13198947" y="1080777"/>
                          <a:pt x="13251017" y="1014737"/>
                          <a:pt x="13214187" y="975365"/>
                        </a:cubicBezTo>
                        <a:cubicBezTo>
                          <a:pt x="13177357" y="935993"/>
                          <a:pt x="12983047" y="951233"/>
                          <a:pt x="12924627" y="883925"/>
                        </a:cubicBezTo>
                        <a:cubicBezTo>
                          <a:pt x="12866207" y="816617"/>
                          <a:pt x="12842077" y="628657"/>
                          <a:pt x="12863667" y="571505"/>
                        </a:cubicBezTo>
                        <a:cubicBezTo>
                          <a:pt x="12885257" y="514353"/>
                          <a:pt x="12985587" y="535945"/>
                          <a:pt x="13054167" y="541025"/>
                        </a:cubicBezTo>
                        <a:cubicBezTo>
                          <a:pt x="13122747" y="546105"/>
                          <a:pt x="13212917" y="557537"/>
                          <a:pt x="13275147" y="601985"/>
                        </a:cubicBezTo>
                        <a:cubicBezTo>
                          <a:pt x="13337377" y="646433"/>
                          <a:pt x="13369127" y="811537"/>
                          <a:pt x="13427547" y="807725"/>
                        </a:cubicBezTo>
                        <a:cubicBezTo>
                          <a:pt x="13485967" y="803913"/>
                          <a:pt x="13543117" y="659137"/>
                          <a:pt x="13625667" y="579125"/>
                        </a:cubicBezTo>
                        <a:cubicBezTo>
                          <a:pt x="13708217" y="499113"/>
                          <a:pt x="13850457" y="424185"/>
                          <a:pt x="13922847" y="327665"/>
                        </a:cubicBezTo>
                        <a:cubicBezTo>
                          <a:pt x="13995237" y="231145"/>
                          <a:pt x="14005397" y="-1263"/>
                          <a:pt x="14060007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3" name="フリーフォーム: 図形 1372">
                    <a:extLst>
                      <a:ext uri="{FF2B5EF4-FFF2-40B4-BE49-F238E27FC236}">
                        <a16:creationId xmlns:a16="http://schemas.microsoft.com/office/drawing/2014/main" id="{CF41FC76-B615-57BE-B22F-6C008FE90D0D}"/>
                      </a:ext>
                    </a:extLst>
                  </p:cNvPr>
                  <p:cNvSpPr/>
                  <p:nvPr/>
                </p:nvSpPr>
                <p:spPr>
                  <a:xfrm>
                    <a:off x="41333738" y="9727137"/>
                    <a:ext cx="3944991" cy="6517857"/>
                  </a:xfrm>
                  <a:custGeom>
                    <a:avLst/>
                    <a:gdLst>
                      <a:gd name="connsiteX0" fmla="*/ 3586162 w 3944991"/>
                      <a:gd name="connsiteY0" fmla="*/ 1064 h 6517857"/>
                      <a:gd name="connsiteX1" fmla="*/ 3649662 w 3944991"/>
                      <a:gd name="connsiteY1" fmla="*/ 280464 h 6517857"/>
                      <a:gd name="connsiteX2" fmla="*/ 3941762 w 3944991"/>
                      <a:gd name="connsiteY2" fmla="*/ 331264 h 6517857"/>
                      <a:gd name="connsiteX3" fmla="*/ 3789362 w 3944991"/>
                      <a:gd name="connsiteY3" fmla="*/ 1080564 h 6517857"/>
                      <a:gd name="connsiteX4" fmla="*/ 3535362 w 3944991"/>
                      <a:gd name="connsiteY4" fmla="*/ 1525064 h 6517857"/>
                      <a:gd name="connsiteX5" fmla="*/ 3573462 w 3944991"/>
                      <a:gd name="connsiteY5" fmla="*/ 2502964 h 6517857"/>
                      <a:gd name="connsiteX6" fmla="*/ 3344862 w 3944991"/>
                      <a:gd name="connsiteY6" fmla="*/ 2502964 h 6517857"/>
                      <a:gd name="connsiteX7" fmla="*/ 3370262 w 3944991"/>
                      <a:gd name="connsiteY7" fmla="*/ 2909364 h 6517857"/>
                      <a:gd name="connsiteX8" fmla="*/ 3319462 w 3944991"/>
                      <a:gd name="connsiteY8" fmla="*/ 3049064 h 6517857"/>
                      <a:gd name="connsiteX9" fmla="*/ 3484562 w 3944991"/>
                      <a:gd name="connsiteY9" fmla="*/ 3404664 h 6517857"/>
                      <a:gd name="connsiteX10" fmla="*/ 2976562 w 3944991"/>
                      <a:gd name="connsiteY10" fmla="*/ 4395264 h 6517857"/>
                      <a:gd name="connsiteX11" fmla="*/ 3357562 w 3944991"/>
                      <a:gd name="connsiteY11" fmla="*/ 5119164 h 6517857"/>
                      <a:gd name="connsiteX12" fmla="*/ 3294062 w 3944991"/>
                      <a:gd name="connsiteY12" fmla="*/ 5576364 h 6517857"/>
                      <a:gd name="connsiteX13" fmla="*/ 3421062 w 3944991"/>
                      <a:gd name="connsiteY13" fmla="*/ 5754164 h 6517857"/>
                      <a:gd name="connsiteX14" fmla="*/ 3294062 w 3944991"/>
                      <a:gd name="connsiteY14" fmla="*/ 6147864 h 6517857"/>
                      <a:gd name="connsiteX15" fmla="*/ 2570162 w 3944991"/>
                      <a:gd name="connsiteY15" fmla="*/ 6516164 h 6517857"/>
                      <a:gd name="connsiteX16" fmla="*/ 2201862 w 3944991"/>
                      <a:gd name="connsiteY16" fmla="*/ 5995464 h 6517857"/>
                      <a:gd name="connsiteX17" fmla="*/ 1643062 w 3944991"/>
                      <a:gd name="connsiteY17" fmla="*/ 5843064 h 6517857"/>
                      <a:gd name="connsiteX18" fmla="*/ 1122362 w 3944991"/>
                      <a:gd name="connsiteY18" fmla="*/ 5512864 h 6517857"/>
                      <a:gd name="connsiteX19" fmla="*/ 633870 w 3944991"/>
                      <a:gd name="connsiteY19" fmla="*/ 5633861 h 6517857"/>
                      <a:gd name="connsiteX20" fmla="*/ 542182 w 3944991"/>
                      <a:gd name="connsiteY20" fmla="*/ 5664808 h 6517857"/>
                      <a:gd name="connsiteX21" fmla="*/ 559582 w 3944991"/>
                      <a:gd name="connsiteY21" fmla="*/ 5600123 h 6517857"/>
                      <a:gd name="connsiteX22" fmla="*/ 595310 w 3944991"/>
                      <a:gd name="connsiteY22" fmla="*/ 5465238 h 6517857"/>
                      <a:gd name="connsiteX23" fmla="*/ 709614 w 3944991"/>
                      <a:gd name="connsiteY23" fmla="*/ 4836589 h 6517857"/>
                      <a:gd name="connsiteX24" fmla="*/ 976310 w 3944991"/>
                      <a:gd name="connsiteY24" fmla="*/ 4674663 h 6517857"/>
                      <a:gd name="connsiteX25" fmla="*/ 1109662 w 3944991"/>
                      <a:gd name="connsiteY25" fmla="*/ 3588813 h 6517857"/>
                      <a:gd name="connsiteX26" fmla="*/ 1139366 w 3944991"/>
                      <a:gd name="connsiteY26" fmla="*/ 3542716 h 6517857"/>
                      <a:gd name="connsiteX27" fmla="*/ 1150374 w 3944991"/>
                      <a:gd name="connsiteY27" fmla="*/ 3538279 h 6517857"/>
                      <a:gd name="connsiteX28" fmla="*/ 1155246 w 3944991"/>
                      <a:gd name="connsiteY28" fmla="*/ 3450826 h 6517857"/>
                      <a:gd name="connsiteX29" fmla="*/ 1173166 w 3944991"/>
                      <a:gd name="connsiteY29" fmla="*/ 2998265 h 6517857"/>
                      <a:gd name="connsiteX30" fmla="*/ 754062 w 3944991"/>
                      <a:gd name="connsiteY30" fmla="*/ 2464864 h 6517857"/>
                      <a:gd name="connsiteX31" fmla="*/ 487366 w 3944991"/>
                      <a:gd name="connsiteY31" fmla="*/ 2579165 h 6517857"/>
                      <a:gd name="connsiteX32" fmla="*/ 258766 w 3944991"/>
                      <a:gd name="connsiteY32" fmla="*/ 2604565 h 6517857"/>
                      <a:gd name="connsiteX33" fmla="*/ 30166 w 3944991"/>
                      <a:gd name="connsiteY33" fmla="*/ 2312464 h 6517857"/>
                      <a:gd name="connsiteX34" fmla="*/ 42862 w 3944991"/>
                      <a:gd name="connsiteY34" fmla="*/ 2033064 h 6517857"/>
                      <a:gd name="connsiteX35" fmla="*/ 398462 w 3944991"/>
                      <a:gd name="connsiteY35" fmla="*/ 2185464 h 6517857"/>
                      <a:gd name="connsiteX36" fmla="*/ 766766 w 3944991"/>
                      <a:gd name="connsiteY36" fmla="*/ 1817165 h 6517857"/>
                      <a:gd name="connsiteX37" fmla="*/ 1046166 w 3944991"/>
                      <a:gd name="connsiteY37" fmla="*/ 636064 h 6517857"/>
                      <a:gd name="connsiteX38" fmla="*/ 833638 w 3944991"/>
                      <a:gd name="connsiteY38" fmla="*/ 360732 h 6517857"/>
                      <a:gd name="connsiteX39" fmla="*/ 829738 w 3944991"/>
                      <a:gd name="connsiteY39" fmla="*/ 357321 h 6517857"/>
                      <a:gd name="connsiteX40" fmla="*/ 872630 w 3944991"/>
                      <a:gd name="connsiteY40" fmla="*/ 344758 h 6517857"/>
                      <a:gd name="connsiteX41" fmla="*/ 1198562 w 3944991"/>
                      <a:gd name="connsiteY41" fmla="*/ 242364 h 6517857"/>
                      <a:gd name="connsiteX42" fmla="*/ 1884362 w 3944991"/>
                      <a:gd name="connsiteY42" fmla="*/ 229664 h 6517857"/>
                      <a:gd name="connsiteX43" fmla="*/ 2214562 w 3944991"/>
                      <a:gd name="connsiteY43" fmla="*/ 102664 h 6517857"/>
                      <a:gd name="connsiteX44" fmla="*/ 2570162 w 3944991"/>
                      <a:gd name="connsiteY44" fmla="*/ 369364 h 6517857"/>
                      <a:gd name="connsiteX45" fmla="*/ 2938462 w 3944991"/>
                      <a:gd name="connsiteY45" fmla="*/ 369364 h 6517857"/>
                      <a:gd name="connsiteX46" fmla="*/ 3344862 w 3944991"/>
                      <a:gd name="connsiteY46" fmla="*/ 191564 h 6517857"/>
                      <a:gd name="connsiteX47" fmla="*/ 3586162 w 3944991"/>
                      <a:gd name="connsiteY47" fmla="*/ 1064 h 6517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944991" h="6517857">
                        <a:moveTo>
                          <a:pt x="3586162" y="1064"/>
                        </a:moveTo>
                        <a:cubicBezTo>
                          <a:pt x="3636962" y="15881"/>
                          <a:pt x="3590394" y="225431"/>
                          <a:pt x="3649662" y="280464"/>
                        </a:cubicBezTo>
                        <a:cubicBezTo>
                          <a:pt x="3708930" y="335497"/>
                          <a:pt x="3918478" y="197914"/>
                          <a:pt x="3941762" y="331264"/>
                        </a:cubicBezTo>
                        <a:cubicBezTo>
                          <a:pt x="3965046" y="464614"/>
                          <a:pt x="3857094" y="881597"/>
                          <a:pt x="3789362" y="1080564"/>
                        </a:cubicBezTo>
                        <a:cubicBezTo>
                          <a:pt x="3721630" y="1279531"/>
                          <a:pt x="3571346" y="1287997"/>
                          <a:pt x="3535362" y="1525064"/>
                        </a:cubicBezTo>
                        <a:cubicBezTo>
                          <a:pt x="3499378" y="1762131"/>
                          <a:pt x="3605214" y="2339981"/>
                          <a:pt x="3573462" y="2502964"/>
                        </a:cubicBezTo>
                        <a:cubicBezTo>
                          <a:pt x="3541710" y="2665947"/>
                          <a:pt x="3378730" y="2435231"/>
                          <a:pt x="3344862" y="2502964"/>
                        </a:cubicBezTo>
                        <a:cubicBezTo>
                          <a:pt x="3310994" y="2570697"/>
                          <a:pt x="3374494" y="2818347"/>
                          <a:pt x="3370262" y="2909364"/>
                        </a:cubicBezTo>
                        <a:cubicBezTo>
                          <a:pt x="3366030" y="3000381"/>
                          <a:pt x="3300414" y="2966514"/>
                          <a:pt x="3319462" y="3049064"/>
                        </a:cubicBezTo>
                        <a:cubicBezTo>
                          <a:pt x="3338510" y="3131614"/>
                          <a:pt x="3541710" y="3180297"/>
                          <a:pt x="3484562" y="3404664"/>
                        </a:cubicBezTo>
                        <a:cubicBezTo>
                          <a:pt x="3427414" y="3629031"/>
                          <a:pt x="2997730" y="4109514"/>
                          <a:pt x="2976562" y="4395264"/>
                        </a:cubicBezTo>
                        <a:cubicBezTo>
                          <a:pt x="2955394" y="4681014"/>
                          <a:pt x="3304646" y="4922314"/>
                          <a:pt x="3357562" y="5119164"/>
                        </a:cubicBezTo>
                        <a:cubicBezTo>
                          <a:pt x="3410478" y="5316014"/>
                          <a:pt x="3283478" y="5470531"/>
                          <a:pt x="3294062" y="5576364"/>
                        </a:cubicBezTo>
                        <a:cubicBezTo>
                          <a:pt x="3304646" y="5682197"/>
                          <a:pt x="3421062" y="5658914"/>
                          <a:pt x="3421062" y="5754164"/>
                        </a:cubicBezTo>
                        <a:cubicBezTo>
                          <a:pt x="3421062" y="5849414"/>
                          <a:pt x="3435878" y="6020864"/>
                          <a:pt x="3294062" y="6147864"/>
                        </a:cubicBezTo>
                        <a:cubicBezTo>
                          <a:pt x="3152246" y="6274864"/>
                          <a:pt x="2752194" y="6541564"/>
                          <a:pt x="2570162" y="6516164"/>
                        </a:cubicBezTo>
                        <a:cubicBezTo>
                          <a:pt x="2388130" y="6490764"/>
                          <a:pt x="2356378" y="6107647"/>
                          <a:pt x="2201862" y="5995464"/>
                        </a:cubicBezTo>
                        <a:cubicBezTo>
                          <a:pt x="2047346" y="5883281"/>
                          <a:pt x="1822978" y="5923497"/>
                          <a:pt x="1643062" y="5843064"/>
                        </a:cubicBezTo>
                        <a:cubicBezTo>
                          <a:pt x="1463146" y="5762631"/>
                          <a:pt x="1448330" y="5538264"/>
                          <a:pt x="1122362" y="5512864"/>
                        </a:cubicBezTo>
                        <a:cubicBezTo>
                          <a:pt x="1000126" y="5503339"/>
                          <a:pt x="825798" y="5566442"/>
                          <a:pt x="633870" y="5633861"/>
                        </a:cubicBezTo>
                        <a:lnTo>
                          <a:pt x="542182" y="5664808"/>
                        </a:lnTo>
                        <a:lnTo>
                          <a:pt x="559582" y="5600123"/>
                        </a:lnTo>
                        <a:cubicBezTo>
                          <a:pt x="572786" y="5550566"/>
                          <a:pt x="584794" y="5505124"/>
                          <a:pt x="595310" y="5465238"/>
                        </a:cubicBezTo>
                        <a:cubicBezTo>
                          <a:pt x="679446" y="5146152"/>
                          <a:pt x="646110" y="4968350"/>
                          <a:pt x="709614" y="4836589"/>
                        </a:cubicBezTo>
                        <a:cubicBezTo>
                          <a:pt x="773110" y="4704827"/>
                          <a:pt x="909638" y="4882626"/>
                          <a:pt x="976310" y="4674663"/>
                        </a:cubicBezTo>
                        <a:cubicBezTo>
                          <a:pt x="1042990" y="4466701"/>
                          <a:pt x="1171574" y="3917426"/>
                          <a:pt x="1109662" y="3588813"/>
                        </a:cubicBezTo>
                        <a:cubicBezTo>
                          <a:pt x="1106278" y="3570842"/>
                          <a:pt x="1116622" y="3555549"/>
                          <a:pt x="1139366" y="3542716"/>
                        </a:cubicBezTo>
                        <a:lnTo>
                          <a:pt x="1150374" y="3538279"/>
                        </a:lnTo>
                        <a:lnTo>
                          <a:pt x="1155246" y="3450826"/>
                        </a:lnTo>
                        <a:cubicBezTo>
                          <a:pt x="1171342" y="3297078"/>
                          <a:pt x="1218142" y="3126588"/>
                          <a:pt x="1173166" y="2998265"/>
                        </a:cubicBezTo>
                        <a:cubicBezTo>
                          <a:pt x="1101198" y="2792947"/>
                          <a:pt x="868366" y="2534714"/>
                          <a:pt x="754062" y="2464864"/>
                        </a:cubicBezTo>
                        <a:cubicBezTo>
                          <a:pt x="639766" y="2395014"/>
                          <a:pt x="569910" y="2555882"/>
                          <a:pt x="487366" y="2579165"/>
                        </a:cubicBezTo>
                        <a:cubicBezTo>
                          <a:pt x="404814" y="2602447"/>
                          <a:pt x="334966" y="2649015"/>
                          <a:pt x="258766" y="2604565"/>
                        </a:cubicBezTo>
                        <a:cubicBezTo>
                          <a:pt x="182566" y="2560114"/>
                          <a:pt x="66150" y="2407714"/>
                          <a:pt x="30166" y="2312464"/>
                        </a:cubicBezTo>
                        <a:cubicBezTo>
                          <a:pt x="-5818" y="2217214"/>
                          <a:pt x="-18522" y="2054231"/>
                          <a:pt x="42862" y="2033064"/>
                        </a:cubicBezTo>
                        <a:cubicBezTo>
                          <a:pt x="104246" y="2011898"/>
                          <a:pt x="277814" y="2221448"/>
                          <a:pt x="398462" y="2185464"/>
                        </a:cubicBezTo>
                        <a:cubicBezTo>
                          <a:pt x="519110" y="2149482"/>
                          <a:pt x="658814" y="2075398"/>
                          <a:pt x="766766" y="1817165"/>
                        </a:cubicBezTo>
                        <a:cubicBezTo>
                          <a:pt x="874710" y="1558931"/>
                          <a:pt x="1046166" y="892182"/>
                          <a:pt x="1046166" y="636064"/>
                        </a:cubicBezTo>
                        <a:cubicBezTo>
                          <a:pt x="1046166" y="443976"/>
                          <a:pt x="919958" y="420957"/>
                          <a:pt x="833638" y="360732"/>
                        </a:cubicBezTo>
                        <a:lnTo>
                          <a:pt x="829738" y="357321"/>
                        </a:lnTo>
                        <a:lnTo>
                          <a:pt x="872630" y="344758"/>
                        </a:lnTo>
                        <a:cubicBezTo>
                          <a:pt x="1046162" y="291576"/>
                          <a:pt x="1041402" y="264589"/>
                          <a:pt x="1198562" y="242364"/>
                        </a:cubicBezTo>
                        <a:cubicBezTo>
                          <a:pt x="1408110" y="212731"/>
                          <a:pt x="1715030" y="252947"/>
                          <a:pt x="1884362" y="229664"/>
                        </a:cubicBezTo>
                        <a:cubicBezTo>
                          <a:pt x="2053694" y="206381"/>
                          <a:pt x="2100262" y="79381"/>
                          <a:pt x="2214562" y="102664"/>
                        </a:cubicBezTo>
                        <a:cubicBezTo>
                          <a:pt x="2328862" y="125947"/>
                          <a:pt x="2449510" y="324914"/>
                          <a:pt x="2570162" y="369364"/>
                        </a:cubicBezTo>
                        <a:cubicBezTo>
                          <a:pt x="2690814" y="413814"/>
                          <a:pt x="2809346" y="398997"/>
                          <a:pt x="2938462" y="369364"/>
                        </a:cubicBezTo>
                        <a:cubicBezTo>
                          <a:pt x="3067578" y="339731"/>
                          <a:pt x="3236910" y="252947"/>
                          <a:pt x="3344862" y="191564"/>
                        </a:cubicBezTo>
                        <a:cubicBezTo>
                          <a:pt x="3452814" y="130181"/>
                          <a:pt x="3535362" y="-13753"/>
                          <a:pt x="3586162" y="10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4" name="フリーフォーム: 図形 1373">
                    <a:extLst>
                      <a:ext uri="{FF2B5EF4-FFF2-40B4-BE49-F238E27FC236}">
                        <a16:creationId xmlns:a16="http://schemas.microsoft.com/office/drawing/2014/main" id="{1762408D-C06D-83E9-D869-313226DD41CA}"/>
                      </a:ext>
                    </a:extLst>
                  </p:cNvPr>
                  <p:cNvSpPr/>
                  <p:nvPr/>
                </p:nvSpPr>
                <p:spPr>
                  <a:xfrm>
                    <a:off x="44309376" y="9834881"/>
                    <a:ext cx="4344444" cy="6852930"/>
                  </a:xfrm>
                  <a:custGeom>
                    <a:avLst/>
                    <a:gdLst>
                      <a:gd name="connsiteX0" fmla="*/ 3083668 w 4344444"/>
                      <a:gd name="connsiteY0" fmla="*/ 0 h 6852930"/>
                      <a:gd name="connsiteX1" fmla="*/ 3095964 w 4344444"/>
                      <a:gd name="connsiteY1" fmla="*/ 10741 h 6852930"/>
                      <a:gd name="connsiteX2" fmla="*/ 3125128 w 4344444"/>
                      <a:gd name="connsiteY2" fmla="*/ 45720 h 6852930"/>
                      <a:gd name="connsiteX3" fmla="*/ 3569624 w 4344444"/>
                      <a:gd name="connsiteY3" fmla="*/ 1023619 h 6852930"/>
                      <a:gd name="connsiteX4" fmla="*/ 3518824 w 4344444"/>
                      <a:gd name="connsiteY4" fmla="*/ 1176020 h 6852930"/>
                      <a:gd name="connsiteX5" fmla="*/ 3683928 w 4344444"/>
                      <a:gd name="connsiteY5" fmla="*/ 1353820 h 6852930"/>
                      <a:gd name="connsiteX6" fmla="*/ 3569624 w 4344444"/>
                      <a:gd name="connsiteY6" fmla="*/ 1633220 h 6852930"/>
                      <a:gd name="connsiteX7" fmla="*/ 3963328 w 4344444"/>
                      <a:gd name="connsiteY7" fmla="*/ 1925319 h 6852930"/>
                      <a:gd name="connsiteX8" fmla="*/ 4052224 w 4344444"/>
                      <a:gd name="connsiteY8" fmla="*/ 2700020 h 6852930"/>
                      <a:gd name="connsiteX9" fmla="*/ 4077624 w 4344444"/>
                      <a:gd name="connsiteY9" fmla="*/ 3296919 h 6852930"/>
                      <a:gd name="connsiteX10" fmla="*/ 4191928 w 4344444"/>
                      <a:gd name="connsiteY10" fmla="*/ 3284219 h 6852930"/>
                      <a:gd name="connsiteX11" fmla="*/ 4344328 w 4344444"/>
                      <a:gd name="connsiteY11" fmla="*/ 3754120 h 6852930"/>
                      <a:gd name="connsiteX12" fmla="*/ 4166528 w 4344444"/>
                      <a:gd name="connsiteY12" fmla="*/ 3906520 h 6852930"/>
                      <a:gd name="connsiteX13" fmla="*/ 4161760 w 4344444"/>
                      <a:gd name="connsiteY13" fmla="*/ 3988673 h 6852930"/>
                      <a:gd name="connsiteX14" fmla="*/ 4146688 w 4344444"/>
                      <a:gd name="connsiteY14" fmla="*/ 3999718 h 6852930"/>
                      <a:gd name="connsiteX15" fmla="*/ 4148264 w 4344444"/>
                      <a:gd name="connsiteY15" fmla="*/ 4000804 h 6852930"/>
                      <a:gd name="connsiteX16" fmla="*/ 3991896 w 4344444"/>
                      <a:gd name="connsiteY16" fmla="*/ 4243069 h 6852930"/>
                      <a:gd name="connsiteX17" fmla="*/ 3839496 w 4344444"/>
                      <a:gd name="connsiteY17" fmla="*/ 4766944 h 6852930"/>
                      <a:gd name="connsiteX18" fmla="*/ 3582328 w 4344444"/>
                      <a:gd name="connsiteY18" fmla="*/ 5757543 h 6852930"/>
                      <a:gd name="connsiteX19" fmla="*/ 3401352 w 4344444"/>
                      <a:gd name="connsiteY19" fmla="*/ 5805168 h 6852930"/>
                      <a:gd name="connsiteX20" fmla="*/ 3268000 w 4344444"/>
                      <a:gd name="connsiteY20" fmla="*/ 5986144 h 6852930"/>
                      <a:gd name="connsiteX21" fmla="*/ 3010824 w 4344444"/>
                      <a:gd name="connsiteY21" fmla="*/ 5909944 h 6852930"/>
                      <a:gd name="connsiteX22" fmla="*/ 3065292 w 4344444"/>
                      <a:gd name="connsiteY22" fmla="*/ 6214223 h 6852930"/>
                      <a:gd name="connsiteX23" fmla="*/ 3071988 w 4344444"/>
                      <a:gd name="connsiteY23" fmla="*/ 6250211 h 6852930"/>
                      <a:gd name="connsiteX24" fmla="*/ 3046116 w 4344444"/>
                      <a:gd name="connsiteY24" fmla="*/ 6238345 h 6852930"/>
                      <a:gd name="connsiteX25" fmla="*/ 2582200 w 4344444"/>
                      <a:gd name="connsiteY25" fmla="*/ 5890894 h 6852930"/>
                      <a:gd name="connsiteX26" fmla="*/ 2372648 w 4344444"/>
                      <a:gd name="connsiteY26" fmla="*/ 6719569 h 6852930"/>
                      <a:gd name="connsiteX27" fmla="*/ 2001176 w 4344444"/>
                      <a:gd name="connsiteY27" fmla="*/ 6605269 h 6852930"/>
                      <a:gd name="connsiteX28" fmla="*/ 1753524 w 4344444"/>
                      <a:gd name="connsiteY28" fmla="*/ 6852919 h 6852930"/>
                      <a:gd name="connsiteX29" fmla="*/ 1420148 w 4344444"/>
                      <a:gd name="connsiteY29" fmla="*/ 6614794 h 6852930"/>
                      <a:gd name="connsiteX30" fmla="*/ 1429672 w 4344444"/>
                      <a:gd name="connsiteY30" fmla="*/ 6386194 h 6852930"/>
                      <a:gd name="connsiteX31" fmla="*/ 1058200 w 4344444"/>
                      <a:gd name="connsiteY31" fmla="*/ 6376669 h 6852930"/>
                      <a:gd name="connsiteX32" fmla="*/ 943900 w 4344444"/>
                      <a:gd name="connsiteY32" fmla="*/ 6271894 h 6852930"/>
                      <a:gd name="connsiteX33" fmla="*/ 481344 w 4344444"/>
                      <a:gd name="connsiteY33" fmla="*/ 6074845 h 6852930"/>
                      <a:gd name="connsiteX34" fmla="*/ 342084 w 4344444"/>
                      <a:gd name="connsiteY34" fmla="*/ 6014770 h 6852930"/>
                      <a:gd name="connsiteX35" fmla="*/ 364600 w 4344444"/>
                      <a:gd name="connsiteY35" fmla="*/ 5990646 h 6852930"/>
                      <a:gd name="connsiteX36" fmla="*/ 445424 w 4344444"/>
                      <a:gd name="connsiteY36" fmla="*/ 5646419 h 6852930"/>
                      <a:gd name="connsiteX37" fmla="*/ 318424 w 4344444"/>
                      <a:gd name="connsiteY37" fmla="*/ 5468619 h 6852930"/>
                      <a:gd name="connsiteX38" fmla="*/ 381924 w 4344444"/>
                      <a:gd name="connsiteY38" fmla="*/ 5011419 h 6852930"/>
                      <a:gd name="connsiteX39" fmla="*/ 924 w 4344444"/>
                      <a:gd name="connsiteY39" fmla="*/ 4287519 h 6852930"/>
                      <a:gd name="connsiteX40" fmla="*/ 508924 w 4344444"/>
                      <a:gd name="connsiteY40" fmla="*/ 3296919 h 6852930"/>
                      <a:gd name="connsiteX41" fmla="*/ 343824 w 4344444"/>
                      <a:gd name="connsiteY41" fmla="*/ 2941319 h 6852930"/>
                      <a:gd name="connsiteX42" fmla="*/ 394624 w 4344444"/>
                      <a:gd name="connsiteY42" fmla="*/ 2801619 h 6852930"/>
                      <a:gd name="connsiteX43" fmla="*/ 369224 w 4344444"/>
                      <a:gd name="connsiteY43" fmla="*/ 2395219 h 6852930"/>
                      <a:gd name="connsiteX44" fmla="*/ 597824 w 4344444"/>
                      <a:gd name="connsiteY44" fmla="*/ 2395219 h 6852930"/>
                      <a:gd name="connsiteX45" fmla="*/ 559724 w 4344444"/>
                      <a:gd name="connsiteY45" fmla="*/ 1417319 h 6852930"/>
                      <a:gd name="connsiteX46" fmla="*/ 813724 w 4344444"/>
                      <a:gd name="connsiteY46" fmla="*/ 972819 h 6852930"/>
                      <a:gd name="connsiteX47" fmla="*/ 840372 w 4344444"/>
                      <a:gd name="connsiteY47" fmla="*/ 889902 h 6852930"/>
                      <a:gd name="connsiteX48" fmla="*/ 851624 w 4344444"/>
                      <a:gd name="connsiteY48" fmla="*/ 898008 h 6852930"/>
                      <a:gd name="connsiteX49" fmla="*/ 1058200 w 4344444"/>
                      <a:gd name="connsiteY49" fmla="*/ 1071244 h 6852930"/>
                      <a:gd name="connsiteX50" fmla="*/ 1305848 w 4344444"/>
                      <a:gd name="connsiteY50" fmla="*/ 928369 h 6852930"/>
                      <a:gd name="connsiteX51" fmla="*/ 1334424 w 4344444"/>
                      <a:gd name="connsiteY51" fmla="*/ 756919 h 6852930"/>
                      <a:gd name="connsiteX52" fmla="*/ 2001176 w 4344444"/>
                      <a:gd name="connsiteY52" fmla="*/ 452119 h 6852930"/>
                      <a:gd name="connsiteX53" fmla="*/ 2134524 w 4344444"/>
                      <a:gd name="connsiteY53" fmla="*/ 566419 h 6852930"/>
                      <a:gd name="connsiteX54" fmla="*/ 2496472 w 4344444"/>
                      <a:gd name="connsiteY54" fmla="*/ 452119 h 6852930"/>
                      <a:gd name="connsiteX55" fmla="*/ 2801272 w 4344444"/>
                      <a:gd name="connsiteY55" fmla="*/ 404494 h 6852930"/>
                      <a:gd name="connsiteX56" fmla="*/ 2820324 w 4344444"/>
                      <a:gd name="connsiteY56" fmla="*/ 261619 h 6852930"/>
                      <a:gd name="connsiteX57" fmla="*/ 3008572 w 4344444"/>
                      <a:gd name="connsiteY57" fmla="*/ 69798 h 6852930"/>
                      <a:gd name="connsiteX58" fmla="*/ 3083668 w 4344444"/>
                      <a:gd name="connsiteY58" fmla="*/ 0 h 68529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</a:cxnLst>
                    <a:rect l="l" t="t" r="r" b="b"/>
                    <a:pathLst>
                      <a:path w="4344444" h="6852930">
                        <a:moveTo>
                          <a:pt x="3083668" y="0"/>
                        </a:moveTo>
                        <a:lnTo>
                          <a:pt x="3095964" y="10741"/>
                        </a:lnTo>
                        <a:cubicBezTo>
                          <a:pt x="3105748" y="20783"/>
                          <a:pt x="3115472" y="32359"/>
                          <a:pt x="3125128" y="45720"/>
                        </a:cubicBezTo>
                        <a:cubicBezTo>
                          <a:pt x="3279640" y="259502"/>
                          <a:pt x="3504008" y="835237"/>
                          <a:pt x="3569624" y="1023619"/>
                        </a:cubicBezTo>
                        <a:cubicBezTo>
                          <a:pt x="3635240" y="1212002"/>
                          <a:pt x="3499776" y="1120987"/>
                          <a:pt x="3518824" y="1176020"/>
                        </a:cubicBezTo>
                        <a:cubicBezTo>
                          <a:pt x="3537872" y="1231052"/>
                          <a:pt x="3675456" y="1277620"/>
                          <a:pt x="3683928" y="1353820"/>
                        </a:cubicBezTo>
                        <a:cubicBezTo>
                          <a:pt x="3692392" y="1430020"/>
                          <a:pt x="3523056" y="1537970"/>
                          <a:pt x="3569624" y="1633220"/>
                        </a:cubicBezTo>
                        <a:cubicBezTo>
                          <a:pt x="3616192" y="1728469"/>
                          <a:pt x="3882896" y="1747519"/>
                          <a:pt x="3963328" y="1925319"/>
                        </a:cubicBezTo>
                        <a:cubicBezTo>
                          <a:pt x="4043760" y="2103119"/>
                          <a:pt x="4033176" y="2471420"/>
                          <a:pt x="4052224" y="2700020"/>
                        </a:cubicBezTo>
                        <a:cubicBezTo>
                          <a:pt x="4071272" y="2928620"/>
                          <a:pt x="4054344" y="3199553"/>
                          <a:pt x="4077624" y="3296919"/>
                        </a:cubicBezTo>
                        <a:cubicBezTo>
                          <a:pt x="4100912" y="3394287"/>
                          <a:pt x="4147472" y="3208019"/>
                          <a:pt x="4191928" y="3284219"/>
                        </a:cubicBezTo>
                        <a:cubicBezTo>
                          <a:pt x="4236376" y="3360419"/>
                          <a:pt x="4348560" y="3650402"/>
                          <a:pt x="4344328" y="3754120"/>
                        </a:cubicBezTo>
                        <a:cubicBezTo>
                          <a:pt x="4340096" y="3857836"/>
                          <a:pt x="4206744" y="3862070"/>
                          <a:pt x="4166528" y="3906520"/>
                        </a:cubicBezTo>
                        <a:cubicBezTo>
                          <a:pt x="4136360" y="3939857"/>
                          <a:pt x="4188352" y="3960098"/>
                          <a:pt x="4161760" y="3988673"/>
                        </a:cubicBezTo>
                        <a:lnTo>
                          <a:pt x="4146688" y="3999718"/>
                        </a:lnTo>
                        <a:lnTo>
                          <a:pt x="4148264" y="4000804"/>
                        </a:lnTo>
                        <a:cubicBezTo>
                          <a:pt x="4235976" y="4082334"/>
                          <a:pt x="4029600" y="4162702"/>
                          <a:pt x="3991896" y="4243069"/>
                        </a:cubicBezTo>
                        <a:cubicBezTo>
                          <a:pt x="3931576" y="4371657"/>
                          <a:pt x="3907760" y="4514532"/>
                          <a:pt x="3839496" y="4766944"/>
                        </a:cubicBezTo>
                        <a:cubicBezTo>
                          <a:pt x="3771240" y="5019356"/>
                          <a:pt x="3655352" y="5584506"/>
                          <a:pt x="3582328" y="5757543"/>
                        </a:cubicBezTo>
                        <a:cubicBezTo>
                          <a:pt x="3509296" y="5930581"/>
                          <a:pt x="3453736" y="5767069"/>
                          <a:pt x="3401352" y="5805168"/>
                        </a:cubicBezTo>
                        <a:cubicBezTo>
                          <a:pt x="3348960" y="5843268"/>
                          <a:pt x="3333088" y="5968682"/>
                          <a:pt x="3268000" y="5986144"/>
                        </a:cubicBezTo>
                        <a:cubicBezTo>
                          <a:pt x="3202912" y="6003605"/>
                          <a:pt x="3042576" y="5855968"/>
                          <a:pt x="3010824" y="5909944"/>
                        </a:cubicBezTo>
                        <a:cubicBezTo>
                          <a:pt x="2987008" y="5950425"/>
                          <a:pt x="3039992" y="6100742"/>
                          <a:pt x="3065292" y="6214223"/>
                        </a:cubicBezTo>
                        <a:lnTo>
                          <a:pt x="3071988" y="6250211"/>
                        </a:lnTo>
                        <a:lnTo>
                          <a:pt x="3046116" y="6238345"/>
                        </a:lnTo>
                        <a:cubicBezTo>
                          <a:pt x="2829948" y="6119339"/>
                          <a:pt x="2700072" y="5837415"/>
                          <a:pt x="2582200" y="5890894"/>
                        </a:cubicBezTo>
                        <a:cubicBezTo>
                          <a:pt x="2410748" y="5968681"/>
                          <a:pt x="2469488" y="6600507"/>
                          <a:pt x="2372648" y="6719569"/>
                        </a:cubicBezTo>
                        <a:cubicBezTo>
                          <a:pt x="2275812" y="6838631"/>
                          <a:pt x="2104360" y="6583044"/>
                          <a:pt x="2001176" y="6605269"/>
                        </a:cubicBezTo>
                        <a:cubicBezTo>
                          <a:pt x="1897988" y="6627494"/>
                          <a:pt x="1850360" y="6851332"/>
                          <a:pt x="1753524" y="6852919"/>
                        </a:cubicBezTo>
                        <a:cubicBezTo>
                          <a:pt x="1656688" y="6854506"/>
                          <a:pt x="1474124" y="6692581"/>
                          <a:pt x="1420148" y="6614794"/>
                        </a:cubicBezTo>
                        <a:cubicBezTo>
                          <a:pt x="1366176" y="6537007"/>
                          <a:pt x="1490000" y="6425882"/>
                          <a:pt x="1429672" y="6386194"/>
                        </a:cubicBezTo>
                        <a:cubicBezTo>
                          <a:pt x="1369348" y="6346506"/>
                          <a:pt x="1139160" y="6395719"/>
                          <a:pt x="1058200" y="6376669"/>
                        </a:cubicBezTo>
                        <a:cubicBezTo>
                          <a:pt x="977236" y="6357619"/>
                          <a:pt x="1116936" y="6360794"/>
                          <a:pt x="943900" y="6271894"/>
                        </a:cubicBezTo>
                        <a:cubicBezTo>
                          <a:pt x="857384" y="6227444"/>
                          <a:pt x="669264" y="6154022"/>
                          <a:pt x="481344" y="6074845"/>
                        </a:cubicBezTo>
                        <a:lnTo>
                          <a:pt x="342084" y="6014770"/>
                        </a:lnTo>
                        <a:lnTo>
                          <a:pt x="364600" y="5990646"/>
                        </a:lnTo>
                        <a:cubicBezTo>
                          <a:pt x="456768" y="5871447"/>
                          <a:pt x="445424" y="5729763"/>
                          <a:pt x="445424" y="5646419"/>
                        </a:cubicBezTo>
                        <a:cubicBezTo>
                          <a:pt x="445424" y="5551169"/>
                          <a:pt x="329008" y="5574452"/>
                          <a:pt x="318424" y="5468619"/>
                        </a:cubicBezTo>
                        <a:cubicBezTo>
                          <a:pt x="307840" y="5362786"/>
                          <a:pt x="434840" y="5208269"/>
                          <a:pt x="381924" y="5011419"/>
                        </a:cubicBezTo>
                        <a:cubicBezTo>
                          <a:pt x="329008" y="4814569"/>
                          <a:pt x="-20244" y="4573269"/>
                          <a:pt x="924" y="4287519"/>
                        </a:cubicBezTo>
                        <a:cubicBezTo>
                          <a:pt x="22092" y="4001769"/>
                          <a:pt x="451776" y="3521286"/>
                          <a:pt x="508924" y="3296919"/>
                        </a:cubicBezTo>
                        <a:cubicBezTo>
                          <a:pt x="566072" y="3072552"/>
                          <a:pt x="362872" y="3023869"/>
                          <a:pt x="343824" y="2941319"/>
                        </a:cubicBezTo>
                        <a:cubicBezTo>
                          <a:pt x="324776" y="2858769"/>
                          <a:pt x="390392" y="2892636"/>
                          <a:pt x="394624" y="2801619"/>
                        </a:cubicBezTo>
                        <a:cubicBezTo>
                          <a:pt x="398856" y="2710602"/>
                          <a:pt x="335356" y="2462952"/>
                          <a:pt x="369224" y="2395219"/>
                        </a:cubicBezTo>
                        <a:cubicBezTo>
                          <a:pt x="403092" y="2327486"/>
                          <a:pt x="566072" y="2558202"/>
                          <a:pt x="597824" y="2395219"/>
                        </a:cubicBezTo>
                        <a:cubicBezTo>
                          <a:pt x="629576" y="2232236"/>
                          <a:pt x="523740" y="1654386"/>
                          <a:pt x="559724" y="1417319"/>
                        </a:cubicBezTo>
                        <a:cubicBezTo>
                          <a:pt x="595708" y="1180252"/>
                          <a:pt x="745992" y="1171786"/>
                          <a:pt x="813724" y="972819"/>
                        </a:cubicBezTo>
                        <a:lnTo>
                          <a:pt x="840372" y="889902"/>
                        </a:lnTo>
                        <a:lnTo>
                          <a:pt x="851624" y="898008"/>
                        </a:lnTo>
                        <a:cubicBezTo>
                          <a:pt x="931596" y="968851"/>
                          <a:pt x="994700" y="1068863"/>
                          <a:pt x="1058200" y="1071244"/>
                        </a:cubicBezTo>
                        <a:cubicBezTo>
                          <a:pt x="1185200" y="1076006"/>
                          <a:pt x="1259812" y="980756"/>
                          <a:pt x="1305848" y="928369"/>
                        </a:cubicBezTo>
                        <a:cubicBezTo>
                          <a:pt x="1351888" y="875982"/>
                          <a:pt x="1218536" y="836294"/>
                          <a:pt x="1334424" y="756919"/>
                        </a:cubicBezTo>
                        <a:cubicBezTo>
                          <a:pt x="1450312" y="677544"/>
                          <a:pt x="1867824" y="483869"/>
                          <a:pt x="2001176" y="452119"/>
                        </a:cubicBezTo>
                        <a:cubicBezTo>
                          <a:pt x="2134524" y="420369"/>
                          <a:pt x="2051976" y="566419"/>
                          <a:pt x="2134524" y="566419"/>
                        </a:cubicBezTo>
                        <a:cubicBezTo>
                          <a:pt x="2217072" y="566419"/>
                          <a:pt x="2385348" y="479106"/>
                          <a:pt x="2496472" y="452119"/>
                        </a:cubicBezTo>
                        <a:cubicBezTo>
                          <a:pt x="2607600" y="425132"/>
                          <a:pt x="2747300" y="436244"/>
                          <a:pt x="2801272" y="404494"/>
                        </a:cubicBezTo>
                        <a:cubicBezTo>
                          <a:pt x="2855248" y="372744"/>
                          <a:pt x="2702848" y="353694"/>
                          <a:pt x="2820324" y="261619"/>
                        </a:cubicBezTo>
                        <a:cubicBezTo>
                          <a:pt x="2864376" y="227091"/>
                          <a:pt x="2928968" y="149254"/>
                          <a:pt x="3008572" y="69798"/>
                        </a:cubicBezTo>
                        <a:lnTo>
                          <a:pt x="3083668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5" name="フリーフォーム: 図形 1374">
                    <a:extLst>
                      <a:ext uri="{FF2B5EF4-FFF2-40B4-BE49-F238E27FC236}">
                        <a16:creationId xmlns:a16="http://schemas.microsoft.com/office/drawing/2014/main" id="{D1781495-9DB1-34F2-CF91-2AD468AE5BDA}"/>
                      </a:ext>
                    </a:extLst>
                  </p:cNvPr>
                  <p:cNvSpPr/>
                  <p:nvPr/>
                </p:nvSpPr>
                <p:spPr>
                  <a:xfrm>
                    <a:off x="24746232" y="28439945"/>
                    <a:ext cx="3674733" cy="5604734"/>
                  </a:xfrm>
                  <a:custGeom>
                    <a:avLst/>
                    <a:gdLst>
                      <a:gd name="connsiteX0" fmla="*/ 2248808 w 3674733"/>
                      <a:gd name="connsiteY0" fmla="*/ 4060320 h 5604734"/>
                      <a:gd name="connsiteX1" fmla="*/ 2295244 w 3674733"/>
                      <a:gd name="connsiteY1" fmla="*/ 4192704 h 5604734"/>
                      <a:gd name="connsiteX2" fmla="*/ 1923768 w 3674733"/>
                      <a:gd name="connsiteY2" fmla="*/ 4830878 h 5604734"/>
                      <a:gd name="connsiteX3" fmla="*/ 2085692 w 3674733"/>
                      <a:gd name="connsiteY3" fmla="*/ 5297606 h 5604734"/>
                      <a:gd name="connsiteX4" fmla="*/ 1533244 w 3674733"/>
                      <a:gd name="connsiteY4" fmla="*/ 5602406 h 5604734"/>
                      <a:gd name="connsiteX5" fmla="*/ 1323692 w 3674733"/>
                      <a:gd name="connsiteY5" fmla="*/ 5430954 h 5604734"/>
                      <a:gd name="connsiteX6" fmla="*/ 1199868 w 3674733"/>
                      <a:gd name="connsiteY6" fmla="*/ 5297606 h 5604734"/>
                      <a:gd name="connsiteX7" fmla="*/ 1237968 w 3674733"/>
                      <a:gd name="connsiteY7" fmla="*/ 5107104 h 5604734"/>
                      <a:gd name="connsiteX8" fmla="*/ 1437992 w 3674733"/>
                      <a:gd name="connsiteY8" fmla="*/ 5069004 h 5604734"/>
                      <a:gd name="connsiteX9" fmla="*/ 1628492 w 3674733"/>
                      <a:gd name="connsiteY9" fmla="*/ 4630854 h 5604734"/>
                      <a:gd name="connsiteX10" fmla="*/ 1904718 w 3674733"/>
                      <a:gd name="connsiteY10" fmla="*/ 4335578 h 5604734"/>
                      <a:gd name="connsiteX11" fmla="*/ 2199992 w 3674733"/>
                      <a:gd name="connsiteY11" fmla="*/ 4068878 h 5604734"/>
                      <a:gd name="connsiteX12" fmla="*/ 2248808 w 3674733"/>
                      <a:gd name="connsiteY12" fmla="*/ 4060320 h 5604734"/>
                      <a:gd name="connsiteX13" fmla="*/ 1328352 w 3674733"/>
                      <a:gd name="connsiteY13" fmla="*/ 606 h 5604734"/>
                      <a:gd name="connsiteX14" fmla="*/ 1402836 w 3674733"/>
                      <a:gd name="connsiteY14" fmla="*/ 2002 h 5604734"/>
                      <a:gd name="connsiteX15" fmla="*/ 1607228 w 3674733"/>
                      <a:gd name="connsiteY15" fmla="*/ 52734 h 5604734"/>
                      <a:gd name="connsiteX16" fmla="*/ 1708872 w 3674733"/>
                      <a:gd name="connsiteY16" fmla="*/ 100430 h 5604734"/>
                      <a:gd name="connsiteX17" fmla="*/ 1713052 w 3674733"/>
                      <a:gd name="connsiteY17" fmla="*/ 97606 h 5604734"/>
                      <a:gd name="connsiteX18" fmla="*/ 1910116 w 3674733"/>
                      <a:gd name="connsiteY18" fmla="*/ 110636 h 5604734"/>
                      <a:gd name="connsiteX19" fmla="*/ 1929302 w 3674733"/>
                      <a:gd name="connsiteY19" fmla="*/ 115652 h 5604734"/>
                      <a:gd name="connsiteX20" fmla="*/ 1918588 w 3674733"/>
                      <a:gd name="connsiteY20" fmla="*/ 138864 h 5604734"/>
                      <a:gd name="connsiteX21" fmla="*/ 1862808 w 3674733"/>
                      <a:gd name="connsiteY21" fmla="*/ 295074 h 5604734"/>
                      <a:gd name="connsiteX22" fmla="*/ 1839948 w 3674733"/>
                      <a:gd name="connsiteY22" fmla="*/ 416994 h 5604734"/>
                      <a:gd name="connsiteX23" fmla="*/ 1999968 w 3674733"/>
                      <a:gd name="connsiteY23" fmla="*/ 660834 h 5604734"/>
                      <a:gd name="connsiteX24" fmla="*/ 2335248 w 3674733"/>
                      <a:gd name="connsiteY24" fmla="*/ 615114 h 5604734"/>
                      <a:gd name="connsiteX25" fmla="*/ 2373348 w 3674733"/>
                      <a:gd name="connsiteY25" fmla="*/ 1026594 h 5604734"/>
                      <a:gd name="connsiteX26" fmla="*/ 2076168 w 3674733"/>
                      <a:gd name="connsiteY26" fmla="*/ 1064694 h 5604734"/>
                      <a:gd name="connsiteX27" fmla="*/ 2053308 w 3674733"/>
                      <a:gd name="connsiteY27" fmla="*/ 1399974 h 5604734"/>
                      <a:gd name="connsiteX28" fmla="*/ 2426688 w 3674733"/>
                      <a:gd name="connsiteY28" fmla="*/ 1636194 h 5604734"/>
                      <a:gd name="connsiteX29" fmla="*/ 2769588 w 3674733"/>
                      <a:gd name="connsiteY29" fmla="*/ 1704774 h 5604734"/>
                      <a:gd name="connsiteX30" fmla="*/ 2899128 w 3674733"/>
                      <a:gd name="connsiteY30" fmla="*/ 2009574 h 5604734"/>
                      <a:gd name="connsiteX31" fmla="*/ 3417288 w 3674733"/>
                      <a:gd name="connsiteY31" fmla="*/ 2139114 h 5604734"/>
                      <a:gd name="connsiteX32" fmla="*/ 3318228 w 3674733"/>
                      <a:gd name="connsiteY32" fmla="*/ 2474394 h 5604734"/>
                      <a:gd name="connsiteX33" fmla="*/ 3310608 w 3674733"/>
                      <a:gd name="connsiteY33" fmla="*/ 2802054 h 5604734"/>
                      <a:gd name="connsiteX34" fmla="*/ 3569688 w 3674733"/>
                      <a:gd name="connsiteY34" fmla="*/ 2885874 h 5604734"/>
                      <a:gd name="connsiteX35" fmla="*/ 3523968 w 3674733"/>
                      <a:gd name="connsiteY35" fmla="*/ 3266874 h 5604734"/>
                      <a:gd name="connsiteX36" fmla="*/ 3661128 w 3674733"/>
                      <a:gd name="connsiteY36" fmla="*/ 3571674 h 5604734"/>
                      <a:gd name="connsiteX37" fmla="*/ 3601634 w 3674733"/>
                      <a:gd name="connsiteY37" fmla="*/ 3893030 h 5604734"/>
                      <a:gd name="connsiteX38" fmla="*/ 3584208 w 3674733"/>
                      <a:gd name="connsiteY38" fmla="*/ 3907836 h 5604734"/>
                      <a:gd name="connsiteX39" fmla="*/ 3567688 w 3674733"/>
                      <a:gd name="connsiteY39" fmla="*/ 3870370 h 5604734"/>
                      <a:gd name="connsiteX40" fmla="*/ 3381092 w 3674733"/>
                      <a:gd name="connsiteY40" fmla="*/ 3697404 h 5604734"/>
                      <a:gd name="connsiteX41" fmla="*/ 3047720 w 3674733"/>
                      <a:gd name="connsiteY41" fmla="*/ 3706930 h 5604734"/>
                      <a:gd name="connsiteX42" fmla="*/ 2876268 w 3674733"/>
                      <a:gd name="connsiteY42" fmla="*/ 3849804 h 5604734"/>
                      <a:gd name="connsiteX43" fmla="*/ 2428592 w 3674733"/>
                      <a:gd name="connsiteY43" fmla="*/ 3945054 h 5604734"/>
                      <a:gd name="connsiteX44" fmla="*/ 2142844 w 3674733"/>
                      <a:gd name="connsiteY44" fmla="*/ 3926004 h 5604734"/>
                      <a:gd name="connsiteX45" fmla="*/ 1533244 w 3674733"/>
                      <a:gd name="connsiteY45" fmla="*/ 3516430 h 5604734"/>
                      <a:gd name="connsiteX46" fmla="*/ 933168 w 3674733"/>
                      <a:gd name="connsiteY46" fmla="*/ 3449754 h 5604734"/>
                      <a:gd name="connsiteX47" fmla="*/ 371192 w 3674733"/>
                      <a:gd name="connsiteY47" fmla="*/ 3564054 h 5604734"/>
                      <a:gd name="connsiteX48" fmla="*/ 233154 w 3674733"/>
                      <a:gd name="connsiteY48" fmla="*/ 3603866 h 5604734"/>
                      <a:gd name="connsiteX49" fmla="*/ 191060 w 3674733"/>
                      <a:gd name="connsiteY49" fmla="*/ 3617250 h 5604734"/>
                      <a:gd name="connsiteX50" fmla="*/ 181102 w 3674733"/>
                      <a:gd name="connsiteY50" fmla="*/ 3566570 h 5604734"/>
                      <a:gd name="connsiteX51" fmla="*/ 171168 w 3674733"/>
                      <a:gd name="connsiteY51" fmla="*/ 3487854 h 5604734"/>
                      <a:gd name="connsiteX52" fmla="*/ 3528 w 3674733"/>
                      <a:gd name="connsiteY52" fmla="*/ 3183054 h 5604734"/>
                      <a:gd name="connsiteX53" fmla="*/ 79728 w 3674733"/>
                      <a:gd name="connsiteY53" fmla="*/ 2969694 h 5604734"/>
                      <a:gd name="connsiteX54" fmla="*/ 11148 w 3674733"/>
                      <a:gd name="connsiteY54" fmla="*/ 2596314 h 5604734"/>
                      <a:gd name="connsiteX55" fmla="*/ 361668 w 3674733"/>
                      <a:gd name="connsiteY55" fmla="*/ 2032434 h 5604734"/>
                      <a:gd name="connsiteX56" fmla="*/ 392148 w 3674733"/>
                      <a:gd name="connsiteY56" fmla="*/ 1765734 h 5604734"/>
                      <a:gd name="connsiteX57" fmla="*/ 750288 w 3674733"/>
                      <a:gd name="connsiteY57" fmla="*/ 1438074 h 5604734"/>
                      <a:gd name="connsiteX58" fmla="*/ 582648 w 3674733"/>
                      <a:gd name="connsiteY58" fmla="*/ 988494 h 5604734"/>
                      <a:gd name="connsiteX59" fmla="*/ 536928 w 3674733"/>
                      <a:gd name="connsiteY59" fmla="*/ 500814 h 5604734"/>
                      <a:gd name="connsiteX60" fmla="*/ 453464 w 3674733"/>
                      <a:gd name="connsiteY60" fmla="*/ 348890 h 5604734"/>
                      <a:gd name="connsiteX61" fmla="*/ 411882 w 3674733"/>
                      <a:gd name="connsiteY61" fmla="*/ 271842 h 5604734"/>
                      <a:gd name="connsiteX62" fmla="*/ 533640 w 3674733"/>
                      <a:gd name="connsiteY62" fmla="*/ 216612 h 5604734"/>
                      <a:gd name="connsiteX63" fmla="*/ 818868 w 3674733"/>
                      <a:gd name="connsiteY63" fmla="*/ 125530 h 5604734"/>
                      <a:gd name="connsiteX64" fmla="*/ 1328352 w 3674733"/>
                      <a:gd name="connsiteY64" fmla="*/ 606 h 5604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3674733" h="5604734">
                        <a:moveTo>
                          <a:pt x="2248808" y="4060320"/>
                        </a:moveTo>
                        <a:cubicBezTo>
                          <a:pt x="2295540" y="4062032"/>
                          <a:pt x="2329770" y="4097454"/>
                          <a:pt x="2295244" y="4192704"/>
                        </a:cubicBezTo>
                        <a:cubicBezTo>
                          <a:pt x="2249206" y="4319704"/>
                          <a:pt x="1958692" y="4646730"/>
                          <a:pt x="1923768" y="4830878"/>
                        </a:cubicBezTo>
                        <a:cubicBezTo>
                          <a:pt x="1888844" y="5015030"/>
                          <a:pt x="2150780" y="5169018"/>
                          <a:pt x="2085692" y="5297606"/>
                        </a:cubicBezTo>
                        <a:cubicBezTo>
                          <a:pt x="2020606" y="5426190"/>
                          <a:pt x="1660244" y="5580178"/>
                          <a:pt x="1533244" y="5602406"/>
                        </a:cubicBezTo>
                        <a:cubicBezTo>
                          <a:pt x="1406244" y="5624630"/>
                          <a:pt x="1379256" y="5481754"/>
                          <a:pt x="1323692" y="5430954"/>
                        </a:cubicBezTo>
                        <a:cubicBezTo>
                          <a:pt x="1268132" y="5380154"/>
                          <a:pt x="1214156" y="5351578"/>
                          <a:pt x="1199868" y="5297606"/>
                        </a:cubicBezTo>
                        <a:cubicBezTo>
                          <a:pt x="1185580" y="5243630"/>
                          <a:pt x="1198280" y="5145206"/>
                          <a:pt x="1237968" y="5107104"/>
                        </a:cubicBezTo>
                        <a:cubicBezTo>
                          <a:pt x="1277656" y="5069004"/>
                          <a:pt x="1372906" y="5148378"/>
                          <a:pt x="1437992" y="5069004"/>
                        </a:cubicBezTo>
                        <a:cubicBezTo>
                          <a:pt x="1503080" y="4989630"/>
                          <a:pt x="1550704" y="4753092"/>
                          <a:pt x="1628492" y="4630854"/>
                        </a:cubicBezTo>
                        <a:cubicBezTo>
                          <a:pt x="1706280" y="4508618"/>
                          <a:pt x="1809468" y="4421304"/>
                          <a:pt x="1904718" y="4335578"/>
                        </a:cubicBezTo>
                        <a:cubicBezTo>
                          <a:pt x="1999968" y="4249854"/>
                          <a:pt x="2134906" y="4092690"/>
                          <a:pt x="2199992" y="4068878"/>
                        </a:cubicBezTo>
                        <a:cubicBezTo>
                          <a:pt x="2216264" y="4062926"/>
                          <a:pt x="2233230" y="4059750"/>
                          <a:pt x="2248808" y="4060320"/>
                        </a:cubicBezTo>
                        <a:close/>
                        <a:moveTo>
                          <a:pt x="1328352" y="606"/>
                        </a:moveTo>
                        <a:cubicBezTo>
                          <a:pt x="1352452" y="-494"/>
                          <a:pt x="1377186" y="-138"/>
                          <a:pt x="1402836" y="2002"/>
                        </a:cubicBezTo>
                        <a:cubicBezTo>
                          <a:pt x="1464396" y="7136"/>
                          <a:pt x="1531228" y="22540"/>
                          <a:pt x="1607228" y="52734"/>
                        </a:cubicBezTo>
                        <a:lnTo>
                          <a:pt x="1708872" y="100430"/>
                        </a:lnTo>
                        <a:lnTo>
                          <a:pt x="1713052" y="97606"/>
                        </a:lnTo>
                        <a:cubicBezTo>
                          <a:pt x="1768784" y="69242"/>
                          <a:pt x="1836744" y="90048"/>
                          <a:pt x="1910116" y="110636"/>
                        </a:cubicBezTo>
                        <a:lnTo>
                          <a:pt x="1929302" y="115652"/>
                        </a:lnTo>
                        <a:lnTo>
                          <a:pt x="1918588" y="138864"/>
                        </a:lnTo>
                        <a:cubicBezTo>
                          <a:pt x="1887572" y="204984"/>
                          <a:pt x="1862490" y="261102"/>
                          <a:pt x="1862808" y="295074"/>
                        </a:cubicBezTo>
                        <a:cubicBezTo>
                          <a:pt x="1864078" y="430964"/>
                          <a:pt x="1817088" y="356034"/>
                          <a:pt x="1839948" y="416994"/>
                        </a:cubicBezTo>
                        <a:cubicBezTo>
                          <a:pt x="1862808" y="477954"/>
                          <a:pt x="1917418" y="627814"/>
                          <a:pt x="1999968" y="660834"/>
                        </a:cubicBezTo>
                        <a:cubicBezTo>
                          <a:pt x="2082518" y="693854"/>
                          <a:pt x="2273018" y="554154"/>
                          <a:pt x="2335248" y="615114"/>
                        </a:cubicBezTo>
                        <a:cubicBezTo>
                          <a:pt x="2397478" y="676074"/>
                          <a:pt x="2416528" y="951664"/>
                          <a:pt x="2373348" y="1026594"/>
                        </a:cubicBezTo>
                        <a:cubicBezTo>
                          <a:pt x="2330168" y="1101524"/>
                          <a:pt x="2129508" y="1002464"/>
                          <a:pt x="2076168" y="1064694"/>
                        </a:cubicBezTo>
                        <a:cubicBezTo>
                          <a:pt x="2022828" y="1126924"/>
                          <a:pt x="1994888" y="1304724"/>
                          <a:pt x="2053308" y="1399974"/>
                        </a:cubicBezTo>
                        <a:cubicBezTo>
                          <a:pt x="2111728" y="1495224"/>
                          <a:pt x="2307308" y="1585394"/>
                          <a:pt x="2426688" y="1636194"/>
                        </a:cubicBezTo>
                        <a:cubicBezTo>
                          <a:pt x="2546068" y="1686994"/>
                          <a:pt x="2690848" y="1642544"/>
                          <a:pt x="2769588" y="1704774"/>
                        </a:cubicBezTo>
                        <a:cubicBezTo>
                          <a:pt x="2848328" y="1767004"/>
                          <a:pt x="2791178" y="1937184"/>
                          <a:pt x="2899128" y="2009574"/>
                        </a:cubicBezTo>
                        <a:cubicBezTo>
                          <a:pt x="3007078" y="2081964"/>
                          <a:pt x="3347438" y="2061644"/>
                          <a:pt x="3417288" y="2139114"/>
                        </a:cubicBezTo>
                        <a:cubicBezTo>
                          <a:pt x="3487138" y="2216584"/>
                          <a:pt x="3336008" y="2363904"/>
                          <a:pt x="3318228" y="2474394"/>
                        </a:cubicBezTo>
                        <a:cubicBezTo>
                          <a:pt x="3300448" y="2584884"/>
                          <a:pt x="3268698" y="2733474"/>
                          <a:pt x="3310608" y="2802054"/>
                        </a:cubicBezTo>
                        <a:cubicBezTo>
                          <a:pt x="3352518" y="2870634"/>
                          <a:pt x="3534128" y="2808404"/>
                          <a:pt x="3569688" y="2885874"/>
                        </a:cubicBezTo>
                        <a:cubicBezTo>
                          <a:pt x="3605248" y="2963344"/>
                          <a:pt x="3508728" y="3152574"/>
                          <a:pt x="3523968" y="3266874"/>
                        </a:cubicBezTo>
                        <a:cubicBezTo>
                          <a:pt x="3539208" y="3381174"/>
                          <a:pt x="3725898" y="3440864"/>
                          <a:pt x="3661128" y="3571674"/>
                        </a:cubicBezTo>
                        <a:cubicBezTo>
                          <a:pt x="3620646" y="3653430"/>
                          <a:pt x="3707166" y="3783804"/>
                          <a:pt x="3601634" y="3893030"/>
                        </a:cubicBezTo>
                        <a:lnTo>
                          <a:pt x="3584208" y="3907836"/>
                        </a:lnTo>
                        <a:lnTo>
                          <a:pt x="3567688" y="3870370"/>
                        </a:lnTo>
                        <a:cubicBezTo>
                          <a:pt x="3520992" y="3788066"/>
                          <a:pt x="3438640" y="3733122"/>
                          <a:pt x="3381092" y="3697404"/>
                        </a:cubicBezTo>
                        <a:cubicBezTo>
                          <a:pt x="3289020" y="3640254"/>
                          <a:pt x="3131856" y="3681530"/>
                          <a:pt x="3047720" y="3706930"/>
                        </a:cubicBezTo>
                        <a:cubicBezTo>
                          <a:pt x="2963580" y="3732330"/>
                          <a:pt x="2979456" y="3810118"/>
                          <a:pt x="2876268" y="3849804"/>
                        </a:cubicBezTo>
                        <a:cubicBezTo>
                          <a:pt x="2773080" y="3889490"/>
                          <a:pt x="2550832" y="3932354"/>
                          <a:pt x="2428592" y="3945054"/>
                        </a:cubicBezTo>
                        <a:cubicBezTo>
                          <a:pt x="2306356" y="3957754"/>
                          <a:pt x="2292068" y="3997442"/>
                          <a:pt x="2142844" y="3926004"/>
                        </a:cubicBezTo>
                        <a:cubicBezTo>
                          <a:pt x="1993620" y="3854566"/>
                          <a:pt x="1734856" y="3595804"/>
                          <a:pt x="1533244" y="3516430"/>
                        </a:cubicBezTo>
                        <a:cubicBezTo>
                          <a:pt x="1331632" y="3437054"/>
                          <a:pt x="1126844" y="3441818"/>
                          <a:pt x="933168" y="3449754"/>
                        </a:cubicBezTo>
                        <a:cubicBezTo>
                          <a:pt x="739492" y="3457690"/>
                          <a:pt x="548992" y="3513254"/>
                          <a:pt x="371192" y="3564054"/>
                        </a:cubicBezTo>
                        <a:cubicBezTo>
                          <a:pt x="326742" y="3576754"/>
                          <a:pt x="280010" y="3589950"/>
                          <a:pt x="233154" y="3603866"/>
                        </a:cubicBezTo>
                        <a:lnTo>
                          <a:pt x="191060" y="3617250"/>
                        </a:lnTo>
                        <a:lnTo>
                          <a:pt x="181102" y="3566570"/>
                        </a:lnTo>
                        <a:cubicBezTo>
                          <a:pt x="176010" y="3537920"/>
                          <a:pt x="172280" y="3511508"/>
                          <a:pt x="171168" y="3487854"/>
                        </a:cubicBezTo>
                        <a:cubicBezTo>
                          <a:pt x="162278" y="3298624"/>
                          <a:pt x="18768" y="3269414"/>
                          <a:pt x="3528" y="3183054"/>
                        </a:cubicBezTo>
                        <a:cubicBezTo>
                          <a:pt x="-11712" y="3096694"/>
                          <a:pt x="78458" y="3067484"/>
                          <a:pt x="79728" y="2969694"/>
                        </a:cubicBezTo>
                        <a:cubicBezTo>
                          <a:pt x="80998" y="2871904"/>
                          <a:pt x="-35842" y="2752524"/>
                          <a:pt x="11148" y="2596314"/>
                        </a:cubicBezTo>
                        <a:cubicBezTo>
                          <a:pt x="58138" y="2440104"/>
                          <a:pt x="298168" y="2170864"/>
                          <a:pt x="361668" y="2032434"/>
                        </a:cubicBezTo>
                        <a:cubicBezTo>
                          <a:pt x="425168" y="1894004"/>
                          <a:pt x="327378" y="1864794"/>
                          <a:pt x="392148" y="1765734"/>
                        </a:cubicBezTo>
                        <a:cubicBezTo>
                          <a:pt x="456918" y="1666674"/>
                          <a:pt x="718538" y="1567614"/>
                          <a:pt x="750288" y="1438074"/>
                        </a:cubicBezTo>
                        <a:cubicBezTo>
                          <a:pt x="782038" y="1308534"/>
                          <a:pt x="618208" y="1144704"/>
                          <a:pt x="582648" y="988494"/>
                        </a:cubicBezTo>
                        <a:cubicBezTo>
                          <a:pt x="547088" y="832284"/>
                          <a:pt x="665198" y="682424"/>
                          <a:pt x="536928" y="500814"/>
                        </a:cubicBezTo>
                        <a:cubicBezTo>
                          <a:pt x="504860" y="455412"/>
                          <a:pt x="480810" y="403420"/>
                          <a:pt x="453464" y="348890"/>
                        </a:cubicBezTo>
                        <a:lnTo>
                          <a:pt x="411882" y="271842"/>
                        </a:lnTo>
                        <a:lnTo>
                          <a:pt x="533640" y="216612"/>
                        </a:lnTo>
                        <a:cubicBezTo>
                          <a:pt x="630650" y="175734"/>
                          <a:pt x="726000" y="142992"/>
                          <a:pt x="818868" y="125530"/>
                        </a:cubicBezTo>
                        <a:cubicBezTo>
                          <a:pt x="1022018" y="87330"/>
                          <a:pt x="1159650" y="8300"/>
                          <a:pt x="1328352" y="60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0" name="フリーフォーム: 図形 1599">
                    <a:extLst>
                      <a:ext uri="{FF2B5EF4-FFF2-40B4-BE49-F238E27FC236}">
                        <a16:creationId xmlns:a16="http://schemas.microsoft.com/office/drawing/2014/main" id="{E190A981-9720-9FB9-0D2D-FFFE135C82BD}"/>
                      </a:ext>
                    </a:extLst>
                  </p:cNvPr>
                  <p:cNvSpPr/>
                  <p:nvPr/>
                </p:nvSpPr>
                <p:spPr>
                  <a:xfrm>
                    <a:off x="27259501" y="30880887"/>
                    <a:ext cx="1984747" cy="2855491"/>
                  </a:xfrm>
                  <a:custGeom>
                    <a:avLst/>
                    <a:gdLst>
                      <a:gd name="connsiteX0" fmla="*/ 814482 w 1984747"/>
                      <a:gd name="connsiteY0" fmla="*/ 0 h 2855491"/>
                      <a:gd name="connsiteX1" fmla="*/ 814620 w 1984747"/>
                      <a:gd name="connsiteY1" fmla="*/ 58 h 2855491"/>
                      <a:gd name="connsiteX2" fmla="*/ 1163100 w 1984747"/>
                      <a:gd name="connsiteY2" fmla="*/ 142038 h 2855491"/>
                      <a:gd name="connsiteX3" fmla="*/ 1363124 w 1984747"/>
                      <a:gd name="connsiteY3" fmla="*/ 437314 h 2855491"/>
                      <a:gd name="connsiteX4" fmla="*/ 1582200 w 1984747"/>
                      <a:gd name="connsiteY4" fmla="*/ 294438 h 2855491"/>
                      <a:gd name="connsiteX5" fmla="*/ 1982250 w 1984747"/>
                      <a:gd name="connsiteY5" fmla="*/ 923090 h 2855491"/>
                      <a:gd name="connsiteX6" fmla="*/ 1753650 w 1984747"/>
                      <a:gd name="connsiteY6" fmla="*/ 1523164 h 2855491"/>
                      <a:gd name="connsiteX7" fmla="*/ 1791750 w 1984747"/>
                      <a:gd name="connsiteY7" fmla="*/ 1742238 h 2855491"/>
                      <a:gd name="connsiteX8" fmla="*/ 1753650 w 1984747"/>
                      <a:gd name="connsiteY8" fmla="*/ 1885114 h 2855491"/>
                      <a:gd name="connsiteX9" fmla="*/ 1820324 w 1984747"/>
                      <a:gd name="connsiteY9" fmla="*/ 2189914 h 2855491"/>
                      <a:gd name="connsiteX10" fmla="*/ 1734600 w 1984747"/>
                      <a:gd name="connsiteY10" fmla="*/ 2456614 h 2855491"/>
                      <a:gd name="connsiteX11" fmla="*/ 1286924 w 1984747"/>
                      <a:gd name="connsiteY11" fmla="*/ 2609014 h 2855491"/>
                      <a:gd name="connsiteX12" fmla="*/ 1039276 w 1984747"/>
                      <a:gd name="connsiteY12" fmla="*/ 2609014 h 2855491"/>
                      <a:gd name="connsiteX13" fmla="*/ 486824 w 1984747"/>
                      <a:gd name="connsiteY13" fmla="*/ 2761414 h 2855491"/>
                      <a:gd name="connsiteX14" fmla="*/ 124876 w 1984747"/>
                      <a:gd name="connsiteY14" fmla="*/ 2818562 h 2855491"/>
                      <a:gd name="connsiteX15" fmla="*/ 4012 w 1984747"/>
                      <a:gd name="connsiteY15" fmla="*/ 2755050 h 2855491"/>
                      <a:gd name="connsiteX16" fmla="*/ 0 w 1984747"/>
                      <a:gd name="connsiteY16" fmla="*/ 2736958 h 2855491"/>
                      <a:gd name="connsiteX17" fmla="*/ 45316 w 1984747"/>
                      <a:gd name="connsiteY17" fmla="*/ 2708078 h 2855491"/>
                      <a:gd name="connsiteX18" fmla="*/ 696376 w 1984747"/>
                      <a:gd name="connsiteY18" fmla="*/ 2389938 h 2855491"/>
                      <a:gd name="connsiteX19" fmla="*/ 1086900 w 1984747"/>
                      <a:gd name="connsiteY19" fmla="*/ 1608890 h 2855491"/>
                      <a:gd name="connsiteX20" fmla="*/ 1077672 w 1984747"/>
                      <a:gd name="connsiteY20" fmla="*/ 1482162 h 2855491"/>
                      <a:gd name="connsiteX21" fmla="*/ 1070940 w 1984747"/>
                      <a:gd name="connsiteY21" fmla="*/ 1466896 h 2855491"/>
                      <a:gd name="connsiteX22" fmla="*/ 1088366 w 1984747"/>
                      <a:gd name="connsiteY22" fmla="*/ 1452090 h 2855491"/>
                      <a:gd name="connsiteX23" fmla="*/ 1147860 w 1984747"/>
                      <a:gd name="connsiteY23" fmla="*/ 1130734 h 2855491"/>
                      <a:gd name="connsiteX24" fmla="*/ 1010700 w 1984747"/>
                      <a:gd name="connsiteY24" fmla="*/ 825934 h 2855491"/>
                      <a:gd name="connsiteX25" fmla="*/ 1056420 w 1984747"/>
                      <a:gd name="connsiteY25" fmla="*/ 444934 h 2855491"/>
                      <a:gd name="connsiteX26" fmla="*/ 797340 w 1984747"/>
                      <a:gd name="connsiteY26" fmla="*/ 361114 h 2855491"/>
                      <a:gd name="connsiteX27" fmla="*/ 804960 w 1984747"/>
                      <a:gd name="connsiteY27" fmla="*/ 33454 h 2855491"/>
                      <a:gd name="connsiteX28" fmla="*/ 814482 w 1984747"/>
                      <a:gd name="connsiteY28" fmla="*/ 0 h 28554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1984747" h="2855491">
                        <a:moveTo>
                          <a:pt x="814482" y="0"/>
                        </a:moveTo>
                        <a:lnTo>
                          <a:pt x="814620" y="58"/>
                        </a:lnTo>
                        <a:cubicBezTo>
                          <a:pt x="963076" y="62762"/>
                          <a:pt x="1088092" y="117830"/>
                          <a:pt x="1163100" y="142038"/>
                        </a:cubicBezTo>
                        <a:cubicBezTo>
                          <a:pt x="1463136" y="238876"/>
                          <a:pt x="1293276" y="411914"/>
                          <a:pt x="1363124" y="437314"/>
                        </a:cubicBezTo>
                        <a:cubicBezTo>
                          <a:pt x="1432976" y="462714"/>
                          <a:pt x="1479012" y="213478"/>
                          <a:pt x="1582200" y="294438"/>
                        </a:cubicBezTo>
                        <a:cubicBezTo>
                          <a:pt x="1685388" y="375402"/>
                          <a:pt x="1953676" y="718302"/>
                          <a:pt x="1982250" y="923090"/>
                        </a:cubicBezTo>
                        <a:cubicBezTo>
                          <a:pt x="2010824" y="1127876"/>
                          <a:pt x="1785400" y="1386638"/>
                          <a:pt x="1753650" y="1523164"/>
                        </a:cubicBezTo>
                        <a:cubicBezTo>
                          <a:pt x="1721900" y="1659690"/>
                          <a:pt x="1791750" y="1681914"/>
                          <a:pt x="1791750" y="1742238"/>
                        </a:cubicBezTo>
                        <a:cubicBezTo>
                          <a:pt x="1791750" y="1802564"/>
                          <a:pt x="1748888" y="1810502"/>
                          <a:pt x="1753650" y="1885114"/>
                        </a:cubicBezTo>
                        <a:cubicBezTo>
                          <a:pt x="1758412" y="1959726"/>
                          <a:pt x="1823500" y="2094664"/>
                          <a:pt x="1820324" y="2189914"/>
                        </a:cubicBezTo>
                        <a:cubicBezTo>
                          <a:pt x="1817150" y="2285164"/>
                          <a:pt x="1823500" y="2386764"/>
                          <a:pt x="1734600" y="2456614"/>
                        </a:cubicBezTo>
                        <a:cubicBezTo>
                          <a:pt x="1645700" y="2526464"/>
                          <a:pt x="1402812" y="2583614"/>
                          <a:pt x="1286924" y="2609014"/>
                        </a:cubicBezTo>
                        <a:cubicBezTo>
                          <a:pt x="1171038" y="2634414"/>
                          <a:pt x="1172624" y="2583614"/>
                          <a:pt x="1039276" y="2609014"/>
                        </a:cubicBezTo>
                        <a:cubicBezTo>
                          <a:pt x="905924" y="2634414"/>
                          <a:pt x="639224" y="2726490"/>
                          <a:pt x="486824" y="2761414"/>
                        </a:cubicBezTo>
                        <a:cubicBezTo>
                          <a:pt x="334424" y="2796338"/>
                          <a:pt x="212188" y="2853490"/>
                          <a:pt x="124876" y="2818562"/>
                        </a:cubicBezTo>
                        <a:cubicBezTo>
                          <a:pt x="53936" y="2790186"/>
                          <a:pt x="51112" y="2954642"/>
                          <a:pt x="4012" y="2755050"/>
                        </a:cubicBezTo>
                        <a:lnTo>
                          <a:pt x="0" y="2736958"/>
                        </a:lnTo>
                        <a:lnTo>
                          <a:pt x="45316" y="2708078"/>
                        </a:lnTo>
                        <a:cubicBezTo>
                          <a:pt x="199438" y="2629380"/>
                          <a:pt x="536632" y="2555238"/>
                          <a:pt x="696376" y="2389938"/>
                        </a:cubicBezTo>
                        <a:cubicBezTo>
                          <a:pt x="878940" y="2201026"/>
                          <a:pt x="1058324" y="1797802"/>
                          <a:pt x="1086900" y="1608890"/>
                        </a:cubicBezTo>
                        <a:cubicBezTo>
                          <a:pt x="1094044" y="1561662"/>
                          <a:pt x="1089678" y="1519594"/>
                          <a:pt x="1077672" y="1482162"/>
                        </a:cubicBezTo>
                        <a:lnTo>
                          <a:pt x="1070940" y="1466896"/>
                        </a:lnTo>
                        <a:lnTo>
                          <a:pt x="1088366" y="1452090"/>
                        </a:lnTo>
                        <a:cubicBezTo>
                          <a:pt x="1193898" y="1342864"/>
                          <a:pt x="1107378" y="1212490"/>
                          <a:pt x="1147860" y="1130734"/>
                        </a:cubicBezTo>
                        <a:cubicBezTo>
                          <a:pt x="1212630" y="999924"/>
                          <a:pt x="1025940" y="940234"/>
                          <a:pt x="1010700" y="825934"/>
                        </a:cubicBezTo>
                        <a:cubicBezTo>
                          <a:pt x="995460" y="711634"/>
                          <a:pt x="1091980" y="522404"/>
                          <a:pt x="1056420" y="444934"/>
                        </a:cubicBezTo>
                        <a:cubicBezTo>
                          <a:pt x="1020860" y="367464"/>
                          <a:pt x="839250" y="429694"/>
                          <a:pt x="797340" y="361114"/>
                        </a:cubicBezTo>
                        <a:cubicBezTo>
                          <a:pt x="755430" y="292534"/>
                          <a:pt x="787180" y="143944"/>
                          <a:pt x="804960" y="33454"/>
                        </a:cubicBezTo>
                        <a:lnTo>
                          <a:pt x="81448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1" name="フリーフォーム: 図形 1600">
                    <a:extLst>
                      <a:ext uri="{FF2B5EF4-FFF2-40B4-BE49-F238E27FC236}">
                        <a16:creationId xmlns:a16="http://schemas.microsoft.com/office/drawing/2014/main" id="{A010F66F-AC40-D9AE-B3E8-B48079452F58}"/>
                      </a:ext>
                    </a:extLst>
                  </p:cNvPr>
                  <p:cNvSpPr/>
                  <p:nvPr/>
                </p:nvSpPr>
                <p:spPr>
                  <a:xfrm>
                    <a:off x="27206462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2" name="フリーフォーム: 図形 1601">
                    <a:extLst>
                      <a:ext uri="{FF2B5EF4-FFF2-40B4-BE49-F238E27FC236}">
                        <a16:creationId xmlns:a16="http://schemas.microsoft.com/office/drawing/2014/main" id="{2B980A20-64FF-9D20-903A-58D574B1D93E}"/>
                      </a:ext>
                    </a:extLst>
                  </p:cNvPr>
                  <p:cNvSpPr/>
                  <p:nvPr/>
                </p:nvSpPr>
                <p:spPr>
                  <a:xfrm>
                    <a:off x="27197725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3" name="フリーフォーム: 図形 1602">
                    <a:extLst>
                      <a:ext uri="{FF2B5EF4-FFF2-40B4-BE49-F238E27FC236}">
                        <a16:creationId xmlns:a16="http://schemas.microsoft.com/office/drawing/2014/main" id="{55D70809-0E77-B3C8-6CA6-9446595EE222}"/>
                      </a:ext>
                    </a:extLst>
                  </p:cNvPr>
                  <p:cNvSpPr/>
                  <p:nvPr/>
                </p:nvSpPr>
                <p:spPr>
                  <a:xfrm>
                    <a:off x="30672188" y="21460301"/>
                    <a:ext cx="3541919" cy="5581204"/>
                  </a:xfrm>
                  <a:custGeom>
                    <a:avLst/>
                    <a:gdLst>
                      <a:gd name="connsiteX0" fmla="*/ 2557362 w 3541919"/>
                      <a:gd name="connsiteY0" fmla="*/ 1386998 h 5581204"/>
                      <a:gd name="connsiteX1" fmla="*/ 2601812 w 3541919"/>
                      <a:gd name="connsiteY1" fmla="*/ 1545748 h 5581204"/>
                      <a:gd name="connsiteX2" fmla="*/ 2392262 w 3541919"/>
                      <a:gd name="connsiteY2" fmla="*/ 1571148 h 5581204"/>
                      <a:gd name="connsiteX3" fmla="*/ 2290662 w 3541919"/>
                      <a:gd name="connsiteY3" fmla="*/ 1590198 h 5581204"/>
                      <a:gd name="connsiteX4" fmla="*/ 2195412 w 3541919"/>
                      <a:gd name="connsiteY4" fmla="*/ 1482248 h 5581204"/>
                      <a:gd name="connsiteX5" fmla="*/ 2322412 w 3541919"/>
                      <a:gd name="connsiteY5" fmla="*/ 1437798 h 5581204"/>
                      <a:gd name="connsiteX6" fmla="*/ 2481162 w 3541919"/>
                      <a:gd name="connsiteY6" fmla="*/ 1450498 h 5581204"/>
                      <a:gd name="connsiteX7" fmla="*/ 2557362 w 3541919"/>
                      <a:gd name="connsiteY7" fmla="*/ 1386998 h 5581204"/>
                      <a:gd name="connsiteX8" fmla="*/ 3228080 w 3541919"/>
                      <a:gd name="connsiteY8" fmla="*/ 318 h 5581204"/>
                      <a:gd name="connsiteX9" fmla="*/ 3427312 w 3541919"/>
                      <a:gd name="connsiteY9" fmla="*/ 28098 h 5581204"/>
                      <a:gd name="connsiteX10" fmla="*/ 3528912 w 3541919"/>
                      <a:gd name="connsiteY10" fmla="*/ 282098 h 5581204"/>
                      <a:gd name="connsiteX11" fmla="*/ 3211412 w 3541919"/>
                      <a:gd name="connsiteY11" fmla="*/ 332898 h 5581204"/>
                      <a:gd name="connsiteX12" fmla="*/ 3224112 w 3541919"/>
                      <a:gd name="connsiteY12" fmla="*/ 739298 h 5581204"/>
                      <a:gd name="connsiteX13" fmla="*/ 3109812 w 3541919"/>
                      <a:gd name="connsiteY13" fmla="*/ 878998 h 5581204"/>
                      <a:gd name="connsiteX14" fmla="*/ 2766912 w 3541919"/>
                      <a:gd name="connsiteY14" fmla="*/ 929798 h 5581204"/>
                      <a:gd name="connsiteX15" fmla="*/ 2538312 w 3541919"/>
                      <a:gd name="connsiteY15" fmla="*/ 1247298 h 5581204"/>
                      <a:gd name="connsiteX16" fmla="*/ 2220812 w 3541919"/>
                      <a:gd name="connsiteY16" fmla="*/ 1158398 h 5581204"/>
                      <a:gd name="connsiteX17" fmla="*/ 2119212 w 3541919"/>
                      <a:gd name="connsiteY17" fmla="*/ 1336198 h 5581204"/>
                      <a:gd name="connsiteX18" fmla="*/ 2119212 w 3541919"/>
                      <a:gd name="connsiteY18" fmla="*/ 1425098 h 5581204"/>
                      <a:gd name="connsiteX19" fmla="*/ 2043012 w 3541919"/>
                      <a:gd name="connsiteY19" fmla="*/ 1666398 h 5581204"/>
                      <a:gd name="connsiteX20" fmla="*/ 2220812 w 3541919"/>
                      <a:gd name="connsiteY20" fmla="*/ 1767998 h 5581204"/>
                      <a:gd name="connsiteX21" fmla="*/ 2525612 w 3541919"/>
                      <a:gd name="connsiteY21" fmla="*/ 1615598 h 5581204"/>
                      <a:gd name="connsiteX22" fmla="*/ 2563712 w 3541919"/>
                      <a:gd name="connsiteY22" fmla="*/ 1907698 h 5581204"/>
                      <a:gd name="connsiteX23" fmla="*/ 2584548 w 3541919"/>
                      <a:gd name="connsiteY23" fmla="*/ 2091054 h 5581204"/>
                      <a:gd name="connsiteX24" fmla="*/ 2578124 w 3541919"/>
                      <a:gd name="connsiteY24" fmla="*/ 2146828 h 5581204"/>
                      <a:gd name="connsiteX25" fmla="*/ 2536724 w 3541919"/>
                      <a:gd name="connsiteY25" fmla="*/ 2158126 h 5581204"/>
                      <a:gd name="connsiteX26" fmla="*/ 2255736 w 3541919"/>
                      <a:gd name="connsiteY26" fmla="*/ 2237898 h 5581204"/>
                      <a:gd name="connsiteX27" fmla="*/ 2084288 w 3541919"/>
                      <a:gd name="connsiteY27" fmla="*/ 2437922 h 5581204"/>
                      <a:gd name="connsiteX28" fmla="*/ 1931888 w 3541919"/>
                      <a:gd name="connsiteY28" fmla="*/ 2971322 h 5581204"/>
                      <a:gd name="connsiteX29" fmla="*/ 1836636 w 3541919"/>
                      <a:gd name="connsiteY29" fmla="*/ 3123722 h 5581204"/>
                      <a:gd name="connsiteX30" fmla="*/ 1884264 w 3541919"/>
                      <a:gd name="connsiteY30" fmla="*/ 3371374 h 5581204"/>
                      <a:gd name="connsiteX31" fmla="*/ 1789012 w 3541919"/>
                      <a:gd name="connsiteY31" fmla="*/ 3904774 h 5581204"/>
                      <a:gd name="connsiteX32" fmla="*/ 1779488 w 3541919"/>
                      <a:gd name="connsiteY32" fmla="*/ 4628674 h 5581204"/>
                      <a:gd name="connsiteX33" fmla="*/ 1941412 w 3541919"/>
                      <a:gd name="connsiteY33" fmla="*/ 4923948 h 5581204"/>
                      <a:gd name="connsiteX34" fmla="*/ 1693764 w 3541919"/>
                      <a:gd name="connsiteY34" fmla="*/ 5266848 h 5581204"/>
                      <a:gd name="connsiteX35" fmla="*/ 1665188 w 3541919"/>
                      <a:gd name="connsiteY35" fmla="*/ 5581174 h 5581204"/>
                      <a:gd name="connsiteX36" fmla="*/ 1160364 w 3541919"/>
                      <a:gd name="connsiteY36" fmla="*/ 5285898 h 5581204"/>
                      <a:gd name="connsiteX37" fmla="*/ 417412 w 3541919"/>
                      <a:gd name="connsiteY37" fmla="*/ 5266848 h 5581204"/>
                      <a:gd name="connsiteX38" fmla="*/ 331688 w 3541919"/>
                      <a:gd name="connsiteY38" fmla="*/ 4971574 h 5581204"/>
                      <a:gd name="connsiteX39" fmla="*/ 5468 w 3541919"/>
                      <a:gd name="connsiteY39" fmla="*/ 4806558 h 5581204"/>
                      <a:gd name="connsiteX40" fmla="*/ 0 w 3541919"/>
                      <a:gd name="connsiteY40" fmla="*/ 4767682 h 5581204"/>
                      <a:gd name="connsiteX41" fmla="*/ 37812 w 3541919"/>
                      <a:gd name="connsiteY41" fmla="*/ 4743048 h 5581204"/>
                      <a:gd name="connsiteX42" fmla="*/ 506312 w 3541919"/>
                      <a:gd name="connsiteY42" fmla="*/ 4396898 h 5581204"/>
                      <a:gd name="connsiteX43" fmla="*/ 1446112 w 3541919"/>
                      <a:gd name="connsiteY43" fmla="*/ 3126898 h 5581204"/>
                      <a:gd name="connsiteX44" fmla="*/ 1763612 w 3541919"/>
                      <a:gd name="connsiteY44" fmla="*/ 2098198 h 5581204"/>
                      <a:gd name="connsiteX45" fmla="*/ 1585812 w 3541919"/>
                      <a:gd name="connsiteY45" fmla="*/ 1767998 h 5581204"/>
                      <a:gd name="connsiteX46" fmla="*/ 1585812 w 3541919"/>
                      <a:gd name="connsiteY46" fmla="*/ 1539398 h 5581204"/>
                      <a:gd name="connsiteX47" fmla="*/ 1395312 w 3541919"/>
                      <a:gd name="connsiteY47" fmla="*/ 1437798 h 5581204"/>
                      <a:gd name="connsiteX48" fmla="*/ 1662012 w 3541919"/>
                      <a:gd name="connsiteY48" fmla="*/ 624998 h 5581204"/>
                      <a:gd name="connsiteX49" fmla="*/ 2170012 w 3541919"/>
                      <a:gd name="connsiteY49" fmla="*/ 447198 h 5581204"/>
                      <a:gd name="connsiteX50" fmla="*/ 2944712 w 3541919"/>
                      <a:gd name="connsiteY50" fmla="*/ 53498 h 5581204"/>
                      <a:gd name="connsiteX51" fmla="*/ 3228080 w 3541919"/>
                      <a:gd name="connsiteY51" fmla="*/ 318 h 55812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3541919" h="5581204">
                        <a:moveTo>
                          <a:pt x="2557362" y="1386998"/>
                        </a:moveTo>
                        <a:cubicBezTo>
                          <a:pt x="2577470" y="1402874"/>
                          <a:pt x="2629328" y="1515056"/>
                          <a:pt x="2601812" y="1545748"/>
                        </a:cubicBezTo>
                        <a:cubicBezTo>
                          <a:pt x="2574296" y="1576440"/>
                          <a:pt x="2444120" y="1563740"/>
                          <a:pt x="2392262" y="1571148"/>
                        </a:cubicBezTo>
                        <a:cubicBezTo>
                          <a:pt x="2340404" y="1578556"/>
                          <a:pt x="2323470" y="1605014"/>
                          <a:pt x="2290662" y="1590198"/>
                        </a:cubicBezTo>
                        <a:cubicBezTo>
                          <a:pt x="2257854" y="1575382"/>
                          <a:pt x="2190120" y="1507648"/>
                          <a:pt x="2195412" y="1482248"/>
                        </a:cubicBezTo>
                        <a:cubicBezTo>
                          <a:pt x="2200704" y="1456848"/>
                          <a:pt x="2281136" y="1442030"/>
                          <a:pt x="2322412" y="1437798"/>
                        </a:cubicBezTo>
                        <a:cubicBezTo>
                          <a:pt x="2363688" y="1433566"/>
                          <a:pt x="2442004" y="1458966"/>
                          <a:pt x="2481162" y="1450498"/>
                        </a:cubicBezTo>
                        <a:cubicBezTo>
                          <a:pt x="2520320" y="1442030"/>
                          <a:pt x="2537254" y="1371122"/>
                          <a:pt x="2557362" y="1386998"/>
                        </a:cubicBezTo>
                        <a:close/>
                        <a:moveTo>
                          <a:pt x="3228080" y="318"/>
                        </a:moveTo>
                        <a:cubicBezTo>
                          <a:pt x="3310364" y="-2062"/>
                          <a:pt x="3378628" y="9050"/>
                          <a:pt x="3427312" y="28098"/>
                        </a:cubicBezTo>
                        <a:cubicBezTo>
                          <a:pt x="3524680" y="66198"/>
                          <a:pt x="3564896" y="231298"/>
                          <a:pt x="3528912" y="282098"/>
                        </a:cubicBezTo>
                        <a:cubicBezTo>
                          <a:pt x="3492928" y="332898"/>
                          <a:pt x="3262212" y="256698"/>
                          <a:pt x="3211412" y="332898"/>
                        </a:cubicBezTo>
                        <a:cubicBezTo>
                          <a:pt x="3160612" y="409098"/>
                          <a:pt x="3241044" y="648282"/>
                          <a:pt x="3224112" y="739298"/>
                        </a:cubicBezTo>
                        <a:cubicBezTo>
                          <a:pt x="3207180" y="830314"/>
                          <a:pt x="3186012" y="847250"/>
                          <a:pt x="3109812" y="878998"/>
                        </a:cubicBezTo>
                        <a:cubicBezTo>
                          <a:pt x="3033612" y="910750"/>
                          <a:pt x="2862160" y="868414"/>
                          <a:pt x="2766912" y="929798"/>
                        </a:cubicBezTo>
                        <a:cubicBezTo>
                          <a:pt x="2671660" y="991182"/>
                          <a:pt x="2629328" y="1209198"/>
                          <a:pt x="2538312" y="1247298"/>
                        </a:cubicBezTo>
                        <a:cubicBezTo>
                          <a:pt x="2447296" y="1285398"/>
                          <a:pt x="2290660" y="1143582"/>
                          <a:pt x="2220812" y="1158398"/>
                        </a:cubicBezTo>
                        <a:cubicBezTo>
                          <a:pt x="2150960" y="1173214"/>
                          <a:pt x="2136144" y="1291750"/>
                          <a:pt x="2119212" y="1336198"/>
                        </a:cubicBezTo>
                        <a:cubicBezTo>
                          <a:pt x="2102280" y="1380650"/>
                          <a:pt x="2131912" y="1370066"/>
                          <a:pt x="2119212" y="1425098"/>
                        </a:cubicBezTo>
                        <a:cubicBezTo>
                          <a:pt x="2106512" y="1480130"/>
                          <a:pt x="2026080" y="1609250"/>
                          <a:pt x="2043012" y="1666398"/>
                        </a:cubicBezTo>
                        <a:cubicBezTo>
                          <a:pt x="2059944" y="1723550"/>
                          <a:pt x="2140380" y="1776466"/>
                          <a:pt x="2220812" y="1767998"/>
                        </a:cubicBezTo>
                        <a:cubicBezTo>
                          <a:pt x="2301244" y="1759530"/>
                          <a:pt x="2468460" y="1592314"/>
                          <a:pt x="2525612" y="1615598"/>
                        </a:cubicBezTo>
                        <a:cubicBezTo>
                          <a:pt x="2582760" y="1638882"/>
                          <a:pt x="2555244" y="1816682"/>
                          <a:pt x="2563712" y="1907698"/>
                        </a:cubicBezTo>
                        <a:cubicBezTo>
                          <a:pt x="2570064" y="1975960"/>
                          <a:pt x="2585940" y="2026364"/>
                          <a:pt x="2584548" y="2091054"/>
                        </a:cubicBezTo>
                        <a:lnTo>
                          <a:pt x="2578124" y="2146828"/>
                        </a:lnTo>
                        <a:lnTo>
                          <a:pt x="2536724" y="2158126"/>
                        </a:lnTo>
                        <a:cubicBezTo>
                          <a:pt x="2421236" y="2186702"/>
                          <a:pt x="2327968" y="2200592"/>
                          <a:pt x="2255736" y="2237898"/>
                        </a:cubicBezTo>
                        <a:cubicBezTo>
                          <a:pt x="2111276" y="2312510"/>
                          <a:pt x="2138264" y="2315686"/>
                          <a:pt x="2084288" y="2437922"/>
                        </a:cubicBezTo>
                        <a:cubicBezTo>
                          <a:pt x="2030312" y="2560160"/>
                          <a:pt x="1973164" y="2857022"/>
                          <a:pt x="1931888" y="2971322"/>
                        </a:cubicBezTo>
                        <a:cubicBezTo>
                          <a:pt x="1890612" y="3085622"/>
                          <a:pt x="1844576" y="3057048"/>
                          <a:pt x="1836636" y="3123722"/>
                        </a:cubicBezTo>
                        <a:cubicBezTo>
                          <a:pt x="1828700" y="3190398"/>
                          <a:pt x="1892200" y="3241198"/>
                          <a:pt x="1884264" y="3371374"/>
                        </a:cubicBezTo>
                        <a:cubicBezTo>
                          <a:pt x="1876324" y="3501548"/>
                          <a:pt x="1806476" y="3695222"/>
                          <a:pt x="1789012" y="3904774"/>
                        </a:cubicBezTo>
                        <a:cubicBezTo>
                          <a:pt x="1771552" y="4114322"/>
                          <a:pt x="1754088" y="4458810"/>
                          <a:pt x="1779488" y="4628674"/>
                        </a:cubicBezTo>
                        <a:cubicBezTo>
                          <a:pt x="1804888" y="4798536"/>
                          <a:pt x="1955700" y="4817586"/>
                          <a:pt x="1941412" y="4923948"/>
                        </a:cubicBezTo>
                        <a:cubicBezTo>
                          <a:pt x="1927124" y="5030310"/>
                          <a:pt x="1739800" y="5157310"/>
                          <a:pt x="1693764" y="5266848"/>
                        </a:cubicBezTo>
                        <a:cubicBezTo>
                          <a:pt x="1647724" y="5376386"/>
                          <a:pt x="1754088" y="5577998"/>
                          <a:pt x="1665188" y="5581174"/>
                        </a:cubicBezTo>
                        <a:cubicBezTo>
                          <a:pt x="1576288" y="5584348"/>
                          <a:pt x="1368324" y="5338286"/>
                          <a:pt x="1160364" y="5285898"/>
                        </a:cubicBezTo>
                        <a:cubicBezTo>
                          <a:pt x="952400" y="5233510"/>
                          <a:pt x="555524" y="5319234"/>
                          <a:pt x="417412" y="5266848"/>
                        </a:cubicBezTo>
                        <a:cubicBezTo>
                          <a:pt x="279300" y="5214462"/>
                          <a:pt x="403124" y="5101748"/>
                          <a:pt x="331688" y="4971574"/>
                        </a:cubicBezTo>
                        <a:cubicBezTo>
                          <a:pt x="273644" y="4865806"/>
                          <a:pt x="67836" y="5121598"/>
                          <a:pt x="5468" y="4806558"/>
                        </a:cubicBezTo>
                        <a:lnTo>
                          <a:pt x="0" y="4767682"/>
                        </a:lnTo>
                        <a:lnTo>
                          <a:pt x="37812" y="4743048"/>
                        </a:lnTo>
                        <a:cubicBezTo>
                          <a:pt x="179716" y="4657018"/>
                          <a:pt x="334332" y="4586076"/>
                          <a:pt x="506312" y="4396898"/>
                        </a:cubicBezTo>
                        <a:cubicBezTo>
                          <a:pt x="781480" y="4094214"/>
                          <a:pt x="1236560" y="3510014"/>
                          <a:pt x="1446112" y="3126898"/>
                        </a:cubicBezTo>
                        <a:cubicBezTo>
                          <a:pt x="1655660" y="2743782"/>
                          <a:pt x="1740328" y="2324682"/>
                          <a:pt x="1763612" y="2098198"/>
                        </a:cubicBezTo>
                        <a:cubicBezTo>
                          <a:pt x="1786896" y="1871714"/>
                          <a:pt x="1615444" y="1861130"/>
                          <a:pt x="1585812" y="1767998"/>
                        </a:cubicBezTo>
                        <a:cubicBezTo>
                          <a:pt x="1556180" y="1674866"/>
                          <a:pt x="1617560" y="1594430"/>
                          <a:pt x="1585812" y="1539398"/>
                        </a:cubicBezTo>
                        <a:cubicBezTo>
                          <a:pt x="1554060" y="1484366"/>
                          <a:pt x="1382612" y="1590198"/>
                          <a:pt x="1395312" y="1437798"/>
                        </a:cubicBezTo>
                        <a:cubicBezTo>
                          <a:pt x="1408012" y="1285398"/>
                          <a:pt x="1532896" y="790098"/>
                          <a:pt x="1662012" y="624998"/>
                        </a:cubicBezTo>
                        <a:cubicBezTo>
                          <a:pt x="1791128" y="459898"/>
                          <a:pt x="1956228" y="542450"/>
                          <a:pt x="2170012" y="447198"/>
                        </a:cubicBezTo>
                        <a:cubicBezTo>
                          <a:pt x="2383796" y="351950"/>
                          <a:pt x="2735160" y="123350"/>
                          <a:pt x="2944712" y="53498"/>
                        </a:cubicBezTo>
                        <a:cubicBezTo>
                          <a:pt x="3049484" y="18574"/>
                          <a:pt x="3145792" y="2698"/>
                          <a:pt x="3228080" y="31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4" name="フリーフォーム: 図形 1603">
                    <a:extLst>
                      <a:ext uri="{FF2B5EF4-FFF2-40B4-BE49-F238E27FC236}">
                        <a16:creationId xmlns:a16="http://schemas.microsoft.com/office/drawing/2014/main" id="{F7511503-D94E-4AFA-5CC8-9AB1EBC18C4C}"/>
                      </a:ext>
                    </a:extLst>
                  </p:cNvPr>
                  <p:cNvSpPr/>
                  <p:nvPr/>
                </p:nvSpPr>
                <p:spPr>
                  <a:xfrm>
                    <a:off x="28297216" y="26227985"/>
                    <a:ext cx="4271086" cy="3525463"/>
                  </a:xfrm>
                  <a:custGeom>
                    <a:avLst/>
                    <a:gdLst>
                      <a:gd name="connsiteX0" fmla="*/ 2374970 w 4271086"/>
                      <a:gd name="connsiteY0" fmla="*/ 0 h 3525463"/>
                      <a:gd name="connsiteX1" fmla="*/ 2380440 w 4271086"/>
                      <a:gd name="connsiteY1" fmla="*/ 38876 h 3525463"/>
                      <a:gd name="connsiteX2" fmla="*/ 2706660 w 4271086"/>
                      <a:gd name="connsiteY2" fmla="*/ 203892 h 3525463"/>
                      <a:gd name="connsiteX3" fmla="*/ 2792384 w 4271086"/>
                      <a:gd name="connsiteY3" fmla="*/ 499166 h 3525463"/>
                      <a:gd name="connsiteX4" fmla="*/ 3535334 w 4271086"/>
                      <a:gd name="connsiteY4" fmla="*/ 518216 h 3525463"/>
                      <a:gd name="connsiteX5" fmla="*/ 4001474 w 4271086"/>
                      <a:gd name="connsiteY5" fmla="*/ 803864 h 3525463"/>
                      <a:gd name="connsiteX6" fmla="*/ 4018458 w 4271086"/>
                      <a:gd name="connsiteY6" fmla="*/ 808090 h 3525463"/>
                      <a:gd name="connsiteX7" fmla="*/ 4017536 w 4271086"/>
                      <a:gd name="connsiteY7" fmla="*/ 836708 h 3525463"/>
                      <a:gd name="connsiteX8" fmla="*/ 4040160 w 4271086"/>
                      <a:gd name="connsiteY8" fmla="*/ 1156392 h 3525463"/>
                      <a:gd name="connsiteX9" fmla="*/ 4268760 w 4271086"/>
                      <a:gd name="connsiteY9" fmla="*/ 1499292 h 3525463"/>
                      <a:gd name="connsiteX10" fmla="*/ 3878234 w 4271086"/>
                      <a:gd name="connsiteY10" fmla="*/ 1870766 h 3525463"/>
                      <a:gd name="connsiteX11" fmla="*/ 2830484 w 4271086"/>
                      <a:gd name="connsiteY11" fmla="*/ 1851716 h 3525463"/>
                      <a:gd name="connsiteX12" fmla="*/ 2592360 w 4271086"/>
                      <a:gd name="connsiteY12" fmla="*/ 2299392 h 3525463"/>
                      <a:gd name="connsiteX13" fmla="*/ 2249460 w 4271086"/>
                      <a:gd name="connsiteY13" fmla="*/ 2194616 h 3525463"/>
                      <a:gd name="connsiteX14" fmla="*/ 2297084 w 4271086"/>
                      <a:gd name="connsiteY14" fmla="*/ 2689916 h 3525463"/>
                      <a:gd name="connsiteX15" fmla="*/ 2097060 w 4271086"/>
                      <a:gd name="connsiteY15" fmla="*/ 2708966 h 3525463"/>
                      <a:gd name="connsiteX16" fmla="*/ 1849408 w 4271086"/>
                      <a:gd name="connsiteY16" fmla="*/ 2937566 h 3525463"/>
                      <a:gd name="connsiteX17" fmla="*/ 1601760 w 4271086"/>
                      <a:gd name="connsiteY17" fmla="*/ 2861366 h 3525463"/>
                      <a:gd name="connsiteX18" fmla="*/ 1439834 w 4271086"/>
                      <a:gd name="connsiteY18" fmla="*/ 3270940 h 3525463"/>
                      <a:gd name="connsiteX19" fmla="*/ 1182660 w 4271086"/>
                      <a:gd name="connsiteY19" fmla="*/ 3337616 h 3525463"/>
                      <a:gd name="connsiteX20" fmla="*/ 1077884 w 4271086"/>
                      <a:gd name="connsiteY20" fmla="*/ 3518592 h 3525463"/>
                      <a:gd name="connsiteX21" fmla="*/ 106334 w 4271086"/>
                      <a:gd name="connsiteY21" fmla="*/ 3070916 h 3525463"/>
                      <a:gd name="connsiteX22" fmla="*/ 15662 w 4271086"/>
                      <a:gd name="connsiteY22" fmla="*/ 2736040 h 3525463"/>
                      <a:gd name="connsiteX23" fmla="*/ 0 w 4271086"/>
                      <a:gd name="connsiteY23" fmla="*/ 2642338 h 3525463"/>
                      <a:gd name="connsiteX24" fmla="*/ 30518 w 4271086"/>
                      <a:gd name="connsiteY24" fmla="*/ 2623316 h 3525463"/>
                      <a:gd name="connsiteX25" fmla="*/ 74584 w 4271086"/>
                      <a:gd name="connsiteY25" fmla="*/ 2613716 h 3525463"/>
                      <a:gd name="connsiteX26" fmla="*/ 366684 w 4271086"/>
                      <a:gd name="connsiteY26" fmla="*/ 2943916 h 3525463"/>
                      <a:gd name="connsiteX27" fmla="*/ 849284 w 4271086"/>
                      <a:gd name="connsiteY27" fmla="*/ 2969316 h 3525463"/>
                      <a:gd name="connsiteX28" fmla="*/ 950884 w 4271086"/>
                      <a:gd name="connsiteY28" fmla="*/ 2778816 h 3525463"/>
                      <a:gd name="connsiteX29" fmla="*/ 1255684 w 4271086"/>
                      <a:gd name="connsiteY29" fmla="*/ 2778816 h 3525463"/>
                      <a:gd name="connsiteX30" fmla="*/ 1293784 w 4271086"/>
                      <a:gd name="connsiteY30" fmla="*/ 2499416 h 3525463"/>
                      <a:gd name="connsiteX31" fmla="*/ 1649384 w 4271086"/>
                      <a:gd name="connsiteY31" fmla="*/ 2435916 h 3525463"/>
                      <a:gd name="connsiteX32" fmla="*/ 1674784 w 4271086"/>
                      <a:gd name="connsiteY32" fmla="*/ 2042216 h 3525463"/>
                      <a:gd name="connsiteX33" fmla="*/ 1801784 w 4271086"/>
                      <a:gd name="connsiteY33" fmla="*/ 2004116 h 3525463"/>
                      <a:gd name="connsiteX34" fmla="*/ 1941484 w 4271086"/>
                      <a:gd name="connsiteY34" fmla="*/ 2270816 h 3525463"/>
                      <a:gd name="connsiteX35" fmla="*/ 2081184 w 4271086"/>
                      <a:gd name="connsiteY35" fmla="*/ 1966016 h 3525463"/>
                      <a:gd name="connsiteX36" fmla="*/ 1763684 w 4271086"/>
                      <a:gd name="connsiteY36" fmla="*/ 1508816 h 3525463"/>
                      <a:gd name="connsiteX37" fmla="*/ 1763684 w 4271086"/>
                      <a:gd name="connsiteY37" fmla="*/ 1254816 h 3525463"/>
                      <a:gd name="connsiteX38" fmla="*/ 1649384 w 4271086"/>
                      <a:gd name="connsiteY38" fmla="*/ 1089716 h 3525463"/>
                      <a:gd name="connsiteX39" fmla="*/ 2170084 w 4271086"/>
                      <a:gd name="connsiteY39" fmla="*/ 175316 h 3525463"/>
                      <a:gd name="connsiteX40" fmla="*/ 2329132 w 4271086"/>
                      <a:gd name="connsiteY40" fmla="*/ 29862 h 3525463"/>
                      <a:gd name="connsiteX41" fmla="*/ 2374970 w 4271086"/>
                      <a:gd name="connsiteY41" fmla="*/ 0 h 35254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4271086" h="3525463">
                        <a:moveTo>
                          <a:pt x="2374970" y="0"/>
                        </a:moveTo>
                        <a:lnTo>
                          <a:pt x="2380440" y="38876"/>
                        </a:lnTo>
                        <a:cubicBezTo>
                          <a:pt x="2442806" y="353916"/>
                          <a:pt x="2648616" y="98124"/>
                          <a:pt x="2706660" y="203892"/>
                        </a:cubicBezTo>
                        <a:cubicBezTo>
                          <a:pt x="2778096" y="334066"/>
                          <a:pt x="2654272" y="446780"/>
                          <a:pt x="2792384" y="499166"/>
                        </a:cubicBezTo>
                        <a:cubicBezTo>
                          <a:pt x="2930496" y="551552"/>
                          <a:pt x="3327372" y="465828"/>
                          <a:pt x="3535334" y="518216"/>
                        </a:cubicBezTo>
                        <a:cubicBezTo>
                          <a:pt x="3717300" y="564056"/>
                          <a:pt x="3899270" y="758176"/>
                          <a:pt x="4001474" y="803864"/>
                        </a:cubicBezTo>
                        <a:lnTo>
                          <a:pt x="4018458" y="808090"/>
                        </a:lnTo>
                        <a:lnTo>
                          <a:pt x="4017536" y="836708"/>
                        </a:lnTo>
                        <a:cubicBezTo>
                          <a:pt x="4015950" y="955970"/>
                          <a:pt x="4020316" y="1073842"/>
                          <a:pt x="4040160" y="1156392"/>
                        </a:cubicBezTo>
                        <a:cubicBezTo>
                          <a:pt x="4079846" y="1321492"/>
                          <a:pt x="4295746" y="1380228"/>
                          <a:pt x="4268760" y="1499292"/>
                        </a:cubicBezTo>
                        <a:cubicBezTo>
                          <a:pt x="4241772" y="1618352"/>
                          <a:pt x="4117946" y="1812028"/>
                          <a:pt x="3878234" y="1870766"/>
                        </a:cubicBezTo>
                        <a:cubicBezTo>
                          <a:pt x="3638522" y="1929504"/>
                          <a:pt x="3044796" y="1780280"/>
                          <a:pt x="2830484" y="1851716"/>
                        </a:cubicBezTo>
                        <a:cubicBezTo>
                          <a:pt x="2616172" y="1923152"/>
                          <a:pt x="2689196" y="2242240"/>
                          <a:pt x="2592360" y="2299392"/>
                        </a:cubicBezTo>
                        <a:cubicBezTo>
                          <a:pt x="2495522" y="2356540"/>
                          <a:pt x="2298672" y="2129528"/>
                          <a:pt x="2249460" y="2194616"/>
                        </a:cubicBezTo>
                        <a:cubicBezTo>
                          <a:pt x="2200248" y="2259704"/>
                          <a:pt x="2322484" y="2604192"/>
                          <a:pt x="2297084" y="2689916"/>
                        </a:cubicBezTo>
                        <a:cubicBezTo>
                          <a:pt x="2271684" y="2775640"/>
                          <a:pt x="2171672" y="2667692"/>
                          <a:pt x="2097060" y="2708966"/>
                        </a:cubicBezTo>
                        <a:cubicBezTo>
                          <a:pt x="2022448" y="2750240"/>
                          <a:pt x="1931960" y="2912166"/>
                          <a:pt x="1849408" y="2937566"/>
                        </a:cubicBezTo>
                        <a:cubicBezTo>
                          <a:pt x="1766860" y="2962966"/>
                          <a:pt x="1670020" y="2805804"/>
                          <a:pt x="1601760" y="2861366"/>
                        </a:cubicBezTo>
                        <a:cubicBezTo>
                          <a:pt x="1533496" y="2916928"/>
                          <a:pt x="1509684" y="3191566"/>
                          <a:pt x="1439834" y="3270940"/>
                        </a:cubicBezTo>
                        <a:cubicBezTo>
                          <a:pt x="1369984" y="3350316"/>
                          <a:pt x="1242984" y="3296340"/>
                          <a:pt x="1182660" y="3337616"/>
                        </a:cubicBezTo>
                        <a:cubicBezTo>
                          <a:pt x="1122334" y="3378892"/>
                          <a:pt x="1257272" y="3563040"/>
                          <a:pt x="1077884" y="3518592"/>
                        </a:cubicBezTo>
                        <a:cubicBezTo>
                          <a:pt x="898496" y="3474140"/>
                          <a:pt x="295248" y="3524940"/>
                          <a:pt x="106334" y="3070916"/>
                        </a:cubicBezTo>
                        <a:cubicBezTo>
                          <a:pt x="70912" y="2985786"/>
                          <a:pt x="40794" y="2870520"/>
                          <a:pt x="15662" y="2736040"/>
                        </a:cubicBezTo>
                        <a:lnTo>
                          <a:pt x="0" y="2642338"/>
                        </a:lnTo>
                        <a:lnTo>
                          <a:pt x="30518" y="2623316"/>
                        </a:lnTo>
                        <a:cubicBezTo>
                          <a:pt x="45810" y="2616462"/>
                          <a:pt x="60560" y="2612922"/>
                          <a:pt x="74584" y="2613716"/>
                        </a:cubicBezTo>
                        <a:cubicBezTo>
                          <a:pt x="186768" y="2620068"/>
                          <a:pt x="237568" y="2884648"/>
                          <a:pt x="366684" y="2943916"/>
                        </a:cubicBezTo>
                        <a:cubicBezTo>
                          <a:pt x="495800" y="3003184"/>
                          <a:pt x="751920" y="2996832"/>
                          <a:pt x="849284" y="2969316"/>
                        </a:cubicBezTo>
                        <a:cubicBezTo>
                          <a:pt x="946652" y="2941800"/>
                          <a:pt x="883152" y="2810568"/>
                          <a:pt x="950884" y="2778816"/>
                        </a:cubicBezTo>
                        <a:cubicBezTo>
                          <a:pt x="1018616" y="2747068"/>
                          <a:pt x="1198536" y="2825384"/>
                          <a:pt x="1255684" y="2778816"/>
                        </a:cubicBezTo>
                        <a:cubicBezTo>
                          <a:pt x="1312836" y="2732248"/>
                          <a:pt x="1228168" y="2556568"/>
                          <a:pt x="1293784" y="2499416"/>
                        </a:cubicBezTo>
                        <a:cubicBezTo>
                          <a:pt x="1359400" y="2442268"/>
                          <a:pt x="1585884" y="2512116"/>
                          <a:pt x="1649384" y="2435916"/>
                        </a:cubicBezTo>
                        <a:cubicBezTo>
                          <a:pt x="1712884" y="2359716"/>
                          <a:pt x="1649384" y="2114184"/>
                          <a:pt x="1674784" y="2042216"/>
                        </a:cubicBezTo>
                        <a:cubicBezTo>
                          <a:pt x="1700184" y="1970248"/>
                          <a:pt x="1757336" y="1966016"/>
                          <a:pt x="1801784" y="2004116"/>
                        </a:cubicBezTo>
                        <a:cubicBezTo>
                          <a:pt x="1846236" y="2042216"/>
                          <a:pt x="1894916" y="2277168"/>
                          <a:pt x="1941484" y="2270816"/>
                        </a:cubicBezTo>
                        <a:cubicBezTo>
                          <a:pt x="1988052" y="2264468"/>
                          <a:pt x="2110816" y="2093016"/>
                          <a:pt x="2081184" y="1966016"/>
                        </a:cubicBezTo>
                        <a:cubicBezTo>
                          <a:pt x="2051552" y="1839016"/>
                          <a:pt x="1816600" y="1627348"/>
                          <a:pt x="1763684" y="1508816"/>
                        </a:cubicBezTo>
                        <a:cubicBezTo>
                          <a:pt x="1710768" y="1390284"/>
                          <a:pt x="1782736" y="1324668"/>
                          <a:pt x="1763684" y="1254816"/>
                        </a:cubicBezTo>
                        <a:cubicBezTo>
                          <a:pt x="1744636" y="1184968"/>
                          <a:pt x="1581652" y="1269632"/>
                          <a:pt x="1649384" y="1089716"/>
                        </a:cubicBezTo>
                        <a:cubicBezTo>
                          <a:pt x="1717116" y="909800"/>
                          <a:pt x="1964768" y="418732"/>
                          <a:pt x="2170084" y="175316"/>
                        </a:cubicBezTo>
                        <a:cubicBezTo>
                          <a:pt x="2221412" y="114462"/>
                          <a:pt x="2274330" y="68822"/>
                          <a:pt x="2329132" y="29862"/>
                        </a:cubicBezTo>
                        <a:lnTo>
                          <a:pt x="237497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5" name="フリーフォーム: 図形 1604">
                    <a:extLst>
                      <a:ext uri="{FF2B5EF4-FFF2-40B4-BE49-F238E27FC236}">
                        <a16:creationId xmlns:a16="http://schemas.microsoft.com/office/drawing/2014/main" id="{8A2B663E-5185-A8B8-44FA-357CB2F2C27E}"/>
                      </a:ext>
                    </a:extLst>
                  </p:cNvPr>
                  <p:cNvSpPr/>
                  <p:nvPr/>
                </p:nvSpPr>
                <p:spPr>
                  <a:xfrm>
                    <a:off x="26579900" y="28143866"/>
                    <a:ext cx="3630361" cy="4026042"/>
                  </a:xfrm>
                  <a:custGeom>
                    <a:avLst/>
                    <a:gdLst>
                      <a:gd name="connsiteX0" fmla="*/ 1125151 w 3630361"/>
                      <a:gd name="connsiteY0" fmla="*/ 922 h 4026042"/>
                      <a:gd name="connsiteX1" fmla="*/ 1233101 w 3630361"/>
                      <a:gd name="connsiteY1" fmla="*/ 50134 h 4026042"/>
                      <a:gd name="connsiteX2" fmla="*/ 1372801 w 3630361"/>
                      <a:gd name="connsiteY2" fmla="*/ 354934 h 4026042"/>
                      <a:gd name="connsiteX3" fmla="*/ 1106101 w 3630361"/>
                      <a:gd name="connsiteY3" fmla="*/ 583534 h 4026042"/>
                      <a:gd name="connsiteX4" fmla="*/ 1131501 w 3630361"/>
                      <a:gd name="connsiteY4" fmla="*/ 862934 h 4026042"/>
                      <a:gd name="connsiteX5" fmla="*/ 1410901 w 3630361"/>
                      <a:gd name="connsiteY5" fmla="*/ 989934 h 4026042"/>
                      <a:gd name="connsiteX6" fmla="*/ 1700521 w 3630361"/>
                      <a:gd name="connsiteY6" fmla="*/ 736926 h 4026042"/>
                      <a:gd name="connsiteX7" fmla="*/ 1717317 w 3630361"/>
                      <a:gd name="connsiteY7" fmla="*/ 726456 h 4026042"/>
                      <a:gd name="connsiteX8" fmla="*/ 1732979 w 3630361"/>
                      <a:gd name="connsiteY8" fmla="*/ 820158 h 4026042"/>
                      <a:gd name="connsiteX9" fmla="*/ 1823651 w 3630361"/>
                      <a:gd name="connsiteY9" fmla="*/ 1155034 h 4026042"/>
                      <a:gd name="connsiteX10" fmla="*/ 2795201 w 3630361"/>
                      <a:gd name="connsiteY10" fmla="*/ 1602710 h 4026042"/>
                      <a:gd name="connsiteX11" fmla="*/ 2846709 w 3630361"/>
                      <a:gd name="connsiteY11" fmla="*/ 1609136 h 4026042"/>
                      <a:gd name="connsiteX12" fmla="*/ 2875447 w 3630361"/>
                      <a:gd name="connsiteY12" fmla="*/ 1732128 h 4026042"/>
                      <a:gd name="connsiteX13" fmla="*/ 2899977 w 3630361"/>
                      <a:gd name="connsiteY13" fmla="*/ 1840834 h 4026042"/>
                      <a:gd name="connsiteX14" fmla="*/ 2928551 w 3630361"/>
                      <a:gd name="connsiteY14" fmla="*/ 2755234 h 4026042"/>
                      <a:gd name="connsiteX15" fmla="*/ 3071425 w 3630361"/>
                      <a:gd name="connsiteY15" fmla="*/ 3126710 h 4026042"/>
                      <a:gd name="connsiteX16" fmla="*/ 3052377 w 3630361"/>
                      <a:gd name="connsiteY16" fmla="*/ 3355310 h 4026042"/>
                      <a:gd name="connsiteX17" fmla="*/ 3252401 w 3630361"/>
                      <a:gd name="connsiteY17" fmla="*/ 3374358 h 4026042"/>
                      <a:gd name="connsiteX18" fmla="*/ 3538151 w 3630361"/>
                      <a:gd name="connsiteY18" fmla="*/ 3583910 h 4026042"/>
                      <a:gd name="connsiteX19" fmla="*/ 3614351 w 3630361"/>
                      <a:gd name="connsiteY19" fmla="*/ 4022058 h 4026042"/>
                      <a:gd name="connsiteX20" fmla="*/ 3261925 w 3630361"/>
                      <a:gd name="connsiteY20" fmla="*/ 3812510 h 4026042"/>
                      <a:gd name="connsiteX21" fmla="*/ 3071425 w 3630361"/>
                      <a:gd name="connsiteY21" fmla="*/ 4022058 h 4026042"/>
                      <a:gd name="connsiteX22" fmla="*/ 2759493 w 3630361"/>
                      <a:gd name="connsiteY22" fmla="*/ 3770818 h 4026042"/>
                      <a:gd name="connsiteX23" fmla="*/ 2661633 w 3630361"/>
                      <a:gd name="connsiteY23" fmla="*/ 3714612 h 4026042"/>
                      <a:gd name="connsiteX24" fmla="*/ 2661851 w 3630361"/>
                      <a:gd name="connsiteY24" fmla="*/ 3660110 h 4026042"/>
                      <a:gd name="connsiteX25" fmla="*/ 2261801 w 3630361"/>
                      <a:gd name="connsiteY25" fmla="*/ 3031458 h 4026042"/>
                      <a:gd name="connsiteX26" fmla="*/ 2042725 w 3630361"/>
                      <a:gd name="connsiteY26" fmla="*/ 3174334 h 4026042"/>
                      <a:gd name="connsiteX27" fmla="*/ 1842701 w 3630361"/>
                      <a:gd name="connsiteY27" fmla="*/ 2879058 h 4026042"/>
                      <a:gd name="connsiteX28" fmla="*/ 1494221 w 3630361"/>
                      <a:gd name="connsiteY28" fmla="*/ 2737078 h 4026042"/>
                      <a:gd name="connsiteX29" fmla="*/ 1494083 w 3630361"/>
                      <a:gd name="connsiteY29" fmla="*/ 2737022 h 4026042"/>
                      <a:gd name="connsiteX30" fmla="*/ 1496787 w 3630361"/>
                      <a:gd name="connsiteY30" fmla="*/ 2727522 h 4026042"/>
                      <a:gd name="connsiteX31" fmla="*/ 1583621 w 3630361"/>
                      <a:gd name="connsiteY31" fmla="*/ 2435194 h 4026042"/>
                      <a:gd name="connsiteX32" fmla="*/ 1065461 w 3630361"/>
                      <a:gd name="connsiteY32" fmla="*/ 2305654 h 4026042"/>
                      <a:gd name="connsiteX33" fmla="*/ 935921 w 3630361"/>
                      <a:gd name="connsiteY33" fmla="*/ 2000854 h 4026042"/>
                      <a:gd name="connsiteX34" fmla="*/ 593021 w 3630361"/>
                      <a:gd name="connsiteY34" fmla="*/ 1932274 h 4026042"/>
                      <a:gd name="connsiteX35" fmla="*/ 219641 w 3630361"/>
                      <a:gd name="connsiteY35" fmla="*/ 1696054 h 4026042"/>
                      <a:gd name="connsiteX36" fmla="*/ 242501 w 3630361"/>
                      <a:gd name="connsiteY36" fmla="*/ 1360774 h 4026042"/>
                      <a:gd name="connsiteX37" fmla="*/ 539681 w 3630361"/>
                      <a:gd name="connsiteY37" fmla="*/ 1322674 h 4026042"/>
                      <a:gd name="connsiteX38" fmla="*/ 501581 w 3630361"/>
                      <a:gd name="connsiteY38" fmla="*/ 911194 h 4026042"/>
                      <a:gd name="connsiteX39" fmla="*/ 166301 w 3630361"/>
                      <a:gd name="connsiteY39" fmla="*/ 956914 h 4026042"/>
                      <a:gd name="connsiteX40" fmla="*/ 6281 w 3630361"/>
                      <a:gd name="connsiteY40" fmla="*/ 713074 h 4026042"/>
                      <a:gd name="connsiteX41" fmla="*/ 29141 w 3630361"/>
                      <a:gd name="connsiteY41" fmla="*/ 591154 h 4026042"/>
                      <a:gd name="connsiteX42" fmla="*/ 84921 w 3630361"/>
                      <a:gd name="connsiteY42" fmla="*/ 434946 h 4026042"/>
                      <a:gd name="connsiteX43" fmla="*/ 95635 w 3630361"/>
                      <a:gd name="connsiteY43" fmla="*/ 411734 h 4026042"/>
                      <a:gd name="connsiteX44" fmla="*/ 132389 w 3630361"/>
                      <a:gd name="connsiteY44" fmla="*/ 421342 h 4026042"/>
                      <a:gd name="connsiteX45" fmla="*/ 306001 w 3630361"/>
                      <a:gd name="connsiteY45" fmla="*/ 418434 h 4026042"/>
                      <a:gd name="connsiteX46" fmla="*/ 953701 w 3630361"/>
                      <a:gd name="connsiteY46" fmla="*/ 37434 h 4026042"/>
                      <a:gd name="connsiteX47" fmla="*/ 1125151 w 3630361"/>
                      <a:gd name="connsiteY47" fmla="*/ 922 h 40260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630361" h="4026042">
                        <a:moveTo>
                          <a:pt x="1125151" y="922"/>
                        </a:moveTo>
                        <a:cubicBezTo>
                          <a:pt x="1166957" y="5154"/>
                          <a:pt x="1198177" y="23676"/>
                          <a:pt x="1233101" y="50134"/>
                        </a:cubicBezTo>
                        <a:cubicBezTo>
                          <a:pt x="1302953" y="103050"/>
                          <a:pt x="1393969" y="266034"/>
                          <a:pt x="1372801" y="354934"/>
                        </a:cubicBezTo>
                        <a:cubicBezTo>
                          <a:pt x="1351633" y="443834"/>
                          <a:pt x="1146317" y="498866"/>
                          <a:pt x="1106101" y="583534"/>
                        </a:cubicBezTo>
                        <a:cubicBezTo>
                          <a:pt x="1065885" y="668202"/>
                          <a:pt x="1080701" y="795202"/>
                          <a:pt x="1131501" y="862934"/>
                        </a:cubicBezTo>
                        <a:cubicBezTo>
                          <a:pt x="1182301" y="930666"/>
                          <a:pt x="1300833" y="1017450"/>
                          <a:pt x="1410901" y="989934"/>
                        </a:cubicBezTo>
                        <a:cubicBezTo>
                          <a:pt x="1493453" y="969298"/>
                          <a:pt x="1603385" y="811738"/>
                          <a:pt x="1700521" y="736926"/>
                        </a:cubicBezTo>
                        <a:lnTo>
                          <a:pt x="1717317" y="726456"/>
                        </a:lnTo>
                        <a:lnTo>
                          <a:pt x="1732979" y="820158"/>
                        </a:lnTo>
                        <a:cubicBezTo>
                          <a:pt x="1758111" y="954638"/>
                          <a:pt x="1788229" y="1069904"/>
                          <a:pt x="1823651" y="1155034"/>
                        </a:cubicBezTo>
                        <a:cubicBezTo>
                          <a:pt x="2012565" y="1609058"/>
                          <a:pt x="2615813" y="1558258"/>
                          <a:pt x="2795201" y="1602710"/>
                        </a:cubicBezTo>
                        <a:lnTo>
                          <a:pt x="2846709" y="1609136"/>
                        </a:lnTo>
                        <a:lnTo>
                          <a:pt x="2875447" y="1732128"/>
                        </a:lnTo>
                        <a:cubicBezTo>
                          <a:pt x="2884431" y="1771220"/>
                          <a:pt x="2892635" y="1807596"/>
                          <a:pt x="2899977" y="1840834"/>
                        </a:cubicBezTo>
                        <a:cubicBezTo>
                          <a:pt x="3017451" y="2372646"/>
                          <a:pt x="2899977" y="2540922"/>
                          <a:pt x="2928551" y="2755234"/>
                        </a:cubicBezTo>
                        <a:cubicBezTo>
                          <a:pt x="2957125" y="2969546"/>
                          <a:pt x="3050789" y="3026698"/>
                          <a:pt x="3071425" y="3126710"/>
                        </a:cubicBezTo>
                        <a:cubicBezTo>
                          <a:pt x="3092063" y="3226722"/>
                          <a:pt x="3022213" y="3314034"/>
                          <a:pt x="3052377" y="3355310"/>
                        </a:cubicBezTo>
                        <a:cubicBezTo>
                          <a:pt x="3082537" y="3396584"/>
                          <a:pt x="3171439" y="3336258"/>
                          <a:pt x="3252401" y="3374358"/>
                        </a:cubicBezTo>
                        <a:cubicBezTo>
                          <a:pt x="3333365" y="3412458"/>
                          <a:pt x="3477825" y="3475958"/>
                          <a:pt x="3538151" y="3583910"/>
                        </a:cubicBezTo>
                        <a:cubicBezTo>
                          <a:pt x="3598477" y="3691858"/>
                          <a:pt x="3660389" y="3983958"/>
                          <a:pt x="3614351" y="4022058"/>
                        </a:cubicBezTo>
                        <a:cubicBezTo>
                          <a:pt x="3568313" y="4060158"/>
                          <a:pt x="3352413" y="3812510"/>
                          <a:pt x="3261925" y="3812510"/>
                        </a:cubicBezTo>
                        <a:cubicBezTo>
                          <a:pt x="3171439" y="3812510"/>
                          <a:pt x="3219065" y="4050634"/>
                          <a:pt x="3071425" y="4022058"/>
                        </a:cubicBezTo>
                        <a:cubicBezTo>
                          <a:pt x="2979153" y="4004200"/>
                          <a:pt x="2910445" y="3874718"/>
                          <a:pt x="2759493" y="3770818"/>
                        </a:cubicBezTo>
                        <a:lnTo>
                          <a:pt x="2661633" y="3714612"/>
                        </a:lnTo>
                        <a:lnTo>
                          <a:pt x="2661851" y="3660110"/>
                        </a:lnTo>
                        <a:cubicBezTo>
                          <a:pt x="2633277" y="3455322"/>
                          <a:pt x="2364989" y="3112422"/>
                          <a:pt x="2261801" y="3031458"/>
                        </a:cubicBezTo>
                        <a:cubicBezTo>
                          <a:pt x="2158613" y="2950498"/>
                          <a:pt x="2112577" y="3199734"/>
                          <a:pt x="2042725" y="3174334"/>
                        </a:cubicBezTo>
                        <a:cubicBezTo>
                          <a:pt x="1972877" y="3148934"/>
                          <a:pt x="2142737" y="2975898"/>
                          <a:pt x="1842701" y="2879058"/>
                        </a:cubicBezTo>
                        <a:cubicBezTo>
                          <a:pt x="1767693" y="2854850"/>
                          <a:pt x="1642677" y="2799782"/>
                          <a:pt x="1494221" y="2737078"/>
                        </a:cubicBezTo>
                        <a:lnTo>
                          <a:pt x="1494083" y="2737022"/>
                        </a:lnTo>
                        <a:lnTo>
                          <a:pt x="1496787" y="2727522"/>
                        </a:lnTo>
                        <a:cubicBezTo>
                          <a:pt x="1536671" y="2624246"/>
                          <a:pt x="1644739" y="2502982"/>
                          <a:pt x="1583621" y="2435194"/>
                        </a:cubicBezTo>
                        <a:cubicBezTo>
                          <a:pt x="1513771" y="2357726"/>
                          <a:pt x="1173411" y="2378046"/>
                          <a:pt x="1065461" y="2305654"/>
                        </a:cubicBezTo>
                        <a:cubicBezTo>
                          <a:pt x="957511" y="2233266"/>
                          <a:pt x="1014661" y="2063086"/>
                          <a:pt x="935921" y="2000854"/>
                        </a:cubicBezTo>
                        <a:cubicBezTo>
                          <a:pt x="857181" y="1938626"/>
                          <a:pt x="712401" y="1983074"/>
                          <a:pt x="593021" y="1932274"/>
                        </a:cubicBezTo>
                        <a:cubicBezTo>
                          <a:pt x="473641" y="1881474"/>
                          <a:pt x="278061" y="1791306"/>
                          <a:pt x="219641" y="1696054"/>
                        </a:cubicBezTo>
                        <a:cubicBezTo>
                          <a:pt x="161221" y="1600806"/>
                          <a:pt x="189161" y="1423006"/>
                          <a:pt x="242501" y="1360774"/>
                        </a:cubicBezTo>
                        <a:cubicBezTo>
                          <a:pt x="295841" y="1298546"/>
                          <a:pt x="496501" y="1397606"/>
                          <a:pt x="539681" y="1322674"/>
                        </a:cubicBezTo>
                        <a:cubicBezTo>
                          <a:pt x="582861" y="1247746"/>
                          <a:pt x="563811" y="972154"/>
                          <a:pt x="501581" y="911194"/>
                        </a:cubicBezTo>
                        <a:cubicBezTo>
                          <a:pt x="439351" y="850234"/>
                          <a:pt x="248851" y="989934"/>
                          <a:pt x="166301" y="956914"/>
                        </a:cubicBezTo>
                        <a:cubicBezTo>
                          <a:pt x="83751" y="923894"/>
                          <a:pt x="29141" y="774034"/>
                          <a:pt x="6281" y="713074"/>
                        </a:cubicBezTo>
                        <a:cubicBezTo>
                          <a:pt x="-16579" y="652114"/>
                          <a:pt x="30411" y="727046"/>
                          <a:pt x="29141" y="591154"/>
                        </a:cubicBezTo>
                        <a:cubicBezTo>
                          <a:pt x="28823" y="557182"/>
                          <a:pt x="53905" y="501066"/>
                          <a:pt x="84921" y="434946"/>
                        </a:cubicBezTo>
                        <a:lnTo>
                          <a:pt x="95635" y="411734"/>
                        </a:lnTo>
                        <a:lnTo>
                          <a:pt x="132389" y="421342"/>
                        </a:lnTo>
                        <a:cubicBezTo>
                          <a:pt x="189129" y="434386"/>
                          <a:pt x="247959" y="440362"/>
                          <a:pt x="306001" y="418434"/>
                        </a:cubicBezTo>
                        <a:cubicBezTo>
                          <a:pt x="496501" y="346466"/>
                          <a:pt x="799185" y="98818"/>
                          <a:pt x="953701" y="37434"/>
                        </a:cubicBezTo>
                        <a:cubicBezTo>
                          <a:pt x="1030959" y="6742"/>
                          <a:pt x="1083347" y="-3312"/>
                          <a:pt x="1125151" y="92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6" name="フリーフォーム: 図形 1605">
                    <a:extLst>
                      <a:ext uri="{FF2B5EF4-FFF2-40B4-BE49-F238E27FC236}">
                        <a16:creationId xmlns:a16="http://schemas.microsoft.com/office/drawing/2014/main" id="{65E047C6-9A5D-46AF-B4C9-D7EB7EF2E88B}"/>
                      </a:ext>
                    </a:extLst>
                  </p:cNvPr>
                  <p:cNvSpPr/>
                  <p:nvPr/>
                </p:nvSpPr>
                <p:spPr>
                  <a:xfrm>
                    <a:off x="34556537" y="28628646"/>
                    <a:ext cx="5135518" cy="3918279"/>
                  </a:xfrm>
                  <a:custGeom>
                    <a:avLst/>
                    <a:gdLst>
                      <a:gd name="connsiteX0" fmla="*/ 2313851 w 5135518"/>
                      <a:gd name="connsiteY0" fmla="*/ 7 h 3918279"/>
                      <a:gd name="connsiteX1" fmla="*/ 2324263 w 5135518"/>
                      <a:gd name="connsiteY1" fmla="*/ 3505 h 3918279"/>
                      <a:gd name="connsiteX2" fmla="*/ 2429039 w 5135518"/>
                      <a:gd name="connsiteY2" fmla="*/ 632155 h 3918279"/>
                      <a:gd name="connsiteX3" fmla="*/ 2352839 w 5135518"/>
                      <a:gd name="connsiteY3" fmla="*/ 1051255 h 3918279"/>
                      <a:gd name="connsiteX4" fmla="*/ 2457615 w 5135518"/>
                      <a:gd name="connsiteY4" fmla="*/ 1270331 h 3918279"/>
                      <a:gd name="connsiteX5" fmla="*/ 2686215 w 5135518"/>
                      <a:gd name="connsiteY5" fmla="*/ 1222705 h 3918279"/>
                      <a:gd name="connsiteX6" fmla="*/ 2886239 w 5135518"/>
                      <a:gd name="connsiteY6" fmla="*/ 1718005 h 3918279"/>
                      <a:gd name="connsiteX7" fmla="*/ 3238663 w 5135518"/>
                      <a:gd name="connsiteY7" fmla="*/ 1622755 h 3918279"/>
                      <a:gd name="connsiteX8" fmla="*/ 3229139 w 5135518"/>
                      <a:gd name="connsiteY8" fmla="*/ 1194131 h 3918279"/>
                      <a:gd name="connsiteX9" fmla="*/ 3333911 w 5135518"/>
                      <a:gd name="connsiteY9" fmla="*/ 813131 h 3918279"/>
                      <a:gd name="connsiteX10" fmla="*/ 3772063 w 5135518"/>
                      <a:gd name="connsiteY10" fmla="*/ 1079831 h 3918279"/>
                      <a:gd name="connsiteX11" fmla="*/ 4305463 w 5135518"/>
                      <a:gd name="connsiteY11" fmla="*/ 965531 h 3918279"/>
                      <a:gd name="connsiteX12" fmla="*/ 4667415 w 5135518"/>
                      <a:gd name="connsiteY12" fmla="*/ 946479 h 3918279"/>
                      <a:gd name="connsiteX13" fmla="*/ 4686463 w 5135518"/>
                      <a:gd name="connsiteY13" fmla="*/ 1327479 h 3918279"/>
                      <a:gd name="connsiteX14" fmla="*/ 4629311 w 5135518"/>
                      <a:gd name="connsiteY14" fmla="*/ 1708479 h 3918279"/>
                      <a:gd name="connsiteX15" fmla="*/ 4975663 w 5135518"/>
                      <a:gd name="connsiteY15" fmla="*/ 1808195 h 3918279"/>
                      <a:gd name="connsiteX16" fmla="*/ 5051447 w 5135518"/>
                      <a:gd name="connsiteY16" fmla="*/ 1821665 h 3918279"/>
                      <a:gd name="connsiteX17" fmla="*/ 5067463 w 5135518"/>
                      <a:gd name="connsiteY17" fmla="*/ 1860879 h 3918279"/>
                      <a:gd name="connsiteX18" fmla="*/ 4915063 w 5135518"/>
                      <a:gd name="connsiteY18" fmla="*/ 2241879 h 3918279"/>
                      <a:gd name="connsiteX19" fmla="*/ 4981743 w 5135518"/>
                      <a:gd name="connsiteY19" fmla="*/ 2441907 h 3918279"/>
                      <a:gd name="connsiteX20" fmla="*/ 5134143 w 5135518"/>
                      <a:gd name="connsiteY20" fmla="*/ 2622879 h 3918279"/>
                      <a:gd name="connsiteX21" fmla="*/ 5048415 w 5135518"/>
                      <a:gd name="connsiteY21" fmla="*/ 2832431 h 3918279"/>
                      <a:gd name="connsiteX22" fmla="*/ 4905543 w 5135518"/>
                      <a:gd name="connsiteY22" fmla="*/ 2946731 h 3918279"/>
                      <a:gd name="connsiteX23" fmla="*/ 4610263 w 5135518"/>
                      <a:gd name="connsiteY23" fmla="*/ 3565855 h 3918279"/>
                      <a:gd name="connsiteX24" fmla="*/ 4134015 w 5135518"/>
                      <a:gd name="connsiteY24" fmla="*/ 3908755 h 3918279"/>
                      <a:gd name="connsiteX25" fmla="*/ 3914943 w 5135518"/>
                      <a:gd name="connsiteY25" fmla="*/ 3499179 h 3918279"/>
                      <a:gd name="connsiteX26" fmla="*/ 3943511 w 5135518"/>
                      <a:gd name="connsiteY26" fmla="*/ 3346779 h 3918279"/>
                      <a:gd name="connsiteX27" fmla="*/ 3933991 w 5135518"/>
                      <a:gd name="connsiteY27" fmla="*/ 3242007 h 3918279"/>
                      <a:gd name="connsiteX28" fmla="*/ 3991143 w 5135518"/>
                      <a:gd name="connsiteY28" fmla="*/ 2851479 h 3918279"/>
                      <a:gd name="connsiteX29" fmla="*/ 3991143 w 5135518"/>
                      <a:gd name="connsiteY29" fmla="*/ 2756231 h 3918279"/>
                      <a:gd name="connsiteX30" fmla="*/ 3972087 w 5135518"/>
                      <a:gd name="connsiteY30" fmla="*/ 2527631 h 3918279"/>
                      <a:gd name="connsiteX31" fmla="*/ 4057815 w 5135518"/>
                      <a:gd name="connsiteY31" fmla="*/ 2346655 h 3918279"/>
                      <a:gd name="connsiteX32" fmla="*/ 4343567 w 5135518"/>
                      <a:gd name="connsiteY32" fmla="*/ 2232355 h 3918279"/>
                      <a:gd name="connsiteX33" fmla="*/ 4295943 w 5135518"/>
                      <a:gd name="connsiteY33" fmla="*/ 2118055 h 3918279"/>
                      <a:gd name="connsiteX34" fmla="*/ 3743487 w 5135518"/>
                      <a:gd name="connsiteY34" fmla="*/ 1889455 h 3918279"/>
                      <a:gd name="connsiteX35" fmla="*/ 3343439 w 5135518"/>
                      <a:gd name="connsiteY35" fmla="*/ 2041855 h 3918279"/>
                      <a:gd name="connsiteX36" fmla="*/ 3133887 w 5135518"/>
                      <a:gd name="connsiteY36" fmla="*/ 2308555 h 3918279"/>
                      <a:gd name="connsiteX37" fmla="*/ 3133887 w 5135518"/>
                      <a:gd name="connsiteY37" fmla="*/ 2499055 h 3918279"/>
                      <a:gd name="connsiteX38" fmla="*/ 2676687 w 5135518"/>
                      <a:gd name="connsiteY38" fmla="*/ 2765755 h 3918279"/>
                      <a:gd name="connsiteX39" fmla="*/ 2571911 w 5135518"/>
                      <a:gd name="connsiteY39" fmla="*/ 3127707 h 3918279"/>
                      <a:gd name="connsiteX40" fmla="*/ 2219487 w 5135518"/>
                      <a:gd name="connsiteY40" fmla="*/ 3642055 h 3918279"/>
                      <a:gd name="connsiteX41" fmla="*/ 2276639 w 5135518"/>
                      <a:gd name="connsiteY41" fmla="*/ 3918279 h 3918279"/>
                      <a:gd name="connsiteX42" fmla="*/ 1428911 w 5135518"/>
                      <a:gd name="connsiteY42" fmla="*/ 3642055 h 3918279"/>
                      <a:gd name="connsiteX43" fmla="*/ 1000287 w 5135518"/>
                      <a:gd name="connsiteY43" fmla="*/ 3689679 h 3918279"/>
                      <a:gd name="connsiteX44" fmla="*/ 324015 w 5135518"/>
                      <a:gd name="connsiteY44" fmla="*/ 3613479 h 3918279"/>
                      <a:gd name="connsiteX45" fmla="*/ 143115 w 5135518"/>
                      <a:gd name="connsiteY45" fmla="*/ 3632827 h 3918279"/>
                      <a:gd name="connsiteX46" fmla="*/ 22423 w 5135518"/>
                      <a:gd name="connsiteY46" fmla="*/ 3655909 h 3918279"/>
                      <a:gd name="connsiteX47" fmla="*/ 14823 w 5135518"/>
                      <a:gd name="connsiteY47" fmla="*/ 3582971 h 3918279"/>
                      <a:gd name="connsiteX48" fmla="*/ 163 w 5135518"/>
                      <a:gd name="connsiteY48" fmla="*/ 3308679 h 3918279"/>
                      <a:gd name="connsiteX49" fmla="*/ 285911 w 5135518"/>
                      <a:gd name="connsiteY49" fmla="*/ 2984831 h 3918279"/>
                      <a:gd name="connsiteX50" fmla="*/ 666911 w 5135518"/>
                      <a:gd name="connsiteY50" fmla="*/ 2537155 h 3918279"/>
                      <a:gd name="connsiteX51" fmla="*/ 924087 w 5135518"/>
                      <a:gd name="connsiteY51" fmla="*/ 2070431 h 3918279"/>
                      <a:gd name="connsiteX52" fmla="*/ 1047911 w 5135518"/>
                      <a:gd name="connsiteY52" fmla="*/ 1660855 h 3918279"/>
                      <a:gd name="connsiteX53" fmla="*/ 2009939 w 5135518"/>
                      <a:gd name="connsiteY53" fmla="*/ 1079831 h 3918279"/>
                      <a:gd name="connsiteX54" fmla="*/ 2009939 w 5135518"/>
                      <a:gd name="connsiteY54" fmla="*/ 736931 h 3918279"/>
                      <a:gd name="connsiteX55" fmla="*/ 2114711 w 5135518"/>
                      <a:gd name="connsiteY55" fmla="*/ 394031 h 3918279"/>
                      <a:gd name="connsiteX56" fmla="*/ 2313851 w 5135518"/>
                      <a:gd name="connsiteY56" fmla="*/ 7 h 39182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</a:cxnLst>
                    <a:rect l="l" t="t" r="r" b="b"/>
                    <a:pathLst>
                      <a:path w="5135518" h="3918279">
                        <a:moveTo>
                          <a:pt x="2313851" y="7"/>
                        </a:moveTo>
                        <a:cubicBezTo>
                          <a:pt x="2317511" y="-97"/>
                          <a:pt x="2320987" y="1025"/>
                          <a:pt x="2324263" y="3505"/>
                        </a:cubicBezTo>
                        <a:cubicBezTo>
                          <a:pt x="2376651" y="43191"/>
                          <a:pt x="2424275" y="457531"/>
                          <a:pt x="2429039" y="632155"/>
                        </a:cubicBezTo>
                        <a:cubicBezTo>
                          <a:pt x="2433799" y="806779"/>
                          <a:pt x="2348075" y="944891"/>
                          <a:pt x="2352839" y="1051255"/>
                        </a:cubicBezTo>
                        <a:cubicBezTo>
                          <a:pt x="2357599" y="1157617"/>
                          <a:pt x="2402051" y="1241755"/>
                          <a:pt x="2457615" y="1270331"/>
                        </a:cubicBezTo>
                        <a:cubicBezTo>
                          <a:pt x="2513175" y="1298905"/>
                          <a:pt x="2614775" y="1148091"/>
                          <a:pt x="2686215" y="1222705"/>
                        </a:cubicBezTo>
                        <a:cubicBezTo>
                          <a:pt x="2757651" y="1297317"/>
                          <a:pt x="2794163" y="1651331"/>
                          <a:pt x="2886239" y="1718005"/>
                        </a:cubicBezTo>
                        <a:cubicBezTo>
                          <a:pt x="2978311" y="1784679"/>
                          <a:pt x="3181511" y="1710067"/>
                          <a:pt x="3238663" y="1622755"/>
                        </a:cubicBezTo>
                        <a:cubicBezTo>
                          <a:pt x="3295815" y="1535443"/>
                          <a:pt x="3213263" y="1329067"/>
                          <a:pt x="3229139" y="1194131"/>
                        </a:cubicBezTo>
                        <a:cubicBezTo>
                          <a:pt x="3245015" y="1059193"/>
                          <a:pt x="3243423" y="832179"/>
                          <a:pt x="3333911" y="813131"/>
                        </a:cubicBezTo>
                        <a:cubicBezTo>
                          <a:pt x="3424399" y="794079"/>
                          <a:pt x="3610139" y="1054431"/>
                          <a:pt x="3772063" y="1079831"/>
                        </a:cubicBezTo>
                        <a:cubicBezTo>
                          <a:pt x="3933987" y="1105231"/>
                          <a:pt x="4156239" y="987755"/>
                          <a:pt x="4305463" y="965531"/>
                        </a:cubicBezTo>
                        <a:cubicBezTo>
                          <a:pt x="4454687" y="943305"/>
                          <a:pt x="4603911" y="886155"/>
                          <a:pt x="4667415" y="946479"/>
                        </a:cubicBezTo>
                        <a:cubicBezTo>
                          <a:pt x="4730911" y="1006805"/>
                          <a:pt x="4692815" y="1200479"/>
                          <a:pt x="4686463" y="1327479"/>
                        </a:cubicBezTo>
                        <a:cubicBezTo>
                          <a:pt x="4680111" y="1454479"/>
                          <a:pt x="4545175" y="1619579"/>
                          <a:pt x="4629311" y="1708479"/>
                        </a:cubicBezTo>
                        <a:cubicBezTo>
                          <a:pt x="4681899" y="1764041"/>
                          <a:pt x="4834943" y="1784877"/>
                          <a:pt x="4975663" y="1808195"/>
                        </a:cubicBezTo>
                        <a:lnTo>
                          <a:pt x="5051447" y="1821665"/>
                        </a:lnTo>
                        <a:lnTo>
                          <a:pt x="5067463" y="1860879"/>
                        </a:lnTo>
                        <a:cubicBezTo>
                          <a:pt x="5184943" y="2059319"/>
                          <a:pt x="4929351" y="2145043"/>
                          <a:pt x="4915063" y="2241879"/>
                        </a:cubicBezTo>
                        <a:cubicBezTo>
                          <a:pt x="4900775" y="2338719"/>
                          <a:pt x="4945231" y="2378407"/>
                          <a:pt x="4981743" y="2441907"/>
                        </a:cubicBezTo>
                        <a:cubicBezTo>
                          <a:pt x="5018255" y="2505407"/>
                          <a:pt x="5123023" y="2557791"/>
                          <a:pt x="5134143" y="2622879"/>
                        </a:cubicBezTo>
                        <a:cubicBezTo>
                          <a:pt x="5145255" y="2687967"/>
                          <a:pt x="5086511" y="2778455"/>
                          <a:pt x="5048415" y="2832431"/>
                        </a:cubicBezTo>
                        <a:cubicBezTo>
                          <a:pt x="5010311" y="2886407"/>
                          <a:pt x="4978567" y="2824495"/>
                          <a:pt x="4905543" y="2946731"/>
                        </a:cubicBezTo>
                        <a:cubicBezTo>
                          <a:pt x="4832511" y="3068967"/>
                          <a:pt x="4738855" y="3405519"/>
                          <a:pt x="4610263" y="3565855"/>
                        </a:cubicBezTo>
                        <a:cubicBezTo>
                          <a:pt x="4481679" y="3726195"/>
                          <a:pt x="4249903" y="3919867"/>
                          <a:pt x="4134015" y="3908755"/>
                        </a:cubicBezTo>
                        <a:cubicBezTo>
                          <a:pt x="4018127" y="3897643"/>
                          <a:pt x="3946687" y="3592843"/>
                          <a:pt x="3914943" y="3499179"/>
                        </a:cubicBezTo>
                        <a:cubicBezTo>
                          <a:pt x="3883191" y="3405519"/>
                          <a:pt x="3940343" y="3389643"/>
                          <a:pt x="3943511" y="3346779"/>
                        </a:cubicBezTo>
                        <a:cubicBezTo>
                          <a:pt x="3946687" y="3303919"/>
                          <a:pt x="3926055" y="3324555"/>
                          <a:pt x="3933991" y="3242007"/>
                        </a:cubicBezTo>
                        <a:cubicBezTo>
                          <a:pt x="3941927" y="3159455"/>
                          <a:pt x="3981615" y="2932443"/>
                          <a:pt x="3991143" y="2851479"/>
                        </a:cubicBezTo>
                        <a:cubicBezTo>
                          <a:pt x="4000663" y="2770519"/>
                          <a:pt x="3994311" y="2810207"/>
                          <a:pt x="3991143" y="2756231"/>
                        </a:cubicBezTo>
                        <a:cubicBezTo>
                          <a:pt x="3987967" y="2702255"/>
                          <a:pt x="3960975" y="2595891"/>
                          <a:pt x="3972087" y="2527631"/>
                        </a:cubicBezTo>
                        <a:cubicBezTo>
                          <a:pt x="3983199" y="2459367"/>
                          <a:pt x="3995903" y="2395867"/>
                          <a:pt x="4057815" y="2346655"/>
                        </a:cubicBezTo>
                        <a:cubicBezTo>
                          <a:pt x="4119727" y="2297443"/>
                          <a:pt x="4303879" y="2270455"/>
                          <a:pt x="4343567" y="2232355"/>
                        </a:cubicBezTo>
                        <a:cubicBezTo>
                          <a:pt x="4383255" y="2194255"/>
                          <a:pt x="4395951" y="2175207"/>
                          <a:pt x="4295943" y="2118055"/>
                        </a:cubicBezTo>
                        <a:cubicBezTo>
                          <a:pt x="4195927" y="2060907"/>
                          <a:pt x="3902239" y="1902155"/>
                          <a:pt x="3743487" y="1889455"/>
                        </a:cubicBezTo>
                        <a:cubicBezTo>
                          <a:pt x="3584743" y="1876755"/>
                          <a:pt x="3445039" y="1972007"/>
                          <a:pt x="3343439" y="2041855"/>
                        </a:cubicBezTo>
                        <a:cubicBezTo>
                          <a:pt x="3241839" y="2111707"/>
                          <a:pt x="3168815" y="2232355"/>
                          <a:pt x="3133887" y="2308555"/>
                        </a:cubicBezTo>
                        <a:cubicBezTo>
                          <a:pt x="3098963" y="2384755"/>
                          <a:pt x="3210087" y="2422855"/>
                          <a:pt x="3133887" y="2499055"/>
                        </a:cubicBezTo>
                        <a:cubicBezTo>
                          <a:pt x="3057687" y="2575255"/>
                          <a:pt x="2770351" y="2660979"/>
                          <a:pt x="2676687" y="2765755"/>
                        </a:cubicBezTo>
                        <a:cubicBezTo>
                          <a:pt x="2583023" y="2870531"/>
                          <a:pt x="2648111" y="2981655"/>
                          <a:pt x="2571911" y="3127707"/>
                        </a:cubicBezTo>
                        <a:cubicBezTo>
                          <a:pt x="2495711" y="3273755"/>
                          <a:pt x="2268699" y="3510295"/>
                          <a:pt x="2219487" y="3642055"/>
                        </a:cubicBezTo>
                        <a:cubicBezTo>
                          <a:pt x="2170275" y="3773819"/>
                          <a:pt x="2408399" y="3918279"/>
                          <a:pt x="2276639" y="3918279"/>
                        </a:cubicBezTo>
                        <a:cubicBezTo>
                          <a:pt x="2144875" y="3918279"/>
                          <a:pt x="1641639" y="3680155"/>
                          <a:pt x="1428911" y="3642055"/>
                        </a:cubicBezTo>
                        <a:cubicBezTo>
                          <a:pt x="1216187" y="3603955"/>
                          <a:pt x="1184439" y="3694443"/>
                          <a:pt x="1000287" y="3689679"/>
                        </a:cubicBezTo>
                        <a:cubicBezTo>
                          <a:pt x="816139" y="3684919"/>
                          <a:pt x="563727" y="3600779"/>
                          <a:pt x="324015" y="3613479"/>
                        </a:cubicBezTo>
                        <a:cubicBezTo>
                          <a:pt x="264087" y="3616655"/>
                          <a:pt x="203959" y="3623401"/>
                          <a:pt x="143115" y="3632827"/>
                        </a:cubicBezTo>
                        <a:lnTo>
                          <a:pt x="22423" y="3655909"/>
                        </a:lnTo>
                        <a:lnTo>
                          <a:pt x="14823" y="3582971"/>
                        </a:lnTo>
                        <a:cubicBezTo>
                          <a:pt x="5619" y="3472887"/>
                          <a:pt x="1751" y="3377339"/>
                          <a:pt x="163" y="3308679"/>
                        </a:cubicBezTo>
                        <a:cubicBezTo>
                          <a:pt x="-6185" y="3034043"/>
                          <a:pt x="174787" y="3113419"/>
                          <a:pt x="285911" y="2984831"/>
                        </a:cubicBezTo>
                        <a:cubicBezTo>
                          <a:pt x="397039" y="2856243"/>
                          <a:pt x="560551" y="2689555"/>
                          <a:pt x="666911" y="2537155"/>
                        </a:cubicBezTo>
                        <a:cubicBezTo>
                          <a:pt x="773275" y="2384755"/>
                          <a:pt x="860587" y="2216479"/>
                          <a:pt x="924087" y="2070431"/>
                        </a:cubicBezTo>
                        <a:cubicBezTo>
                          <a:pt x="987587" y="1924379"/>
                          <a:pt x="866939" y="1825955"/>
                          <a:pt x="1047911" y="1660855"/>
                        </a:cubicBezTo>
                        <a:cubicBezTo>
                          <a:pt x="1228887" y="1495755"/>
                          <a:pt x="1849599" y="1233817"/>
                          <a:pt x="2009939" y="1079831"/>
                        </a:cubicBezTo>
                        <a:cubicBezTo>
                          <a:pt x="2170275" y="925843"/>
                          <a:pt x="1992475" y="851231"/>
                          <a:pt x="2009939" y="736931"/>
                        </a:cubicBezTo>
                        <a:cubicBezTo>
                          <a:pt x="2027399" y="622631"/>
                          <a:pt x="2062327" y="516267"/>
                          <a:pt x="2114711" y="394031"/>
                        </a:cubicBezTo>
                        <a:cubicBezTo>
                          <a:pt x="2163823" y="279433"/>
                          <a:pt x="2258983" y="1589"/>
                          <a:pt x="2313851" y="7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7" name="フリーフォーム: 図形 1606">
                    <a:extLst>
                      <a:ext uri="{FF2B5EF4-FFF2-40B4-BE49-F238E27FC236}">
                        <a16:creationId xmlns:a16="http://schemas.microsoft.com/office/drawing/2014/main" id="{1CB70FA4-C0F9-5DB6-31C2-1BEC1D1E3D91}"/>
                      </a:ext>
                    </a:extLst>
                  </p:cNvPr>
                  <p:cNvSpPr/>
                  <p:nvPr/>
                </p:nvSpPr>
                <p:spPr>
                  <a:xfrm>
                    <a:off x="28631639" y="31858478"/>
                    <a:ext cx="2151064" cy="3352718"/>
                  </a:xfrm>
                  <a:custGeom>
                    <a:avLst/>
                    <a:gdLst>
                      <a:gd name="connsiteX0" fmla="*/ 609893 w 2151064"/>
                      <a:gd name="connsiteY0" fmla="*/ 0 h 3352718"/>
                      <a:gd name="connsiteX1" fmla="*/ 707753 w 2151064"/>
                      <a:gd name="connsiteY1" fmla="*/ 56206 h 3352718"/>
                      <a:gd name="connsiteX2" fmla="*/ 1019685 w 2151064"/>
                      <a:gd name="connsiteY2" fmla="*/ 307446 h 3352718"/>
                      <a:gd name="connsiteX3" fmla="*/ 1210185 w 2151064"/>
                      <a:gd name="connsiteY3" fmla="*/ 97898 h 3352718"/>
                      <a:gd name="connsiteX4" fmla="*/ 1562611 w 2151064"/>
                      <a:gd name="connsiteY4" fmla="*/ 307446 h 3352718"/>
                      <a:gd name="connsiteX5" fmla="*/ 1574639 w 2151064"/>
                      <a:gd name="connsiteY5" fmla="*/ 180534 h 3352718"/>
                      <a:gd name="connsiteX6" fmla="*/ 1574639 w 2151064"/>
                      <a:gd name="connsiteY6" fmla="*/ 180528 h 3352718"/>
                      <a:gd name="connsiteX7" fmla="*/ 1587019 w 2151064"/>
                      <a:gd name="connsiteY7" fmla="*/ 194338 h 3352718"/>
                      <a:gd name="connsiteX8" fmla="*/ 1667385 w 2151064"/>
                      <a:gd name="connsiteY8" fmla="*/ 364598 h 3352718"/>
                      <a:gd name="connsiteX9" fmla="*/ 1619761 w 2151064"/>
                      <a:gd name="connsiteY9" fmla="*/ 764646 h 3352718"/>
                      <a:gd name="connsiteX10" fmla="*/ 2115061 w 2151064"/>
                      <a:gd name="connsiteY10" fmla="*/ 1002772 h 3352718"/>
                      <a:gd name="connsiteX11" fmla="*/ 2067437 w 2151064"/>
                      <a:gd name="connsiteY11" fmla="*/ 1164698 h 3352718"/>
                      <a:gd name="connsiteX12" fmla="*/ 1705485 w 2151064"/>
                      <a:gd name="connsiteY12" fmla="*/ 1278998 h 3352718"/>
                      <a:gd name="connsiteX13" fmla="*/ 1791211 w 2151064"/>
                      <a:gd name="connsiteY13" fmla="*/ 1736198 h 3352718"/>
                      <a:gd name="connsiteX14" fmla="*/ 1676911 w 2151064"/>
                      <a:gd name="connsiteY14" fmla="*/ 1917170 h 3352718"/>
                      <a:gd name="connsiteX15" fmla="*/ 1705485 w 2151064"/>
                      <a:gd name="connsiteY15" fmla="*/ 2088622 h 3352718"/>
                      <a:gd name="connsiteX16" fmla="*/ 1686437 w 2151064"/>
                      <a:gd name="connsiteY16" fmla="*/ 2269598 h 3352718"/>
                      <a:gd name="connsiteX17" fmla="*/ 1676911 w 2151064"/>
                      <a:gd name="connsiteY17" fmla="*/ 2726798 h 3352718"/>
                      <a:gd name="connsiteX18" fmla="*/ 1381637 w 2151064"/>
                      <a:gd name="connsiteY18" fmla="*/ 2812522 h 3352718"/>
                      <a:gd name="connsiteX19" fmla="*/ 1002749 w 2151064"/>
                      <a:gd name="connsiteY19" fmla="*/ 3315322 h 3352718"/>
                      <a:gd name="connsiteX20" fmla="*/ 989977 w 2151064"/>
                      <a:gd name="connsiteY20" fmla="*/ 3329630 h 3352718"/>
                      <a:gd name="connsiteX21" fmla="*/ 985405 w 2151064"/>
                      <a:gd name="connsiteY21" fmla="*/ 3300886 h 3352718"/>
                      <a:gd name="connsiteX22" fmla="*/ 972061 w 2151064"/>
                      <a:gd name="connsiteY22" fmla="*/ 3276074 h 3352718"/>
                      <a:gd name="connsiteX23" fmla="*/ 711711 w 2151064"/>
                      <a:gd name="connsiteY23" fmla="*/ 3282422 h 3352718"/>
                      <a:gd name="connsiteX24" fmla="*/ 279911 w 2151064"/>
                      <a:gd name="connsiteY24" fmla="*/ 3352274 h 3352718"/>
                      <a:gd name="connsiteX25" fmla="*/ 184661 w 2151064"/>
                      <a:gd name="connsiteY25" fmla="*/ 3244322 h 3352718"/>
                      <a:gd name="connsiteX26" fmla="*/ 337061 w 2151064"/>
                      <a:gd name="connsiteY26" fmla="*/ 2945874 h 3352718"/>
                      <a:gd name="connsiteX27" fmla="*/ 511 w 2151064"/>
                      <a:gd name="connsiteY27" fmla="*/ 2590274 h 3352718"/>
                      <a:gd name="connsiteX28" fmla="*/ 267211 w 2151064"/>
                      <a:gd name="connsiteY28" fmla="*/ 2101322 h 3352718"/>
                      <a:gd name="connsiteX29" fmla="*/ 527561 w 2151064"/>
                      <a:gd name="connsiteY29" fmla="*/ 2126722 h 3352718"/>
                      <a:gd name="connsiteX30" fmla="*/ 552961 w 2151064"/>
                      <a:gd name="connsiteY30" fmla="*/ 1936222 h 3352718"/>
                      <a:gd name="connsiteX31" fmla="*/ 406911 w 2151064"/>
                      <a:gd name="connsiteY31" fmla="*/ 1815570 h 3352718"/>
                      <a:gd name="connsiteX32" fmla="*/ 292513 w 2151064"/>
                      <a:gd name="connsiteY32" fmla="*/ 1631374 h 3352718"/>
                      <a:gd name="connsiteX33" fmla="*/ 244983 w 2151064"/>
                      <a:gd name="connsiteY33" fmla="*/ 1538774 h 3352718"/>
                      <a:gd name="connsiteX34" fmla="*/ 271305 w 2151064"/>
                      <a:gd name="connsiteY34" fmla="*/ 1528730 h 3352718"/>
                      <a:gd name="connsiteX35" fmla="*/ 362461 w 2151064"/>
                      <a:gd name="connsiteY35" fmla="*/ 1479022 h 3352718"/>
                      <a:gd name="connsiteX36" fmla="*/ 448185 w 2151064"/>
                      <a:gd name="connsiteY36" fmla="*/ 1212322 h 3352718"/>
                      <a:gd name="connsiteX37" fmla="*/ 381511 w 2151064"/>
                      <a:gd name="connsiteY37" fmla="*/ 907522 h 3352718"/>
                      <a:gd name="connsiteX38" fmla="*/ 419611 w 2151064"/>
                      <a:gd name="connsiteY38" fmla="*/ 764646 h 3352718"/>
                      <a:gd name="connsiteX39" fmla="*/ 381511 w 2151064"/>
                      <a:gd name="connsiteY39" fmla="*/ 545574 h 3352718"/>
                      <a:gd name="connsiteX40" fmla="*/ 609793 w 2151064"/>
                      <a:gd name="connsiteY40" fmla="*/ 24478 h 3352718"/>
                      <a:gd name="connsiteX41" fmla="*/ 609893 w 2151064"/>
                      <a:gd name="connsiteY41" fmla="*/ 0 h 3352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2151064" h="3352718">
                        <a:moveTo>
                          <a:pt x="609893" y="0"/>
                        </a:moveTo>
                        <a:lnTo>
                          <a:pt x="707753" y="56206"/>
                        </a:lnTo>
                        <a:cubicBezTo>
                          <a:pt x="858705" y="160106"/>
                          <a:pt x="927413" y="289590"/>
                          <a:pt x="1019685" y="307446"/>
                        </a:cubicBezTo>
                        <a:cubicBezTo>
                          <a:pt x="1167325" y="336022"/>
                          <a:pt x="1119699" y="97898"/>
                          <a:pt x="1210185" y="97898"/>
                        </a:cubicBezTo>
                        <a:cubicBezTo>
                          <a:pt x="1300673" y="97898"/>
                          <a:pt x="1516573" y="345546"/>
                          <a:pt x="1562611" y="307446"/>
                        </a:cubicBezTo>
                        <a:cubicBezTo>
                          <a:pt x="1579875" y="293158"/>
                          <a:pt x="1581959" y="243152"/>
                          <a:pt x="1574639" y="180534"/>
                        </a:cubicBezTo>
                        <a:lnTo>
                          <a:pt x="1574639" y="180528"/>
                        </a:lnTo>
                        <a:lnTo>
                          <a:pt x="1587019" y="194338"/>
                        </a:lnTo>
                        <a:cubicBezTo>
                          <a:pt x="1626111" y="247916"/>
                          <a:pt x="1650717" y="304272"/>
                          <a:pt x="1667385" y="364598"/>
                        </a:cubicBezTo>
                        <a:cubicBezTo>
                          <a:pt x="1700723" y="485246"/>
                          <a:pt x="1545149" y="658286"/>
                          <a:pt x="1619761" y="764646"/>
                        </a:cubicBezTo>
                        <a:cubicBezTo>
                          <a:pt x="1694373" y="871010"/>
                          <a:pt x="2040449" y="936098"/>
                          <a:pt x="2115061" y="1002772"/>
                        </a:cubicBezTo>
                        <a:cubicBezTo>
                          <a:pt x="2189673" y="1069446"/>
                          <a:pt x="2135697" y="1118660"/>
                          <a:pt x="2067437" y="1164698"/>
                        </a:cubicBezTo>
                        <a:cubicBezTo>
                          <a:pt x="1999173" y="1210734"/>
                          <a:pt x="1751525" y="1183746"/>
                          <a:pt x="1705485" y="1278998"/>
                        </a:cubicBezTo>
                        <a:cubicBezTo>
                          <a:pt x="1659449" y="1374246"/>
                          <a:pt x="1795973" y="1629834"/>
                          <a:pt x="1791211" y="1736198"/>
                        </a:cubicBezTo>
                        <a:cubicBezTo>
                          <a:pt x="1786449" y="1842562"/>
                          <a:pt x="1691199" y="1858434"/>
                          <a:pt x="1676911" y="1917170"/>
                        </a:cubicBezTo>
                        <a:cubicBezTo>
                          <a:pt x="1662625" y="1975910"/>
                          <a:pt x="1703899" y="2029886"/>
                          <a:pt x="1705485" y="2088622"/>
                        </a:cubicBezTo>
                        <a:cubicBezTo>
                          <a:pt x="1707073" y="2147358"/>
                          <a:pt x="1691199" y="2163234"/>
                          <a:pt x="1686437" y="2269598"/>
                        </a:cubicBezTo>
                        <a:cubicBezTo>
                          <a:pt x="1681673" y="2375962"/>
                          <a:pt x="1727711" y="2636310"/>
                          <a:pt x="1676911" y="2726798"/>
                        </a:cubicBezTo>
                        <a:cubicBezTo>
                          <a:pt x="1626111" y="2817282"/>
                          <a:pt x="1507049" y="2699810"/>
                          <a:pt x="1381637" y="2812522"/>
                        </a:cubicBezTo>
                        <a:cubicBezTo>
                          <a:pt x="1271901" y="2911146"/>
                          <a:pt x="1174317" y="3110650"/>
                          <a:pt x="1002749" y="3315322"/>
                        </a:cubicBezTo>
                        <a:lnTo>
                          <a:pt x="989977" y="3329630"/>
                        </a:lnTo>
                        <a:lnTo>
                          <a:pt x="985405" y="3300886"/>
                        </a:lnTo>
                        <a:cubicBezTo>
                          <a:pt x="982447" y="3291074"/>
                          <a:pt x="978147" y="3282690"/>
                          <a:pt x="972061" y="3276074"/>
                        </a:cubicBezTo>
                        <a:cubicBezTo>
                          <a:pt x="923377" y="3223154"/>
                          <a:pt x="827069" y="3269722"/>
                          <a:pt x="711711" y="3282422"/>
                        </a:cubicBezTo>
                        <a:cubicBezTo>
                          <a:pt x="596353" y="3295122"/>
                          <a:pt x="367753" y="3358622"/>
                          <a:pt x="279911" y="3352274"/>
                        </a:cubicBezTo>
                        <a:cubicBezTo>
                          <a:pt x="192069" y="3345922"/>
                          <a:pt x="175137" y="3312054"/>
                          <a:pt x="184661" y="3244322"/>
                        </a:cubicBezTo>
                        <a:cubicBezTo>
                          <a:pt x="194185" y="3176590"/>
                          <a:pt x="367753" y="3054882"/>
                          <a:pt x="337061" y="2945874"/>
                        </a:cubicBezTo>
                        <a:cubicBezTo>
                          <a:pt x="306369" y="2836866"/>
                          <a:pt x="12153" y="2731030"/>
                          <a:pt x="511" y="2590274"/>
                        </a:cubicBezTo>
                        <a:cubicBezTo>
                          <a:pt x="-11131" y="2449514"/>
                          <a:pt x="179369" y="2178578"/>
                          <a:pt x="267211" y="2101322"/>
                        </a:cubicBezTo>
                        <a:cubicBezTo>
                          <a:pt x="355053" y="2024066"/>
                          <a:pt x="479937" y="2154238"/>
                          <a:pt x="527561" y="2126722"/>
                        </a:cubicBezTo>
                        <a:cubicBezTo>
                          <a:pt x="575185" y="2099206"/>
                          <a:pt x="573069" y="1988082"/>
                          <a:pt x="552961" y="1936222"/>
                        </a:cubicBezTo>
                        <a:cubicBezTo>
                          <a:pt x="532853" y="1884362"/>
                          <a:pt x="562485" y="1976438"/>
                          <a:pt x="406911" y="1815570"/>
                        </a:cubicBezTo>
                        <a:cubicBezTo>
                          <a:pt x="368017" y="1775354"/>
                          <a:pt x="332365" y="1709406"/>
                          <a:pt x="292513" y="1631374"/>
                        </a:cubicBezTo>
                        <a:lnTo>
                          <a:pt x="244983" y="1538774"/>
                        </a:lnTo>
                        <a:lnTo>
                          <a:pt x="271305" y="1528730"/>
                        </a:lnTo>
                        <a:cubicBezTo>
                          <a:pt x="308387" y="1513154"/>
                          <a:pt x="340237" y="1496486"/>
                          <a:pt x="362461" y="1479022"/>
                        </a:cubicBezTo>
                        <a:cubicBezTo>
                          <a:pt x="451361" y="1409174"/>
                          <a:pt x="445011" y="1307574"/>
                          <a:pt x="448185" y="1212322"/>
                        </a:cubicBezTo>
                        <a:cubicBezTo>
                          <a:pt x="451361" y="1117074"/>
                          <a:pt x="386273" y="982134"/>
                          <a:pt x="381511" y="907522"/>
                        </a:cubicBezTo>
                        <a:cubicBezTo>
                          <a:pt x="376749" y="832910"/>
                          <a:pt x="419611" y="824974"/>
                          <a:pt x="419611" y="764646"/>
                        </a:cubicBezTo>
                        <a:cubicBezTo>
                          <a:pt x="419611" y="704322"/>
                          <a:pt x="349761" y="682098"/>
                          <a:pt x="381511" y="545574"/>
                        </a:cubicBezTo>
                        <a:cubicBezTo>
                          <a:pt x="409293" y="426114"/>
                          <a:pt x="585355" y="213066"/>
                          <a:pt x="609793" y="24478"/>
                        </a:cubicBezTo>
                        <a:lnTo>
                          <a:pt x="60989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12" name="フリーフォーム: 図形 1611">
                    <a:extLst>
                      <a:ext uri="{FF2B5EF4-FFF2-40B4-BE49-F238E27FC236}">
                        <a16:creationId xmlns:a16="http://schemas.microsoft.com/office/drawing/2014/main" id="{7E934B81-B506-D102-ADFA-B4DF791C681A}"/>
                      </a:ext>
                    </a:extLst>
                  </p:cNvPr>
                  <p:cNvSpPr/>
                  <p:nvPr/>
                </p:nvSpPr>
                <p:spPr>
                  <a:xfrm>
                    <a:off x="29426608" y="28410756"/>
                    <a:ext cx="1924248" cy="3461710"/>
                  </a:xfrm>
                  <a:custGeom>
                    <a:avLst/>
                    <a:gdLst>
                      <a:gd name="connsiteX0" fmla="*/ 1144960 w 1924248"/>
                      <a:gd name="connsiteY0" fmla="*/ 4 h 3461710"/>
                      <a:gd name="connsiteX1" fmla="*/ 1375458 w 1924248"/>
                      <a:gd name="connsiteY1" fmla="*/ 115204 h 3461710"/>
                      <a:gd name="connsiteX2" fmla="*/ 1409978 w 1924248"/>
                      <a:gd name="connsiteY2" fmla="*/ 123030 h 3461710"/>
                      <a:gd name="connsiteX3" fmla="*/ 1417384 w 1924248"/>
                      <a:gd name="connsiteY3" fmla="*/ 153868 h 3461710"/>
                      <a:gd name="connsiteX4" fmla="*/ 1503336 w 1924248"/>
                      <a:gd name="connsiteY4" fmla="*/ 443644 h 3461710"/>
                      <a:gd name="connsiteX5" fmla="*/ 1808136 w 1924248"/>
                      <a:gd name="connsiteY5" fmla="*/ 617816 h 3461710"/>
                      <a:gd name="connsiteX6" fmla="*/ 1866192 w 1924248"/>
                      <a:gd name="connsiteY6" fmla="*/ 1546730 h 3461710"/>
                      <a:gd name="connsiteX7" fmla="*/ 1837164 w 1924248"/>
                      <a:gd name="connsiteY7" fmla="*/ 1807988 h 3461710"/>
                      <a:gd name="connsiteX8" fmla="*/ 1924248 w 1924248"/>
                      <a:gd name="connsiteY8" fmla="*/ 2040216 h 3461710"/>
                      <a:gd name="connsiteX9" fmla="*/ 1837164 w 1924248"/>
                      <a:gd name="connsiteY9" fmla="*/ 2867530 h 3461710"/>
                      <a:gd name="connsiteX10" fmla="*/ 1401736 w 1924248"/>
                      <a:gd name="connsiteY10" fmla="*/ 3143300 h 3461710"/>
                      <a:gd name="connsiteX11" fmla="*/ 922764 w 1924248"/>
                      <a:gd name="connsiteY11" fmla="*/ 3056216 h 3461710"/>
                      <a:gd name="connsiteX12" fmla="*/ 908248 w 1924248"/>
                      <a:gd name="connsiteY12" fmla="*/ 3259416 h 3461710"/>
                      <a:gd name="connsiteX13" fmla="*/ 766736 w 1924248"/>
                      <a:gd name="connsiteY13" fmla="*/ 3443566 h 3461710"/>
                      <a:gd name="connsiteX14" fmla="*/ 744284 w 1924248"/>
                      <a:gd name="connsiteY14" fmla="*/ 3461710 h 3461710"/>
                      <a:gd name="connsiteX15" fmla="*/ 735272 w 1924248"/>
                      <a:gd name="connsiteY15" fmla="*/ 3425664 h 3461710"/>
                      <a:gd name="connsiteX16" fmla="*/ 691444 w 1924248"/>
                      <a:gd name="connsiteY16" fmla="*/ 3317020 h 3461710"/>
                      <a:gd name="connsiteX17" fmla="*/ 405692 w 1924248"/>
                      <a:gd name="connsiteY17" fmla="*/ 3107468 h 3461710"/>
                      <a:gd name="connsiteX18" fmla="*/ 205668 w 1924248"/>
                      <a:gd name="connsiteY18" fmla="*/ 3088420 h 3461710"/>
                      <a:gd name="connsiteX19" fmla="*/ 224716 w 1924248"/>
                      <a:gd name="connsiteY19" fmla="*/ 2859820 h 3461710"/>
                      <a:gd name="connsiteX20" fmla="*/ 81844 w 1924248"/>
                      <a:gd name="connsiteY20" fmla="*/ 2488344 h 3461710"/>
                      <a:gd name="connsiteX21" fmla="*/ 53268 w 1924248"/>
                      <a:gd name="connsiteY21" fmla="*/ 1573944 h 3461710"/>
                      <a:gd name="connsiteX22" fmla="*/ 28740 w 1924248"/>
                      <a:gd name="connsiteY22" fmla="*/ 1465238 h 3461710"/>
                      <a:gd name="connsiteX23" fmla="*/ 0 w 1924248"/>
                      <a:gd name="connsiteY23" fmla="*/ 1342246 h 3461710"/>
                      <a:gd name="connsiteX24" fmla="*/ 2024 w 1924248"/>
                      <a:gd name="connsiteY24" fmla="*/ 1342498 h 3461710"/>
                      <a:gd name="connsiteX25" fmla="*/ 53268 w 1924248"/>
                      <a:gd name="connsiteY25" fmla="*/ 1154844 h 3461710"/>
                      <a:gd name="connsiteX26" fmla="*/ 310444 w 1924248"/>
                      <a:gd name="connsiteY26" fmla="*/ 1088168 h 3461710"/>
                      <a:gd name="connsiteX27" fmla="*/ 472368 w 1924248"/>
                      <a:gd name="connsiteY27" fmla="*/ 678594 h 3461710"/>
                      <a:gd name="connsiteX28" fmla="*/ 720016 w 1924248"/>
                      <a:gd name="connsiteY28" fmla="*/ 754794 h 3461710"/>
                      <a:gd name="connsiteX29" fmla="*/ 967668 w 1924248"/>
                      <a:gd name="connsiteY29" fmla="*/ 526194 h 3461710"/>
                      <a:gd name="connsiteX30" fmla="*/ 1167692 w 1924248"/>
                      <a:gd name="connsiteY30" fmla="*/ 507144 h 3461710"/>
                      <a:gd name="connsiteX31" fmla="*/ 1120068 w 1924248"/>
                      <a:gd name="connsiteY31" fmla="*/ 11844 h 3461710"/>
                      <a:gd name="connsiteX32" fmla="*/ 1144960 w 1924248"/>
                      <a:gd name="connsiteY32" fmla="*/ 4 h 3461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924248" h="3461710">
                        <a:moveTo>
                          <a:pt x="1144960" y="4"/>
                        </a:moveTo>
                        <a:cubicBezTo>
                          <a:pt x="1196368" y="-664"/>
                          <a:pt x="1293354" y="84632"/>
                          <a:pt x="1375458" y="115204"/>
                        </a:cubicBezTo>
                        <a:lnTo>
                          <a:pt x="1409978" y="123030"/>
                        </a:lnTo>
                        <a:lnTo>
                          <a:pt x="1417384" y="153868"/>
                        </a:lnTo>
                        <a:cubicBezTo>
                          <a:pt x="1446790" y="269548"/>
                          <a:pt x="1475516" y="368048"/>
                          <a:pt x="1503336" y="443644"/>
                        </a:cubicBezTo>
                        <a:cubicBezTo>
                          <a:pt x="1614612" y="746024"/>
                          <a:pt x="1747660" y="433968"/>
                          <a:pt x="1808136" y="617816"/>
                        </a:cubicBezTo>
                        <a:cubicBezTo>
                          <a:pt x="1868612" y="801664"/>
                          <a:pt x="1861354" y="1348368"/>
                          <a:pt x="1866192" y="1546730"/>
                        </a:cubicBezTo>
                        <a:cubicBezTo>
                          <a:pt x="1871030" y="1745092"/>
                          <a:pt x="1827488" y="1725740"/>
                          <a:pt x="1837164" y="1807988"/>
                        </a:cubicBezTo>
                        <a:cubicBezTo>
                          <a:pt x="1846840" y="1890234"/>
                          <a:pt x="1924248" y="1863624"/>
                          <a:pt x="1924248" y="2040216"/>
                        </a:cubicBezTo>
                        <a:cubicBezTo>
                          <a:pt x="1924248" y="2216804"/>
                          <a:pt x="1924248" y="2683682"/>
                          <a:pt x="1837164" y="2867530"/>
                        </a:cubicBezTo>
                        <a:cubicBezTo>
                          <a:pt x="1750076" y="3051378"/>
                          <a:pt x="1554136" y="3111854"/>
                          <a:pt x="1401736" y="3143300"/>
                        </a:cubicBezTo>
                        <a:cubicBezTo>
                          <a:pt x="1249336" y="3174748"/>
                          <a:pt x="1005012" y="3036864"/>
                          <a:pt x="922764" y="3056216"/>
                        </a:cubicBezTo>
                        <a:cubicBezTo>
                          <a:pt x="840516" y="3075568"/>
                          <a:pt x="980820" y="3184424"/>
                          <a:pt x="908248" y="3259416"/>
                        </a:cubicBezTo>
                        <a:cubicBezTo>
                          <a:pt x="871964" y="3296912"/>
                          <a:pt x="830840" y="3380368"/>
                          <a:pt x="766736" y="3443566"/>
                        </a:cubicBezTo>
                        <a:lnTo>
                          <a:pt x="744284" y="3461710"/>
                        </a:lnTo>
                        <a:lnTo>
                          <a:pt x="735272" y="3425664"/>
                        </a:lnTo>
                        <a:cubicBezTo>
                          <a:pt x="721704" y="3382504"/>
                          <a:pt x="706524" y="3344008"/>
                          <a:pt x="691444" y="3317020"/>
                        </a:cubicBezTo>
                        <a:cubicBezTo>
                          <a:pt x="631116" y="3209068"/>
                          <a:pt x="486656" y="3145568"/>
                          <a:pt x="405692" y="3107468"/>
                        </a:cubicBezTo>
                        <a:cubicBezTo>
                          <a:pt x="324732" y="3069368"/>
                          <a:pt x="235828" y="3129694"/>
                          <a:pt x="205668" y="3088420"/>
                        </a:cubicBezTo>
                        <a:cubicBezTo>
                          <a:pt x="175504" y="3047144"/>
                          <a:pt x="245356" y="2959832"/>
                          <a:pt x="224716" y="2859820"/>
                        </a:cubicBezTo>
                        <a:cubicBezTo>
                          <a:pt x="204080" y="2759808"/>
                          <a:pt x="110416" y="2702656"/>
                          <a:pt x="81844" y="2488344"/>
                        </a:cubicBezTo>
                        <a:cubicBezTo>
                          <a:pt x="53268" y="2274032"/>
                          <a:pt x="170744" y="2105756"/>
                          <a:pt x="53268" y="1573944"/>
                        </a:cubicBezTo>
                        <a:cubicBezTo>
                          <a:pt x="45928" y="1540706"/>
                          <a:pt x="37724" y="1504330"/>
                          <a:pt x="28740" y="1465238"/>
                        </a:cubicBezTo>
                        <a:lnTo>
                          <a:pt x="0" y="1342246"/>
                        </a:lnTo>
                        <a:lnTo>
                          <a:pt x="2024" y="1342498"/>
                        </a:lnTo>
                        <a:cubicBezTo>
                          <a:pt x="97196" y="1336464"/>
                          <a:pt x="484" y="1190960"/>
                          <a:pt x="53268" y="1154844"/>
                        </a:cubicBezTo>
                        <a:cubicBezTo>
                          <a:pt x="113592" y="1113568"/>
                          <a:pt x="240592" y="1167544"/>
                          <a:pt x="310444" y="1088168"/>
                        </a:cubicBezTo>
                        <a:cubicBezTo>
                          <a:pt x="380292" y="1008794"/>
                          <a:pt x="404104" y="734156"/>
                          <a:pt x="472368" y="678594"/>
                        </a:cubicBezTo>
                        <a:cubicBezTo>
                          <a:pt x="540628" y="623032"/>
                          <a:pt x="637468" y="780194"/>
                          <a:pt x="720016" y="754794"/>
                        </a:cubicBezTo>
                        <a:cubicBezTo>
                          <a:pt x="802568" y="729394"/>
                          <a:pt x="893056" y="567468"/>
                          <a:pt x="967668" y="526194"/>
                        </a:cubicBezTo>
                        <a:cubicBezTo>
                          <a:pt x="1042280" y="484920"/>
                          <a:pt x="1142292" y="592868"/>
                          <a:pt x="1167692" y="507144"/>
                        </a:cubicBezTo>
                        <a:cubicBezTo>
                          <a:pt x="1193092" y="421420"/>
                          <a:pt x="1070856" y="76932"/>
                          <a:pt x="1120068" y="11844"/>
                        </a:cubicBezTo>
                        <a:cubicBezTo>
                          <a:pt x="1126220" y="3708"/>
                          <a:pt x="1134678" y="136"/>
                          <a:pt x="1144960" y="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29" name="フリーフォーム: 図形 1628">
                    <a:extLst>
                      <a:ext uri="{FF2B5EF4-FFF2-40B4-BE49-F238E27FC236}">
                        <a16:creationId xmlns:a16="http://schemas.microsoft.com/office/drawing/2014/main" id="{37323515-C070-B24C-1E17-02F7FC07EF94}"/>
                      </a:ext>
                    </a:extLst>
                  </p:cNvPr>
                  <p:cNvSpPr/>
                  <p:nvPr/>
                </p:nvSpPr>
                <p:spPr>
                  <a:xfrm>
                    <a:off x="29616318" y="30156289"/>
                    <a:ext cx="3257428" cy="5611835"/>
                  </a:xfrm>
                  <a:custGeom>
                    <a:avLst/>
                    <a:gdLst>
                      <a:gd name="connsiteX0" fmla="*/ 1913842 w 3257428"/>
                      <a:gd name="connsiteY0" fmla="*/ 160 h 5611835"/>
                      <a:gd name="connsiteX1" fmla="*/ 1995796 w 3257428"/>
                      <a:gd name="connsiteY1" fmla="*/ 4398 h 5611835"/>
                      <a:gd name="connsiteX2" fmla="*/ 2271568 w 3257428"/>
                      <a:gd name="connsiteY2" fmla="*/ 294684 h 5611835"/>
                      <a:gd name="connsiteX3" fmla="*/ 2431226 w 3257428"/>
                      <a:gd name="connsiteY3" fmla="*/ 294684 h 5611835"/>
                      <a:gd name="connsiteX4" fmla="*/ 2677968 w 3257428"/>
                      <a:gd name="connsiteY4" fmla="*/ 613998 h 5611835"/>
                      <a:gd name="connsiteX5" fmla="*/ 2680350 w 3257428"/>
                      <a:gd name="connsiteY5" fmla="*/ 753244 h 5611835"/>
                      <a:gd name="connsiteX6" fmla="*/ 2679030 w 3257428"/>
                      <a:gd name="connsiteY6" fmla="*/ 761862 h 5611835"/>
                      <a:gd name="connsiteX7" fmla="*/ 2619594 w 3257428"/>
                      <a:gd name="connsiteY7" fmla="*/ 780568 h 5611835"/>
                      <a:gd name="connsiteX8" fmla="*/ 2435306 w 3257428"/>
                      <a:gd name="connsiteY8" fmla="*/ 885688 h 5611835"/>
                      <a:gd name="connsiteX9" fmla="*/ 2301958 w 3257428"/>
                      <a:gd name="connsiteY9" fmla="*/ 1400036 h 5611835"/>
                      <a:gd name="connsiteX10" fmla="*/ 2016206 w 3257428"/>
                      <a:gd name="connsiteY10" fmla="*/ 1847712 h 5611835"/>
                      <a:gd name="connsiteX11" fmla="*/ 2120982 w 3257428"/>
                      <a:gd name="connsiteY11" fmla="*/ 2162036 h 5611835"/>
                      <a:gd name="connsiteX12" fmla="*/ 2082882 w 3257428"/>
                      <a:gd name="connsiteY12" fmla="*/ 2276336 h 5611835"/>
                      <a:gd name="connsiteX13" fmla="*/ 2368630 w 3257428"/>
                      <a:gd name="connsiteY13" fmla="*/ 2362064 h 5611835"/>
                      <a:gd name="connsiteX14" fmla="*/ 2463882 w 3257428"/>
                      <a:gd name="connsiteY14" fmla="*/ 2466836 h 5611835"/>
                      <a:gd name="connsiteX15" fmla="*/ 2835358 w 3257428"/>
                      <a:gd name="connsiteY15" fmla="*/ 2695436 h 5611835"/>
                      <a:gd name="connsiteX16" fmla="*/ 3197306 w 3257428"/>
                      <a:gd name="connsiteY16" fmla="*/ 2819264 h 5611835"/>
                      <a:gd name="connsiteX17" fmla="*/ 3254458 w 3257428"/>
                      <a:gd name="connsiteY17" fmla="*/ 3000236 h 5611835"/>
                      <a:gd name="connsiteX18" fmla="*/ 3168730 w 3257428"/>
                      <a:gd name="connsiteY18" fmla="*/ 3314564 h 5611835"/>
                      <a:gd name="connsiteX19" fmla="*/ 3197306 w 3257428"/>
                      <a:gd name="connsiteY19" fmla="*/ 3457436 h 5611835"/>
                      <a:gd name="connsiteX20" fmla="*/ 3054430 w 3257428"/>
                      <a:gd name="connsiteY20" fmla="*/ 3581264 h 5611835"/>
                      <a:gd name="connsiteX21" fmla="*/ 2540082 w 3257428"/>
                      <a:gd name="connsiteY21" fmla="*/ 3447912 h 5611835"/>
                      <a:gd name="connsiteX22" fmla="*/ 1492330 w 3257428"/>
                      <a:gd name="connsiteY22" fmla="*/ 3828912 h 5611835"/>
                      <a:gd name="connsiteX23" fmla="*/ 1178006 w 3257428"/>
                      <a:gd name="connsiteY23" fmla="*/ 4286112 h 5611835"/>
                      <a:gd name="connsiteX24" fmla="*/ 1158958 w 3257428"/>
                      <a:gd name="connsiteY24" fmla="*/ 4781412 h 5611835"/>
                      <a:gd name="connsiteX25" fmla="*/ 720806 w 3257428"/>
                      <a:gd name="connsiteY25" fmla="*/ 4990960 h 5611835"/>
                      <a:gd name="connsiteX26" fmla="*/ 445158 w 3257428"/>
                      <a:gd name="connsiteY26" fmla="*/ 5559784 h 5611835"/>
                      <a:gd name="connsiteX27" fmla="*/ 432366 w 3257428"/>
                      <a:gd name="connsiteY27" fmla="*/ 5589464 h 5611835"/>
                      <a:gd name="connsiteX28" fmla="*/ 418982 w 3257428"/>
                      <a:gd name="connsiteY28" fmla="*/ 5593716 h 5611835"/>
                      <a:gd name="connsiteX29" fmla="*/ 279482 w 3257428"/>
                      <a:gd name="connsiteY29" fmla="*/ 5606912 h 5611835"/>
                      <a:gd name="connsiteX30" fmla="*/ 19134 w 3257428"/>
                      <a:gd name="connsiteY30" fmla="*/ 5302112 h 5611835"/>
                      <a:gd name="connsiteX31" fmla="*/ 6038 w 3257428"/>
                      <a:gd name="connsiteY31" fmla="*/ 5036456 h 5611835"/>
                      <a:gd name="connsiteX32" fmla="*/ 5298 w 3257428"/>
                      <a:gd name="connsiteY32" fmla="*/ 5031820 h 5611835"/>
                      <a:gd name="connsiteX33" fmla="*/ 18070 w 3257428"/>
                      <a:gd name="connsiteY33" fmla="*/ 5017512 h 5611835"/>
                      <a:gd name="connsiteX34" fmla="*/ 396958 w 3257428"/>
                      <a:gd name="connsiteY34" fmla="*/ 4514712 h 5611835"/>
                      <a:gd name="connsiteX35" fmla="*/ 692234 w 3257428"/>
                      <a:gd name="connsiteY35" fmla="*/ 4428988 h 5611835"/>
                      <a:gd name="connsiteX36" fmla="*/ 701758 w 3257428"/>
                      <a:gd name="connsiteY36" fmla="*/ 3971788 h 5611835"/>
                      <a:gd name="connsiteX37" fmla="*/ 720806 w 3257428"/>
                      <a:gd name="connsiteY37" fmla="*/ 3790812 h 5611835"/>
                      <a:gd name="connsiteX38" fmla="*/ 692234 w 3257428"/>
                      <a:gd name="connsiteY38" fmla="*/ 3619360 h 5611835"/>
                      <a:gd name="connsiteX39" fmla="*/ 806534 w 3257428"/>
                      <a:gd name="connsiteY39" fmla="*/ 3438388 h 5611835"/>
                      <a:gd name="connsiteX40" fmla="*/ 720806 w 3257428"/>
                      <a:gd name="connsiteY40" fmla="*/ 2981188 h 5611835"/>
                      <a:gd name="connsiteX41" fmla="*/ 1082758 w 3257428"/>
                      <a:gd name="connsiteY41" fmla="*/ 2866888 h 5611835"/>
                      <a:gd name="connsiteX42" fmla="*/ 1130382 w 3257428"/>
                      <a:gd name="connsiteY42" fmla="*/ 2704964 h 5611835"/>
                      <a:gd name="connsiteX43" fmla="*/ 635082 w 3257428"/>
                      <a:gd name="connsiteY43" fmla="*/ 2466836 h 5611835"/>
                      <a:gd name="connsiteX44" fmla="*/ 682706 w 3257428"/>
                      <a:gd name="connsiteY44" fmla="*/ 2066788 h 5611835"/>
                      <a:gd name="connsiteX45" fmla="*/ 602342 w 3257428"/>
                      <a:gd name="connsiteY45" fmla="*/ 1896528 h 5611835"/>
                      <a:gd name="connsiteX46" fmla="*/ 589962 w 3257428"/>
                      <a:gd name="connsiteY46" fmla="*/ 1882720 h 5611835"/>
                      <a:gd name="connsiteX47" fmla="*/ 579718 w 3257428"/>
                      <a:gd name="connsiteY47" fmla="*/ 1816756 h 5611835"/>
                      <a:gd name="connsiteX48" fmla="*/ 554574 w 3257428"/>
                      <a:gd name="connsiteY48" fmla="*/ 1716178 h 5611835"/>
                      <a:gd name="connsiteX49" fmla="*/ 577026 w 3257428"/>
                      <a:gd name="connsiteY49" fmla="*/ 1698034 h 5611835"/>
                      <a:gd name="connsiteX50" fmla="*/ 718538 w 3257428"/>
                      <a:gd name="connsiteY50" fmla="*/ 1513884 h 5611835"/>
                      <a:gd name="connsiteX51" fmla="*/ 733054 w 3257428"/>
                      <a:gd name="connsiteY51" fmla="*/ 1310684 h 5611835"/>
                      <a:gd name="connsiteX52" fmla="*/ 1212026 w 3257428"/>
                      <a:gd name="connsiteY52" fmla="*/ 1397768 h 5611835"/>
                      <a:gd name="connsiteX53" fmla="*/ 1647454 w 3257428"/>
                      <a:gd name="connsiteY53" fmla="*/ 1121998 h 5611835"/>
                      <a:gd name="connsiteX54" fmla="*/ 1734538 w 3257428"/>
                      <a:gd name="connsiteY54" fmla="*/ 294684 h 5611835"/>
                      <a:gd name="connsiteX55" fmla="*/ 1647454 w 3257428"/>
                      <a:gd name="connsiteY55" fmla="*/ 62456 h 5611835"/>
                      <a:gd name="connsiteX56" fmla="*/ 1646122 w 3257428"/>
                      <a:gd name="connsiteY56" fmla="*/ 35752 h 5611835"/>
                      <a:gd name="connsiteX57" fmla="*/ 1646786 w 3257428"/>
                      <a:gd name="connsiteY57" fmla="*/ 30126 h 5611835"/>
                      <a:gd name="connsiteX58" fmla="*/ 1691420 w 3257428"/>
                      <a:gd name="connsiteY58" fmla="*/ 22640 h 5611835"/>
                      <a:gd name="connsiteX59" fmla="*/ 1913842 w 3257428"/>
                      <a:gd name="connsiteY59" fmla="*/ 160 h 56118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3257428" h="5611835">
                        <a:moveTo>
                          <a:pt x="1913842" y="160"/>
                        </a:moveTo>
                        <a:cubicBezTo>
                          <a:pt x="1945336" y="-478"/>
                          <a:pt x="1973118" y="770"/>
                          <a:pt x="1995796" y="4398"/>
                        </a:cubicBezTo>
                        <a:cubicBezTo>
                          <a:pt x="2177226" y="33426"/>
                          <a:pt x="2198998" y="246302"/>
                          <a:pt x="2271568" y="294684"/>
                        </a:cubicBezTo>
                        <a:cubicBezTo>
                          <a:pt x="2344138" y="343064"/>
                          <a:pt x="2363492" y="241464"/>
                          <a:pt x="2431226" y="294684"/>
                        </a:cubicBezTo>
                        <a:cubicBezTo>
                          <a:pt x="2498958" y="347902"/>
                          <a:pt x="2644102" y="447084"/>
                          <a:pt x="2677968" y="613998"/>
                        </a:cubicBezTo>
                        <a:cubicBezTo>
                          <a:pt x="2686434" y="655726"/>
                          <a:pt x="2685678" y="702444"/>
                          <a:pt x="2680350" y="753244"/>
                        </a:cubicBezTo>
                        <a:lnTo>
                          <a:pt x="2679030" y="761862"/>
                        </a:lnTo>
                        <a:lnTo>
                          <a:pt x="2619594" y="780568"/>
                        </a:lnTo>
                        <a:cubicBezTo>
                          <a:pt x="2544324" y="808074"/>
                          <a:pt x="2475192" y="845206"/>
                          <a:pt x="2435306" y="885688"/>
                        </a:cubicBezTo>
                        <a:cubicBezTo>
                          <a:pt x="2328946" y="993636"/>
                          <a:pt x="2371806" y="1239700"/>
                          <a:pt x="2301958" y="1400036"/>
                        </a:cubicBezTo>
                        <a:cubicBezTo>
                          <a:pt x="2232106" y="1560376"/>
                          <a:pt x="2046370" y="1720712"/>
                          <a:pt x="2016206" y="1847712"/>
                        </a:cubicBezTo>
                        <a:cubicBezTo>
                          <a:pt x="1986046" y="1974712"/>
                          <a:pt x="2109870" y="2090600"/>
                          <a:pt x="2120982" y="2162036"/>
                        </a:cubicBezTo>
                        <a:cubicBezTo>
                          <a:pt x="2132094" y="2233476"/>
                          <a:pt x="2041606" y="2243000"/>
                          <a:pt x="2082882" y="2276336"/>
                        </a:cubicBezTo>
                        <a:cubicBezTo>
                          <a:pt x="2124158" y="2309676"/>
                          <a:pt x="2305130" y="2330312"/>
                          <a:pt x="2368630" y="2362064"/>
                        </a:cubicBezTo>
                        <a:cubicBezTo>
                          <a:pt x="2432130" y="2393812"/>
                          <a:pt x="2386094" y="2411276"/>
                          <a:pt x="2463882" y="2466836"/>
                        </a:cubicBezTo>
                        <a:cubicBezTo>
                          <a:pt x="2541670" y="2522400"/>
                          <a:pt x="2713118" y="2636700"/>
                          <a:pt x="2835358" y="2695436"/>
                        </a:cubicBezTo>
                        <a:cubicBezTo>
                          <a:pt x="2957594" y="2754176"/>
                          <a:pt x="3127458" y="2768464"/>
                          <a:pt x="3197306" y="2819264"/>
                        </a:cubicBezTo>
                        <a:cubicBezTo>
                          <a:pt x="3267158" y="2870064"/>
                          <a:pt x="3259218" y="2917688"/>
                          <a:pt x="3254458" y="3000236"/>
                        </a:cubicBezTo>
                        <a:cubicBezTo>
                          <a:pt x="3249694" y="3082788"/>
                          <a:pt x="3178258" y="3238364"/>
                          <a:pt x="3168730" y="3314564"/>
                        </a:cubicBezTo>
                        <a:cubicBezTo>
                          <a:pt x="3159206" y="3390764"/>
                          <a:pt x="3216358" y="3412988"/>
                          <a:pt x="3197306" y="3457436"/>
                        </a:cubicBezTo>
                        <a:cubicBezTo>
                          <a:pt x="3178258" y="3501888"/>
                          <a:pt x="3163970" y="3582848"/>
                          <a:pt x="3054430" y="3581264"/>
                        </a:cubicBezTo>
                        <a:cubicBezTo>
                          <a:pt x="2944894" y="3579676"/>
                          <a:pt x="2800430" y="3406636"/>
                          <a:pt x="2540082" y="3447912"/>
                        </a:cubicBezTo>
                        <a:cubicBezTo>
                          <a:pt x="2279730" y="3489188"/>
                          <a:pt x="1719342" y="3689212"/>
                          <a:pt x="1492330" y="3828912"/>
                        </a:cubicBezTo>
                        <a:cubicBezTo>
                          <a:pt x="1265318" y="3968612"/>
                          <a:pt x="1233570" y="4127360"/>
                          <a:pt x="1178006" y="4286112"/>
                        </a:cubicBezTo>
                        <a:cubicBezTo>
                          <a:pt x="1122446" y="4444864"/>
                          <a:pt x="1235158" y="4663936"/>
                          <a:pt x="1158958" y="4781412"/>
                        </a:cubicBezTo>
                        <a:cubicBezTo>
                          <a:pt x="1082758" y="4898888"/>
                          <a:pt x="938294" y="4697276"/>
                          <a:pt x="720806" y="4990960"/>
                        </a:cubicBezTo>
                        <a:cubicBezTo>
                          <a:pt x="639250" y="5101092"/>
                          <a:pt x="547202" y="5319500"/>
                          <a:pt x="445158" y="5559784"/>
                        </a:cubicBezTo>
                        <a:lnTo>
                          <a:pt x="432366" y="5589464"/>
                        </a:lnTo>
                        <a:lnTo>
                          <a:pt x="418982" y="5593716"/>
                        </a:lnTo>
                        <a:cubicBezTo>
                          <a:pt x="362894" y="5609492"/>
                          <a:pt x="313086" y="5617760"/>
                          <a:pt x="279482" y="5606912"/>
                        </a:cubicBezTo>
                        <a:cubicBezTo>
                          <a:pt x="145074" y="5563520"/>
                          <a:pt x="67814" y="5406888"/>
                          <a:pt x="19134" y="5302112"/>
                        </a:cubicBezTo>
                        <a:cubicBezTo>
                          <a:pt x="-17378" y="5223528"/>
                          <a:pt x="10402" y="5110420"/>
                          <a:pt x="6038" y="5036456"/>
                        </a:cubicBezTo>
                        <a:lnTo>
                          <a:pt x="5298" y="5031820"/>
                        </a:lnTo>
                        <a:lnTo>
                          <a:pt x="18070" y="5017512"/>
                        </a:lnTo>
                        <a:cubicBezTo>
                          <a:pt x="189638" y="4812840"/>
                          <a:pt x="287222" y="4613336"/>
                          <a:pt x="396958" y="4514712"/>
                        </a:cubicBezTo>
                        <a:cubicBezTo>
                          <a:pt x="522370" y="4402000"/>
                          <a:pt x="641434" y="4519472"/>
                          <a:pt x="692234" y="4428988"/>
                        </a:cubicBezTo>
                        <a:cubicBezTo>
                          <a:pt x="743034" y="4338500"/>
                          <a:pt x="696994" y="4078152"/>
                          <a:pt x="701758" y="3971788"/>
                        </a:cubicBezTo>
                        <a:cubicBezTo>
                          <a:pt x="706522" y="3865424"/>
                          <a:pt x="722394" y="3849548"/>
                          <a:pt x="720806" y="3790812"/>
                        </a:cubicBezTo>
                        <a:cubicBezTo>
                          <a:pt x="719222" y="3732076"/>
                          <a:pt x="677946" y="3678100"/>
                          <a:pt x="692234" y="3619360"/>
                        </a:cubicBezTo>
                        <a:cubicBezTo>
                          <a:pt x="706522" y="3560624"/>
                          <a:pt x="801770" y="3544752"/>
                          <a:pt x="806534" y="3438388"/>
                        </a:cubicBezTo>
                        <a:cubicBezTo>
                          <a:pt x="811294" y="3332024"/>
                          <a:pt x="674770" y="3076436"/>
                          <a:pt x="720806" y="2981188"/>
                        </a:cubicBezTo>
                        <a:cubicBezTo>
                          <a:pt x="766846" y="2885936"/>
                          <a:pt x="1014494" y="2912924"/>
                          <a:pt x="1082758" y="2866888"/>
                        </a:cubicBezTo>
                        <a:cubicBezTo>
                          <a:pt x="1151018" y="2820852"/>
                          <a:pt x="1204994" y="2771636"/>
                          <a:pt x="1130382" y="2704964"/>
                        </a:cubicBezTo>
                        <a:cubicBezTo>
                          <a:pt x="1055770" y="2638288"/>
                          <a:pt x="709694" y="2573200"/>
                          <a:pt x="635082" y="2466836"/>
                        </a:cubicBezTo>
                        <a:cubicBezTo>
                          <a:pt x="560470" y="2360476"/>
                          <a:pt x="716046" y="2187436"/>
                          <a:pt x="682706" y="2066788"/>
                        </a:cubicBezTo>
                        <a:cubicBezTo>
                          <a:pt x="666038" y="2006464"/>
                          <a:pt x="641434" y="1950108"/>
                          <a:pt x="602342" y="1896528"/>
                        </a:cubicBezTo>
                        <a:lnTo>
                          <a:pt x="589962" y="1882720"/>
                        </a:lnTo>
                        <a:lnTo>
                          <a:pt x="579718" y="1816756"/>
                        </a:lnTo>
                        <a:lnTo>
                          <a:pt x="554574" y="1716178"/>
                        </a:lnTo>
                        <a:lnTo>
                          <a:pt x="577026" y="1698034"/>
                        </a:lnTo>
                        <a:cubicBezTo>
                          <a:pt x="641130" y="1634836"/>
                          <a:pt x="682254" y="1551380"/>
                          <a:pt x="718538" y="1513884"/>
                        </a:cubicBezTo>
                        <a:cubicBezTo>
                          <a:pt x="791110" y="1438892"/>
                          <a:pt x="650806" y="1330036"/>
                          <a:pt x="733054" y="1310684"/>
                        </a:cubicBezTo>
                        <a:cubicBezTo>
                          <a:pt x="815302" y="1291332"/>
                          <a:pt x="1059626" y="1429216"/>
                          <a:pt x="1212026" y="1397768"/>
                        </a:cubicBezTo>
                        <a:cubicBezTo>
                          <a:pt x="1364426" y="1366322"/>
                          <a:pt x="1560366" y="1305846"/>
                          <a:pt x="1647454" y="1121998"/>
                        </a:cubicBezTo>
                        <a:cubicBezTo>
                          <a:pt x="1734538" y="938150"/>
                          <a:pt x="1734538" y="471272"/>
                          <a:pt x="1734538" y="294684"/>
                        </a:cubicBezTo>
                        <a:cubicBezTo>
                          <a:pt x="1734538" y="118092"/>
                          <a:pt x="1657130" y="144702"/>
                          <a:pt x="1647454" y="62456"/>
                        </a:cubicBezTo>
                        <a:cubicBezTo>
                          <a:pt x="1646244" y="52176"/>
                          <a:pt x="1645866" y="43482"/>
                          <a:pt x="1646122" y="35752"/>
                        </a:cubicBezTo>
                        <a:lnTo>
                          <a:pt x="1646786" y="30126"/>
                        </a:lnTo>
                        <a:lnTo>
                          <a:pt x="1691420" y="22640"/>
                        </a:lnTo>
                        <a:cubicBezTo>
                          <a:pt x="1773006" y="10252"/>
                          <a:pt x="1850850" y="1436"/>
                          <a:pt x="1913842" y="16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7" name="フリーフォーム: 図形 1656">
                    <a:extLst>
                      <a:ext uri="{FF2B5EF4-FFF2-40B4-BE49-F238E27FC236}">
                        <a16:creationId xmlns:a16="http://schemas.microsoft.com/office/drawing/2014/main" id="{B7332415-CA49-D69E-4FEB-5B54698C30AF}"/>
                      </a:ext>
                    </a:extLst>
                  </p:cNvPr>
                  <p:cNvSpPr/>
                  <p:nvPr/>
                </p:nvSpPr>
                <p:spPr>
                  <a:xfrm>
                    <a:off x="32438909" y="23607132"/>
                    <a:ext cx="2965249" cy="2651025"/>
                  </a:xfrm>
                  <a:custGeom>
                    <a:avLst/>
                    <a:gdLst>
                      <a:gd name="connsiteX0" fmla="*/ 811403 w 2965249"/>
                      <a:gd name="connsiteY0" fmla="*/ 0 h 2651025"/>
                      <a:gd name="connsiteX1" fmla="*/ 809691 w 2965249"/>
                      <a:gd name="connsiteY1" fmla="*/ 14868 h 2651025"/>
                      <a:gd name="connsiteX2" fmla="*/ 669991 w 2965249"/>
                      <a:gd name="connsiteY2" fmla="*/ 383168 h 2651025"/>
                      <a:gd name="connsiteX3" fmla="*/ 1000191 w 2965249"/>
                      <a:gd name="connsiteY3" fmla="*/ 738768 h 2651025"/>
                      <a:gd name="connsiteX4" fmla="*/ 1838391 w 2965249"/>
                      <a:gd name="connsiteY4" fmla="*/ 738768 h 2651025"/>
                      <a:gd name="connsiteX5" fmla="*/ 1952691 w 2965249"/>
                      <a:gd name="connsiteY5" fmla="*/ 370468 h 2651025"/>
                      <a:gd name="connsiteX6" fmla="*/ 1978091 w 2965249"/>
                      <a:gd name="connsiteY6" fmla="*/ 154568 h 2651025"/>
                      <a:gd name="connsiteX7" fmla="*/ 2577867 w 2965249"/>
                      <a:gd name="connsiteY7" fmla="*/ 25398 h 2651025"/>
                      <a:gd name="connsiteX8" fmla="*/ 2685235 w 2965249"/>
                      <a:gd name="connsiteY8" fmla="*/ 1172 h 2651025"/>
                      <a:gd name="connsiteX9" fmla="*/ 2731815 w 2965249"/>
                      <a:gd name="connsiteY9" fmla="*/ 67142 h 2651025"/>
                      <a:gd name="connsiteX10" fmla="*/ 2801779 w 2965249"/>
                      <a:gd name="connsiteY10" fmla="*/ 196296 h 2651025"/>
                      <a:gd name="connsiteX11" fmla="*/ 2932403 w 2965249"/>
                      <a:gd name="connsiteY11" fmla="*/ 733324 h 2651025"/>
                      <a:gd name="connsiteX12" fmla="*/ 2917891 w 2965249"/>
                      <a:gd name="connsiteY12" fmla="*/ 1430012 h 2651025"/>
                      <a:gd name="connsiteX13" fmla="*/ 2424403 w 2965249"/>
                      <a:gd name="connsiteY13" fmla="*/ 2228296 h 2651025"/>
                      <a:gd name="connsiteX14" fmla="*/ 1611603 w 2965249"/>
                      <a:gd name="connsiteY14" fmla="*/ 1908982 h 2651025"/>
                      <a:gd name="connsiteX15" fmla="*/ 885891 w 2965249"/>
                      <a:gd name="connsiteY15" fmla="*/ 2170240 h 2651025"/>
                      <a:gd name="connsiteX16" fmla="*/ 624635 w 2965249"/>
                      <a:gd name="connsiteY16" fmla="*/ 2649212 h 2651025"/>
                      <a:gd name="connsiteX17" fmla="*/ 261777 w 2965249"/>
                      <a:gd name="connsiteY17" fmla="*/ 2344412 h 2651025"/>
                      <a:gd name="connsiteX18" fmla="*/ 81695 w 2965249"/>
                      <a:gd name="connsiteY18" fmla="*/ 2467172 h 2651025"/>
                      <a:gd name="connsiteX19" fmla="*/ 24153 w 2965249"/>
                      <a:gd name="connsiteY19" fmla="*/ 2525658 h 2651025"/>
                      <a:gd name="connsiteX20" fmla="*/ 12767 w 2965249"/>
                      <a:gd name="connsiteY20" fmla="*/ 2481844 h 2651025"/>
                      <a:gd name="connsiteX21" fmla="*/ 22291 w 2965249"/>
                      <a:gd name="connsiteY21" fmla="*/ 1757944 h 2651025"/>
                      <a:gd name="connsiteX22" fmla="*/ 117543 w 2965249"/>
                      <a:gd name="connsiteY22" fmla="*/ 1224544 h 2651025"/>
                      <a:gd name="connsiteX23" fmla="*/ 69915 w 2965249"/>
                      <a:gd name="connsiteY23" fmla="*/ 976892 h 2651025"/>
                      <a:gd name="connsiteX24" fmla="*/ 165167 w 2965249"/>
                      <a:gd name="connsiteY24" fmla="*/ 824492 h 2651025"/>
                      <a:gd name="connsiteX25" fmla="*/ 317567 w 2965249"/>
                      <a:gd name="connsiteY25" fmla="*/ 291092 h 2651025"/>
                      <a:gd name="connsiteX26" fmla="*/ 489015 w 2965249"/>
                      <a:gd name="connsiteY26" fmla="*/ 91068 h 2651025"/>
                      <a:gd name="connsiteX27" fmla="*/ 770003 w 2965249"/>
                      <a:gd name="connsiteY27" fmla="*/ 11296 h 2651025"/>
                      <a:gd name="connsiteX28" fmla="*/ 811403 w 2965249"/>
                      <a:gd name="connsiteY28" fmla="*/ 0 h 26510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2965249" h="2651025">
                        <a:moveTo>
                          <a:pt x="811403" y="0"/>
                        </a:moveTo>
                        <a:lnTo>
                          <a:pt x="809691" y="14868"/>
                        </a:lnTo>
                        <a:cubicBezTo>
                          <a:pt x="788523" y="118584"/>
                          <a:pt x="638239" y="262520"/>
                          <a:pt x="669991" y="383168"/>
                        </a:cubicBezTo>
                        <a:cubicBezTo>
                          <a:pt x="701739" y="503820"/>
                          <a:pt x="805459" y="679500"/>
                          <a:pt x="1000191" y="738768"/>
                        </a:cubicBezTo>
                        <a:cubicBezTo>
                          <a:pt x="1194923" y="798036"/>
                          <a:pt x="1679643" y="800152"/>
                          <a:pt x="1838391" y="738768"/>
                        </a:cubicBezTo>
                        <a:cubicBezTo>
                          <a:pt x="1997139" y="677384"/>
                          <a:pt x="1929407" y="467836"/>
                          <a:pt x="1952691" y="370468"/>
                        </a:cubicBezTo>
                        <a:cubicBezTo>
                          <a:pt x="1975975" y="273100"/>
                          <a:pt x="1802407" y="232884"/>
                          <a:pt x="1978091" y="154568"/>
                        </a:cubicBezTo>
                        <a:cubicBezTo>
                          <a:pt x="2087895" y="105620"/>
                          <a:pt x="2329159" y="76516"/>
                          <a:pt x="2577867" y="25398"/>
                        </a:cubicBezTo>
                        <a:lnTo>
                          <a:pt x="2685235" y="1172"/>
                        </a:lnTo>
                        <a:lnTo>
                          <a:pt x="2731815" y="67142"/>
                        </a:lnTo>
                        <a:cubicBezTo>
                          <a:pt x="2759899" y="109060"/>
                          <a:pt x="2784843" y="151544"/>
                          <a:pt x="2801779" y="196296"/>
                        </a:cubicBezTo>
                        <a:cubicBezTo>
                          <a:pt x="2869511" y="375308"/>
                          <a:pt x="2913051" y="527706"/>
                          <a:pt x="2932403" y="733324"/>
                        </a:cubicBezTo>
                        <a:cubicBezTo>
                          <a:pt x="2951755" y="938944"/>
                          <a:pt x="3002559" y="1180848"/>
                          <a:pt x="2917891" y="1430012"/>
                        </a:cubicBezTo>
                        <a:cubicBezTo>
                          <a:pt x="2833223" y="1679172"/>
                          <a:pt x="2642119" y="2148468"/>
                          <a:pt x="2424403" y="2228296"/>
                        </a:cubicBezTo>
                        <a:cubicBezTo>
                          <a:pt x="2206691" y="2308124"/>
                          <a:pt x="1868023" y="1918658"/>
                          <a:pt x="1611603" y="1908982"/>
                        </a:cubicBezTo>
                        <a:cubicBezTo>
                          <a:pt x="1355187" y="1899306"/>
                          <a:pt x="1050387" y="2046868"/>
                          <a:pt x="885891" y="2170240"/>
                        </a:cubicBezTo>
                        <a:cubicBezTo>
                          <a:pt x="721395" y="2293610"/>
                          <a:pt x="728653" y="2620182"/>
                          <a:pt x="624635" y="2649212"/>
                        </a:cubicBezTo>
                        <a:cubicBezTo>
                          <a:pt x="520615" y="2678240"/>
                          <a:pt x="419015" y="2349248"/>
                          <a:pt x="261777" y="2344412"/>
                        </a:cubicBezTo>
                        <a:cubicBezTo>
                          <a:pt x="202813" y="2342596"/>
                          <a:pt x="145209" y="2400994"/>
                          <a:pt x="81695" y="2467172"/>
                        </a:cubicBezTo>
                        <a:lnTo>
                          <a:pt x="24153" y="2525658"/>
                        </a:lnTo>
                        <a:lnTo>
                          <a:pt x="12767" y="2481844"/>
                        </a:lnTo>
                        <a:cubicBezTo>
                          <a:pt x="-12633" y="2311980"/>
                          <a:pt x="4831" y="1967492"/>
                          <a:pt x="22291" y="1757944"/>
                        </a:cubicBezTo>
                        <a:cubicBezTo>
                          <a:pt x="39755" y="1548392"/>
                          <a:pt x="109603" y="1354720"/>
                          <a:pt x="117543" y="1224544"/>
                        </a:cubicBezTo>
                        <a:cubicBezTo>
                          <a:pt x="125479" y="1094368"/>
                          <a:pt x="61979" y="1043568"/>
                          <a:pt x="69915" y="976892"/>
                        </a:cubicBezTo>
                        <a:cubicBezTo>
                          <a:pt x="77855" y="910220"/>
                          <a:pt x="123891" y="938792"/>
                          <a:pt x="165167" y="824492"/>
                        </a:cubicBezTo>
                        <a:cubicBezTo>
                          <a:pt x="206443" y="710192"/>
                          <a:pt x="263591" y="413332"/>
                          <a:pt x="317567" y="291092"/>
                        </a:cubicBezTo>
                        <a:cubicBezTo>
                          <a:pt x="371543" y="168856"/>
                          <a:pt x="344555" y="165680"/>
                          <a:pt x="489015" y="91068"/>
                        </a:cubicBezTo>
                        <a:cubicBezTo>
                          <a:pt x="561247" y="53764"/>
                          <a:pt x="654515" y="39872"/>
                          <a:pt x="770003" y="11296"/>
                        </a:cubicBezTo>
                        <a:lnTo>
                          <a:pt x="81140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8" name="フリーフォーム: 図形 1657">
                    <a:extLst>
                      <a:ext uri="{FF2B5EF4-FFF2-40B4-BE49-F238E27FC236}">
                        <a16:creationId xmlns:a16="http://schemas.microsoft.com/office/drawing/2014/main" id="{3CA5C992-DE1B-83B2-6446-98166C228345}"/>
                      </a:ext>
                    </a:extLst>
                  </p:cNvPr>
                  <p:cNvSpPr/>
                  <p:nvPr/>
                </p:nvSpPr>
                <p:spPr>
                  <a:xfrm>
                    <a:off x="32076038" y="29534745"/>
                    <a:ext cx="3614238" cy="3126703"/>
                  </a:xfrm>
                  <a:custGeom>
                    <a:avLst/>
                    <a:gdLst>
                      <a:gd name="connsiteX0" fmla="*/ 923778 w 3614238"/>
                      <a:gd name="connsiteY0" fmla="*/ 1515 h 3126703"/>
                      <a:gd name="connsiteX1" fmla="*/ 958476 w 3614238"/>
                      <a:gd name="connsiteY1" fmla="*/ 1827 h 3126703"/>
                      <a:gd name="connsiteX2" fmla="*/ 1234248 w 3614238"/>
                      <a:gd name="connsiteY2" fmla="*/ 263083 h 3126703"/>
                      <a:gd name="connsiteX3" fmla="*/ 1611618 w 3614238"/>
                      <a:gd name="connsiteY3" fmla="*/ 524341 h 3126703"/>
                      <a:gd name="connsiteX4" fmla="*/ 1901906 w 3614238"/>
                      <a:gd name="connsiteY4" fmla="*/ 437255 h 3126703"/>
                      <a:gd name="connsiteX5" fmla="*/ 2235734 w 3614238"/>
                      <a:gd name="connsiteY5" fmla="*/ 669483 h 3126703"/>
                      <a:gd name="connsiteX6" fmla="*/ 2729218 w 3614238"/>
                      <a:gd name="connsiteY6" fmla="*/ 437255 h 3126703"/>
                      <a:gd name="connsiteX7" fmla="*/ 2830818 w 3614238"/>
                      <a:gd name="connsiteY7" fmla="*/ 756569 h 3126703"/>
                      <a:gd name="connsiteX8" fmla="*/ 3266250 w 3614238"/>
                      <a:gd name="connsiteY8" fmla="*/ 640455 h 3126703"/>
                      <a:gd name="connsiteX9" fmla="*/ 3506074 w 3614238"/>
                      <a:gd name="connsiteY9" fmla="*/ 674359 h 3126703"/>
                      <a:gd name="connsiteX10" fmla="*/ 3614238 w 3614238"/>
                      <a:gd name="connsiteY10" fmla="*/ 689339 h 3126703"/>
                      <a:gd name="connsiteX11" fmla="*/ 3567274 w 3614238"/>
                      <a:gd name="connsiteY11" fmla="*/ 722715 h 3126703"/>
                      <a:gd name="connsiteX12" fmla="*/ 3528410 w 3614238"/>
                      <a:gd name="connsiteY12" fmla="*/ 754755 h 3126703"/>
                      <a:gd name="connsiteX13" fmla="*/ 3404586 w 3614238"/>
                      <a:gd name="connsiteY13" fmla="*/ 1164331 h 3126703"/>
                      <a:gd name="connsiteX14" fmla="*/ 3147410 w 3614238"/>
                      <a:gd name="connsiteY14" fmla="*/ 1631055 h 3126703"/>
                      <a:gd name="connsiteX15" fmla="*/ 2766410 w 3614238"/>
                      <a:gd name="connsiteY15" fmla="*/ 2078731 h 3126703"/>
                      <a:gd name="connsiteX16" fmla="*/ 2480662 w 3614238"/>
                      <a:gd name="connsiteY16" fmla="*/ 2402579 h 3126703"/>
                      <a:gd name="connsiteX17" fmla="*/ 2495322 w 3614238"/>
                      <a:gd name="connsiteY17" fmla="*/ 2676871 h 3126703"/>
                      <a:gd name="connsiteX18" fmla="*/ 2502922 w 3614238"/>
                      <a:gd name="connsiteY18" fmla="*/ 2749811 h 3126703"/>
                      <a:gd name="connsiteX19" fmla="*/ 2438398 w 3614238"/>
                      <a:gd name="connsiteY19" fmla="*/ 2762151 h 3126703"/>
                      <a:gd name="connsiteX20" fmla="*/ 2042514 w 3614238"/>
                      <a:gd name="connsiteY20" fmla="*/ 2859779 h 3126703"/>
                      <a:gd name="connsiteX21" fmla="*/ 1128110 w 3614238"/>
                      <a:gd name="connsiteY21" fmla="*/ 3126479 h 3126703"/>
                      <a:gd name="connsiteX22" fmla="*/ 1213838 w 3614238"/>
                      <a:gd name="connsiteY22" fmla="*/ 2812155 h 3126703"/>
                      <a:gd name="connsiteX23" fmla="*/ 1471010 w 3614238"/>
                      <a:gd name="connsiteY23" fmla="*/ 2831207 h 3126703"/>
                      <a:gd name="connsiteX24" fmla="*/ 1728186 w 3614238"/>
                      <a:gd name="connsiteY24" fmla="*/ 2726431 h 3126703"/>
                      <a:gd name="connsiteX25" fmla="*/ 1842486 w 3614238"/>
                      <a:gd name="connsiteY25" fmla="*/ 2583555 h 3126703"/>
                      <a:gd name="connsiteX26" fmla="*/ 2004410 w 3614238"/>
                      <a:gd name="connsiteY26" fmla="*/ 2516879 h 3126703"/>
                      <a:gd name="connsiteX27" fmla="*/ 2004410 w 3614238"/>
                      <a:gd name="connsiteY27" fmla="*/ 2307331 h 3126703"/>
                      <a:gd name="connsiteX28" fmla="*/ 1680562 w 3614238"/>
                      <a:gd name="connsiteY28" fmla="*/ 2183507 h 3126703"/>
                      <a:gd name="connsiteX29" fmla="*/ 1537686 w 3614238"/>
                      <a:gd name="connsiteY29" fmla="*/ 2278755 h 3126703"/>
                      <a:gd name="connsiteX30" fmla="*/ 1223362 w 3614238"/>
                      <a:gd name="connsiteY30" fmla="*/ 2288279 h 3126703"/>
                      <a:gd name="connsiteX31" fmla="*/ 851886 w 3614238"/>
                      <a:gd name="connsiteY31" fmla="*/ 2164455 h 3126703"/>
                      <a:gd name="connsiteX32" fmla="*/ 813786 w 3614238"/>
                      <a:gd name="connsiteY32" fmla="*/ 2364479 h 3126703"/>
                      <a:gd name="connsiteX33" fmla="*/ 966186 w 3614238"/>
                      <a:gd name="connsiteY33" fmla="*/ 2516879 h 3126703"/>
                      <a:gd name="connsiteX34" fmla="*/ 966186 w 3614238"/>
                      <a:gd name="connsiteY34" fmla="*/ 2631179 h 3126703"/>
                      <a:gd name="connsiteX35" fmla="*/ 537562 w 3614238"/>
                      <a:gd name="connsiteY35" fmla="*/ 2421631 h 3126703"/>
                      <a:gd name="connsiteX36" fmla="*/ 585186 w 3614238"/>
                      <a:gd name="connsiteY36" fmla="*/ 2031107 h 3126703"/>
                      <a:gd name="connsiteX37" fmla="*/ 480410 w 3614238"/>
                      <a:gd name="connsiteY37" fmla="*/ 1859655 h 3126703"/>
                      <a:gd name="connsiteX38" fmla="*/ 480410 w 3614238"/>
                      <a:gd name="connsiteY38" fmla="*/ 1373879 h 3126703"/>
                      <a:gd name="connsiteX39" fmla="*/ 236334 w 3614238"/>
                      <a:gd name="connsiteY39" fmla="*/ 1378047 h 3126703"/>
                      <a:gd name="connsiteX40" fmla="*/ 219310 w 3614238"/>
                      <a:gd name="connsiteY40" fmla="*/ 1383407 h 3126703"/>
                      <a:gd name="connsiteX41" fmla="*/ 220630 w 3614238"/>
                      <a:gd name="connsiteY41" fmla="*/ 1374787 h 3126703"/>
                      <a:gd name="connsiteX42" fmla="*/ 218248 w 3614238"/>
                      <a:gd name="connsiteY42" fmla="*/ 1235543 h 3126703"/>
                      <a:gd name="connsiteX43" fmla="*/ 33870 w 3614238"/>
                      <a:gd name="connsiteY43" fmla="*/ 965099 h 3126703"/>
                      <a:gd name="connsiteX44" fmla="*/ 0 w 3614238"/>
                      <a:gd name="connsiteY44" fmla="*/ 938557 h 3126703"/>
                      <a:gd name="connsiteX45" fmla="*/ 13234 w 3614238"/>
                      <a:gd name="connsiteY45" fmla="*/ 864745 h 3126703"/>
                      <a:gd name="connsiteX46" fmla="*/ 247276 w 3614238"/>
                      <a:gd name="connsiteY46" fmla="*/ 146969 h 3126703"/>
                      <a:gd name="connsiteX47" fmla="*/ 668190 w 3614238"/>
                      <a:gd name="connsiteY47" fmla="*/ 146969 h 3126703"/>
                      <a:gd name="connsiteX48" fmla="*/ 923778 w 3614238"/>
                      <a:gd name="connsiteY48" fmla="*/ 1515 h 31267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614238" h="3126703">
                        <a:moveTo>
                          <a:pt x="923778" y="1515"/>
                        </a:moveTo>
                        <a:cubicBezTo>
                          <a:pt x="935156" y="-517"/>
                          <a:pt x="946684" y="-593"/>
                          <a:pt x="958476" y="1827"/>
                        </a:cubicBezTo>
                        <a:cubicBezTo>
                          <a:pt x="1052818" y="21179"/>
                          <a:pt x="1125390" y="175999"/>
                          <a:pt x="1234248" y="263083"/>
                        </a:cubicBezTo>
                        <a:cubicBezTo>
                          <a:pt x="1343106" y="350171"/>
                          <a:pt x="1500342" y="495311"/>
                          <a:pt x="1611618" y="524341"/>
                        </a:cubicBezTo>
                        <a:cubicBezTo>
                          <a:pt x="1722894" y="553371"/>
                          <a:pt x="1797886" y="413065"/>
                          <a:pt x="1901906" y="437255"/>
                        </a:cubicBezTo>
                        <a:cubicBezTo>
                          <a:pt x="2005922" y="461445"/>
                          <a:pt x="2097846" y="669483"/>
                          <a:pt x="2235734" y="669483"/>
                        </a:cubicBezTo>
                        <a:cubicBezTo>
                          <a:pt x="2373618" y="669483"/>
                          <a:pt x="2630038" y="422741"/>
                          <a:pt x="2729218" y="437255"/>
                        </a:cubicBezTo>
                        <a:cubicBezTo>
                          <a:pt x="2828402" y="451769"/>
                          <a:pt x="2741314" y="722703"/>
                          <a:pt x="2830818" y="756569"/>
                        </a:cubicBezTo>
                        <a:cubicBezTo>
                          <a:pt x="2920322" y="790435"/>
                          <a:pt x="3026762" y="584817"/>
                          <a:pt x="3266250" y="640455"/>
                        </a:cubicBezTo>
                        <a:cubicBezTo>
                          <a:pt x="3326122" y="654365"/>
                          <a:pt x="3410786" y="662831"/>
                          <a:pt x="3506074" y="674359"/>
                        </a:cubicBezTo>
                        <a:lnTo>
                          <a:pt x="3614238" y="689339"/>
                        </a:lnTo>
                        <a:lnTo>
                          <a:pt x="3567274" y="722715"/>
                        </a:lnTo>
                        <a:cubicBezTo>
                          <a:pt x="3552750" y="733739"/>
                          <a:pt x="3539722" y="744437"/>
                          <a:pt x="3528410" y="754755"/>
                        </a:cubicBezTo>
                        <a:cubicBezTo>
                          <a:pt x="3347438" y="919855"/>
                          <a:pt x="3468086" y="1018279"/>
                          <a:pt x="3404586" y="1164331"/>
                        </a:cubicBezTo>
                        <a:cubicBezTo>
                          <a:pt x="3341086" y="1310379"/>
                          <a:pt x="3253774" y="1478655"/>
                          <a:pt x="3147410" y="1631055"/>
                        </a:cubicBezTo>
                        <a:cubicBezTo>
                          <a:pt x="3041050" y="1783455"/>
                          <a:pt x="2877538" y="1950143"/>
                          <a:pt x="2766410" y="2078731"/>
                        </a:cubicBezTo>
                        <a:cubicBezTo>
                          <a:pt x="2655286" y="2207319"/>
                          <a:pt x="2474314" y="2127943"/>
                          <a:pt x="2480662" y="2402579"/>
                        </a:cubicBezTo>
                        <a:cubicBezTo>
                          <a:pt x="2482250" y="2471239"/>
                          <a:pt x="2486118" y="2566787"/>
                          <a:pt x="2495322" y="2676871"/>
                        </a:cubicBezTo>
                        <a:lnTo>
                          <a:pt x="2502922" y="2749811"/>
                        </a:lnTo>
                        <a:lnTo>
                          <a:pt x="2438398" y="2762151"/>
                        </a:lnTo>
                        <a:cubicBezTo>
                          <a:pt x="2312786" y="2789931"/>
                          <a:pt x="2182214" y="2824855"/>
                          <a:pt x="2042514" y="2859779"/>
                        </a:cubicBezTo>
                        <a:cubicBezTo>
                          <a:pt x="1763114" y="2929631"/>
                          <a:pt x="1266222" y="3134419"/>
                          <a:pt x="1128110" y="3126479"/>
                        </a:cubicBezTo>
                        <a:cubicBezTo>
                          <a:pt x="989998" y="3118543"/>
                          <a:pt x="1156686" y="2861367"/>
                          <a:pt x="1213838" y="2812155"/>
                        </a:cubicBezTo>
                        <a:cubicBezTo>
                          <a:pt x="1270986" y="2762943"/>
                          <a:pt x="1385286" y="2845495"/>
                          <a:pt x="1471010" y="2831207"/>
                        </a:cubicBezTo>
                        <a:cubicBezTo>
                          <a:pt x="1556738" y="2816919"/>
                          <a:pt x="1666274" y="2767707"/>
                          <a:pt x="1728186" y="2726431"/>
                        </a:cubicBezTo>
                        <a:cubicBezTo>
                          <a:pt x="1790098" y="2685155"/>
                          <a:pt x="1796450" y="2618479"/>
                          <a:pt x="1842486" y="2583555"/>
                        </a:cubicBezTo>
                        <a:cubicBezTo>
                          <a:pt x="1888522" y="2548631"/>
                          <a:pt x="1977426" y="2562919"/>
                          <a:pt x="2004410" y="2516879"/>
                        </a:cubicBezTo>
                        <a:cubicBezTo>
                          <a:pt x="2031402" y="2470843"/>
                          <a:pt x="2058386" y="2362891"/>
                          <a:pt x="2004410" y="2307331"/>
                        </a:cubicBezTo>
                        <a:cubicBezTo>
                          <a:pt x="1950438" y="2251767"/>
                          <a:pt x="1758350" y="2188267"/>
                          <a:pt x="1680562" y="2183507"/>
                        </a:cubicBezTo>
                        <a:cubicBezTo>
                          <a:pt x="1602774" y="2178743"/>
                          <a:pt x="1613886" y="2261295"/>
                          <a:pt x="1537686" y="2278755"/>
                        </a:cubicBezTo>
                        <a:cubicBezTo>
                          <a:pt x="1461486" y="2296219"/>
                          <a:pt x="1337662" y="2307331"/>
                          <a:pt x="1223362" y="2288279"/>
                        </a:cubicBezTo>
                        <a:cubicBezTo>
                          <a:pt x="1109062" y="2269231"/>
                          <a:pt x="920150" y="2151755"/>
                          <a:pt x="851886" y="2164455"/>
                        </a:cubicBezTo>
                        <a:cubicBezTo>
                          <a:pt x="783622" y="2177155"/>
                          <a:pt x="794738" y="2305743"/>
                          <a:pt x="813786" y="2364479"/>
                        </a:cubicBezTo>
                        <a:cubicBezTo>
                          <a:pt x="832838" y="2423219"/>
                          <a:pt x="940786" y="2472431"/>
                          <a:pt x="966186" y="2516879"/>
                        </a:cubicBezTo>
                        <a:cubicBezTo>
                          <a:pt x="991586" y="2561331"/>
                          <a:pt x="1037622" y="2647055"/>
                          <a:pt x="966186" y="2631179"/>
                        </a:cubicBezTo>
                        <a:cubicBezTo>
                          <a:pt x="894750" y="2615307"/>
                          <a:pt x="601062" y="2521643"/>
                          <a:pt x="537562" y="2421631"/>
                        </a:cubicBezTo>
                        <a:cubicBezTo>
                          <a:pt x="474062" y="2321619"/>
                          <a:pt x="594710" y="2124767"/>
                          <a:pt x="585186" y="2031107"/>
                        </a:cubicBezTo>
                        <a:cubicBezTo>
                          <a:pt x="575662" y="1937443"/>
                          <a:pt x="497874" y="1969195"/>
                          <a:pt x="480410" y="1859655"/>
                        </a:cubicBezTo>
                        <a:cubicBezTo>
                          <a:pt x="462950" y="1750119"/>
                          <a:pt x="564550" y="1432619"/>
                          <a:pt x="480410" y="1373879"/>
                        </a:cubicBezTo>
                        <a:cubicBezTo>
                          <a:pt x="438342" y="1344511"/>
                          <a:pt x="338726" y="1350863"/>
                          <a:pt x="236334" y="1378047"/>
                        </a:cubicBezTo>
                        <a:lnTo>
                          <a:pt x="219310" y="1383407"/>
                        </a:lnTo>
                        <a:lnTo>
                          <a:pt x="220630" y="1374787"/>
                        </a:lnTo>
                        <a:cubicBezTo>
                          <a:pt x="225958" y="1323987"/>
                          <a:pt x="226714" y="1277271"/>
                          <a:pt x="218248" y="1235543"/>
                        </a:cubicBezTo>
                        <a:cubicBezTo>
                          <a:pt x="192848" y="1110355"/>
                          <a:pt x="104856" y="1023271"/>
                          <a:pt x="33870" y="965099"/>
                        </a:cubicBezTo>
                        <a:lnTo>
                          <a:pt x="0" y="938557"/>
                        </a:lnTo>
                        <a:lnTo>
                          <a:pt x="13234" y="864745"/>
                        </a:lnTo>
                        <a:cubicBezTo>
                          <a:pt x="76280" y="541123"/>
                          <a:pt x="158376" y="279411"/>
                          <a:pt x="247276" y="146969"/>
                        </a:cubicBezTo>
                        <a:cubicBezTo>
                          <a:pt x="365810" y="-29621"/>
                          <a:pt x="549658" y="171159"/>
                          <a:pt x="668190" y="146969"/>
                        </a:cubicBezTo>
                        <a:cubicBezTo>
                          <a:pt x="771908" y="125803"/>
                          <a:pt x="844138" y="15737"/>
                          <a:pt x="923778" y="1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9" name="フリーフォーム: 図形 1658">
                    <a:extLst>
                      <a:ext uri="{FF2B5EF4-FFF2-40B4-BE49-F238E27FC236}">
                        <a16:creationId xmlns:a16="http://schemas.microsoft.com/office/drawing/2014/main" id="{986D3DBD-F5FE-6E39-2E44-F1C37BBAF979}"/>
                      </a:ext>
                    </a:extLst>
                  </p:cNvPr>
                  <p:cNvSpPr/>
                  <p:nvPr/>
                </p:nvSpPr>
                <p:spPr>
                  <a:xfrm>
                    <a:off x="35124144" y="17154328"/>
                    <a:ext cx="6859482" cy="7408424"/>
                  </a:xfrm>
                  <a:custGeom>
                    <a:avLst/>
                    <a:gdLst>
                      <a:gd name="connsiteX0" fmla="*/ 2516276 w 6859482"/>
                      <a:gd name="connsiteY0" fmla="*/ 1164034 h 7408424"/>
                      <a:gd name="connsiteX1" fmla="*/ 2623432 w 6859482"/>
                      <a:gd name="connsiteY1" fmla="*/ 1209872 h 7408424"/>
                      <a:gd name="connsiteX2" fmla="*/ 2566280 w 6859482"/>
                      <a:gd name="connsiteY2" fmla="*/ 1581348 h 7408424"/>
                      <a:gd name="connsiteX3" fmla="*/ 2385304 w 6859482"/>
                      <a:gd name="connsiteY3" fmla="*/ 2076648 h 7408424"/>
                      <a:gd name="connsiteX4" fmla="*/ 2480556 w 6859482"/>
                      <a:gd name="connsiteY4" fmla="*/ 2209996 h 7408424"/>
                      <a:gd name="connsiteX5" fmla="*/ 2794880 w 6859482"/>
                      <a:gd name="connsiteY5" fmla="*/ 2171896 h 7408424"/>
                      <a:gd name="connsiteX6" fmla="*/ 2537704 w 6859482"/>
                      <a:gd name="connsiteY6" fmla="*/ 2762448 h 7408424"/>
                      <a:gd name="connsiteX7" fmla="*/ 2147180 w 6859482"/>
                      <a:gd name="connsiteY7" fmla="*/ 3124396 h 7408424"/>
                      <a:gd name="connsiteX8" fmla="*/ 1642356 w 6859482"/>
                      <a:gd name="connsiteY8" fmla="*/ 3152972 h 7408424"/>
                      <a:gd name="connsiteX9" fmla="*/ 1890008 w 6859482"/>
                      <a:gd name="connsiteY9" fmla="*/ 3019622 h 7408424"/>
                      <a:gd name="connsiteX10" fmla="*/ 1928104 w 6859482"/>
                      <a:gd name="connsiteY10" fmla="*/ 2819596 h 7408424"/>
                      <a:gd name="connsiteX11" fmla="*/ 2051932 w 6859482"/>
                      <a:gd name="connsiteY11" fmla="*/ 2657672 h 7408424"/>
                      <a:gd name="connsiteX12" fmla="*/ 2004304 w 6859482"/>
                      <a:gd name="connsiteY12" fmla="*/ 2448122 h 7408424"/>
                      <a:gd name="connsiteX13" fmla="*/ 1737608 w 6859482"/>
                      <a:gd name="connsiteY13" fmla="*/ 2610048 h 7408424"/>
                      <a:gd name="connsiteX14" fmla="*/ 1785232 w 6859482"/>
                      <a:gd name="connsiteY14" fmla="*/ 2143322 h 7408424"/>
                      <a:gd name="connsiteX15" fmla="*/ 2166232 w 6859482"/>
                      <a:gd name="connsiteY15" fmla="*/ 1657548 h 7408424"/>
                      <a:gd name="connsiteX16" fmla="*/ 2375780 w 6859482"/>
                      <a:gd name="connsiteY16" fmla="*/ 1219396 h 7408424"/>
                      <a:gd name="connsiteX17" fmla="*/ 2516276 w 6859482"/>
                      <a:gd name="connsiteY17" fmla="*/ 1164034 h 7408424"/>
                      <a:gd name="connsiteX18" fmla="*/ 5926572 w 6859482"/>
                      <a:gd name="connsiteY18" fmla="*/ 0 h 7408424"/>
                      <a:gd name="connsiteX19" fmla="*/ 5951288 w 6859482"/>
                      <a:gd name="connsiteY19" fmla="*/ 28772 h 7408424"/>
                      <a:gd name="connsiteX20" fmla="*/ 6285112 w 6859482"/>
                      <a:gd name="connsiteY20" fmla="*/ 625672 h 7408424"/>
                      <a:gd name="connsiteX21" fmla="*/ 6256084 w 6859482"/>
                      <a:gd name="connsiteY21" fmla="*/ 1032072 h 7408424"/>
                      <a:gd name="connsiteX22" fmla="*/ 6851168 w 6859482"/>
                      <a:gd name="connsiteY22" fmla="*/ 1336872 h 7408424"/>
                      <a:gd name="connsiteX23" fmla="*/ 6575400 w 6859482"/>
                      <a:gd name="connsiteY23" fmla="*/ 1757786 h 7408424"/>
                      <a:gd name="connsiteX24" fmla="*/ 6169000 w 6859482"/>
                      <a:gd name="connsiteY24" fmla="*/ 1714244 h 7408424"/>
                      <a:gd name="connsiteX25" fmla="*/ 6009344 w 6859482"/>
                      <a:gd name="connsiteY25" fmla="*/ 2831844 h 7408424"/>
                      <a:gd name="connsiteX26" fmla="*/ 6328656 w 6859482"/>
                      <a:gd name="connsiteY26" fmla="*/ 3165672 h 7408424"/>
                      <a:gd name="connsiteX27" fmla="*/ 5835168 w 6859482"/>
                      <a:gd name="connsiteY27" fmla="*/ 3818816 h 7408424"/>
                      <a:gd name="connsiteX28" fmla="*/ 5849684 w 6859482"/>
                      <a:gd name="connsiteY28" fmla="*/ 4399386 h 7408424"/>
                      <a:gd name="connsiteX29" fmla="*/ 4761112 w 6859482"/>
                      <a:gd name="connsiteY29" fmla="*/ 4631616 h 7408424"/>
                      <a:gd name="connsiteX30" fmla="*/ 4775628 w 6859482"/>
                      <a:gd name="connsiteY30" fmla="*/ 5023500 h 7408424"/>
                      <a:gd name="connsiteX31" fmla="*/ 4572428 w 6859482"/>
                      <a:gd name="connsiteY31" fmla="*/ 5473444 h 7408424"/>
                      <a:gd name="connsiteX32" fmla="*/ 4862712 w 6859482"/>
                      <a:gd name="connsiteY32" fmla="*/ 5662128 h 7408424"/>
                      <a:gd name="connsiteX33" fmla="*/ 4761112 w 6859482"/>
                      <a:gd name="connsiteY33" fmla="*/ 6547500 h 7408424"/>
                      <a:gd name="connsiteX34" fmla="*/ 4383744 w 6859482"/>
                      <a:gd name="connsiteY34" fmla="*/ 6213672 h 7408424"/>
                      <a:gd name="connsiteX35" fmla="*/ 3991856 w 6859482"/>
                      <a:gd name="connsiteY35" fmla="*/ 6503958 h 7408424"/>
                      <a:gd name="connsiteX36" fmla="*/ 3788656 w 6859482"/>
                      <a:gd name="connsiteY36" fmla="*/ 6997444 h 7408424"/>
                      <a:gd name="connsiteX37" fmla="*/ 3440312 w 6859482"/>
                      <a:gd name="connsiteY37" fmla="*/ 7273216 h 7408424"/>
                      <a:gd name="connsiteX38" fmla="*/ 3121000 w 6859482"/>
                      <a:gd name="connsiteY38" fmla="*/ 7273216 h 7408424"/>
                      <a:gd name="connsiteX39" fmla="*/ 3077456 w 6859482"/>
                      <a:gd name="connsiteY39" fmla="*/ 6968416 h 7408424"/>
                      <a:gd name="connsiteX40" fmla="*/ 2903284 w 6859482"/>
                      <a:gd name="connsiteY40" fmla="*/ 6794244 h 7408424"/>
                      <a:gd name="connsiteX41" fmla="*/ 2656544 w 6859482"/>
                      <a:gd name="connsiteY41" fmla="*/ 6286244 h 7408424"/>
                      <a:gd name="connsiteX42" fmla="*/ 1945344 w 6859482"/>
                      <a:gd name="connsiteY42" fmla="*/ 6837786 h 7408424"/>
                      <a:gd name="connsiteX43" fmla="*/ 1364768 w 6859482"/>
                      <a:gd name="connsiteY43" fmla="*/ 6968416 h 7408424"/>
                      <a:gd name="connsiteX44" fmla="*/ 1089000 w 6859482"/>
                      <a:gd name="connsiteY44" fmla="*/ 7055500 h 7408424"/>
                      <a:gd name="connsiteX45" fmla="*/ 1103512 w 6859482"/>
                      <a:gd name="connsiteY45" fmla="*/ 6707158 h 7408424"/>
                      <a:gd name="connsiteX46" fmla="*/ 682600 w 6859482"/>
                      <a:gd name="connsiteY46" fmla="*/ 6678128 h 7408424"/>
                      <a:gd name="connsiteX47" fmla="*/ 522944 w 6859482"/>
                      <a:gd name="connsiteY47" fmla="*/ 7099044 h 7408424"/>
                      <a:gd name="connsiteX48" fmla="*/ 302508 w 6859482"/>
                      <a:gd name="connsiteY48" fmla="*/ 7381164 h 7408424"/>
                      <a:gd name="connsiteX49" fmla="*/ 269992 w 6859482"/>
                      <a:gd name="connsiteY49" fmla="*/ 7408424 h 7408424"/>
                      <a:gd name="connsiteX50" fmla="*/ 264972 w 6859482"/>
                      <a:gd name="connsiteY50" fmla="*/ 7346692 h 7408424"/>
                      <a:gd name="connsiteX51" fmla="*/ 247168 w 6859482"/>
                      <a:gd name="connsiteY51" fmla="*/ 7186128 h 7408424"/>
                      <a:gd name="connsiteX52" fmla="*/ 116544 w 6859482"/>
                      <a:gd name="connsiteY52" fmla="*/ 6649100 h 7408424"/>
                      <a:gd name="connsiteX53" fmla="*/ 46580 w 6859482"/>
                      <a:gd name="connsiteY53" fmla="*/ 6519946 h 7408424"/>
                      <a:gd name="connsiteX54" fmla="*/ 0 w 6859482"/>
                      <a:gd name="connsiteY54" fmla="*/ 6453976 h 7408424"/>
                      <a:gd name="connsiteX55" fmla="*/ 41760 w 6859482"/>
                      <a:gd name="connsiteY55" fmla="*/ 6444556 h 7408424"/>
                      <a:gd name="connsiteX56" fmla="*/ 321556 w 6859482"/>
                      <a:gd name="connsiteY56" fmla="*/ 6353372 h 7408424"/>
                      <a:gd name="connsiteX57" fmla="*/ 1237988 w 6859482"/>
                      <a:gd name="connsiteY57" fmla="*/ 5751736 h 7408424"/>
                      <a:gd name="connsiteX58" fmla="*/ 1286428 w 6859482"/>
                      <a:gd name="connsiteY58" fmla="*/ 5732204 h 7408424"/>
                      <a:gd name="connsiteX59" fmla="*/ 1300468 w 6859482"/>
                      <a:gd name="connsiteY59" fmla="*/ 5700772 h 7408424"/>
                      <a:gd name="connsiteX60" fmla="*/ 1405860 w 6859482"/>
                      <a:gd name="connsiteY60" fmla="*/ 5655916 h 7408424"/>
                      <a:gd name="connsiteX61" fmla="*/ 1466500 w 6859482"/>
                      <a:gd name="connsiteY61" fmla="*/ 5671868 h 7408424"/>
                      <a:gd name="connsiteX62" fmla="*/ 1475220 w 6859482"/>
                      <a:gd name="connsiteY62" fmla="*/ 5667960 h 7408424"/>
                      <a:gd name="connsiteX63" fmla="*/ 1494720 w 6859482"/>
                      <a:gd name="connsiteY63" fmla="*/ 5676304 h 7408424"/>
                      <a:gd name="connsiteX64" fmla="*/ 1500352 w 6859482"/>
                      <a:gd name="connsiteY64" fmla="*/ 5683092 h 7408424"/>
                      <a:gd name="connsiteX65" fmla="*/ 1550912 w 6859482"/>
                      <a:gd name="connsiteY65" fmla="*/ 5701032 h 7408424"/>
                      <a:gd name="connsiteX66" fmla="*/ 1785232 w 6859482"/>
                      <a:gd name="connsiteY66" fmla="*/ 5696148 h 7408424"/>
                      <a:gd name="connsiteX67" fmla="*/ 2442456 w 6859482"/>
                      <a:gd name="connsiteY67" fmla="*/ 4981772 h 7408424"/>
                      <a:gd name="connsiteX68" fmla="*/ 2747256 w 6859482"/>
                      <a:gd name="connsiteY68" fmla="*/ 4848424 h 7408424"/>
                      <a:gd name="connsiteX69" fmla="*/ 3052056 w 6859482"/>
                      <a:gd name="connsiteY69" fmla="*/ 4353124 h 7408424"/>
                      <a:gd name="connsiteX70" fmla="*/ 3309232 w 6859482"/>
                      <a:gd name="connsiteY70" fmla="*/ 4086424 h 7408424"/>
                      <a:gd name="connsiteX71" fmla="*/ 3661656 w 6859482"/>
                      <a:gd name="connsiteY71" fmla="*/ 3086296 h 7408424"/>
                      <a:gd name="connsiteX72" fmla="*/ 4861808 w 6859482"/>
                      <a:gd name="connsiteY72" fmla="*/ 2495748 h 7408424"/>
                      <a:gd name="connsiteX73" fmla="*/ 5452360 w 6859482"/>
                      <a:gd name="connsiteY73" fmla="*/ 1695648 h 7408424"/>
                      <a:gd name="connsiteX74" fmla="*/ 5497360 w 6859482"/>
                      <a:gd name="connsiteY74" fmla="*/ 1350572 h 7408424"/>
                      <a:gd name="connsiteX75" fmla="*/ 5498248 w 6859482"/>
                      <a:gd name="connsiteY75" fmla="*/ 1299552 h 7408424"/>
                      <a:gd name="connsiteX76" fmla="*/ 5491720 w 6859482"/>
                      <a:gd name="connsiteY76" fmla="*/ 1247824 h 7408424"/>
                      <a:gd name="connsiteX77" fmla="*/ 5480928 w 6859482"/>
                      <a:gd name="connsiteY77" fmla="*/ 1057472 h 7408424"/>
                      <a:gd name="connsiteX78" fmla="*/ 5623808 w 6859482"/>
                      <a:gd name="connsiteY78" fmla="*/ 628848 h 7408424"/>
                      <a:gd name="connsiteX79" fmla="*/ 5877096 w 6859482"/>
                      <a:gd name="connsiteY79" fmla="*/ 95764 h 74084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</a:cxnLst>
                    <a:rect l="l" t="t" r="r" b="b"/>
                    <a:pathLst>
                      <a:path w="6859482" h="7408424">
                        <a:moveTo>
                          <a:pt x="2516276" y="1164034"/>
                        </a:moveTo>
                        <a:cubicBezTo>
                          <a:pt x="2564692" y="1163438"/>
                          <a:pt x="2607556" y="1179710"/>
                          <a:pt x="2623432" y="1209872"/>
                        </a:cubicBezTo>
                        <a:cubicBezTo>
                          <a:pt x="2655180" y="1270196"/>
                          <a:pt x="2598032" y="1435296"/>
                          <a:pt x="2566280" y="1581348"/>
                        </a:cubicBezTo>
                        <a:cubicBezTo>
                          <a:pt x="2534532" y="1727396"/>
                          <a:pt x="2399592" y="1971872"/>
                          <a:pt x="2385304" y="2076648"/>
                        </a:cubicBezTo>
                        <a:cubicBezTo>
                          <a:pt x="2371020" y="2181422"/>
                          <a:pt x="2412296" y="2194122"/>
                          <a:pt x="2480556" y="2209996"/>
                        </a:cubicBezTo>
                        <a:cubicBezTo>
                          <a:pt x="2548816" y="2225872"/>
                          <a:pt x="2785356" y="2079822"/>
                          <a:pt x="2794880" y="2171896"/>
                        </a:cubicBezTo>
                        <a:cubicBezTo>
                          <a:pt x="2804408" y="2263972"/>
                          <a:pt x="2645656" y="2603696"/>
                          <a:pt x="2537704" y="2762448"/>
                        </a:cubicBezTo>
                        <a:cubicBezTo>
                          <a:pt x="2429756" y="2921196"/>
                          <a:pt x="2296408" y="3059310"/>
                          <a:pt x="2147180" y="3124396"/>
                        </a:cubicBezTo>
                        <a:cubicBezTo>
                          <a:pt x="1997956" y="3189484"/>
                          <a:pt x="1685216" y="3170434"/>
                          <a:pt x="1642356" y="3152972"/>
                        </a:cubicBezTo>
                        <a:cubicBezTo>
                          <a:pt x="1599496" y="3135510"/>
                          <a:pt x="1842380" y="3075184"/>
                          <a:pt x="1890008" y="3019622"/>
                        </a:cubicBezTo>
                        <a:cubicBezTo>
                          <a:pt x="1937632" y="2964060"/>
                          <a:pt x="1901120" y="2879922"/>
                          <a:pt x="1928104" y="2819596"/>
                        </a:cubicBezTo>
                        <a:cubicBezTo>
                          <a:pt x="1955092" y="2759272"/>
                          <a:pt x="2039232" y="2719584"/>
                          <a:pt x="2051932" y="2657672"/>
                        </a:cubicBezTo>
                        <a:cubicBezTo>
                          <a:pt x="2064632" y="2595760"/>
                          <a:pt x="2056692" y="2456060"/>
                          <a:pt x="2004304" y="2448122"/>
                        </a:cubicBezTo>
                        <a:cubicBezTo>
                          <a:pt x="1951920" y="2440184"/>
                          <a:pt x="1774120" y="2660848"/>
                          <a:pt x="1737608" y="2610048"/>
                        </a:cubicBezTo>
                        <a:cubicBezTo>
                          <a:pt x="1701096" y="2559248"/>
                          <a:pt x="1713792" y="2302072"/>
                          <a:pt x="1785232" y="2143322"/>
                        </a:cubicBezTo>
                        <a:cubicBezTo>
                          <a:pt x="1856668" y="1984572"/>
                          <a:pt x="2067808" y="1811534"/>
                          <a:pt x="2166232" y="1657548"/>
                        </a:cubicBezTo>
                        <a:cubicBezTo>
                          <a:pt x="2264656" y="1503560"/>
                          <a:pt x="2299580" y="1294010"/>
                          <a:pt x="2375780" y="1219396"/>
                        </a:cubicBezTo>
                        <a:cubicBezTo>
                          <a:pt x="2413880" y="1182090"/>
                          <a:pt x="2467856" y="1164628"/>
                          <a:pt x="2516276" y="1164034"/>
                        </a:cubicBezTo>
                        <a:close/>
                        <a:moveTo>
                          <a:pt x="5926572" y="0"/>
                        </a:moveTo>
                        <a:lnTo>
                          <a:pt x="5951288" y="28772"/>
                        </a:lnTo>
                        <a:cubicBezTo>
                          <a:pt x="6116992" y="245882"/>
                          <a:pt x="6181096" y="521652"/>
                          <a:pt x="6285112" y="625672"/>
                        </a:cubicBezTo>
                        <a:cubicBezTo>
                          <a:pt x="6493152" y="833710"/>
                          <a:pt x="6161744" y="913540"/>
                          <a:pt x="6256084" y="1032072"/>
                        </a:cubicBezTo>
                        <a:cubicBezTo>
                          <a:pt x="6350428" y="1150604"/>
                          <a:pt x="6797952" y="1215920"/>
                          <a:pt x="6851168" y="1336872"/>
                        </a:cubicBezTo>
                        <a:cubicBezTo>
                          <a:pt x="6904388" y="1457824"/>
                          <a:pt x="6689096" y="1694892"/>
                          <a:pt x="6575400" y="1757786"/>
                        </a:cubicBezTo>
                        <a:cubicBezTo>
                          <a:pt x="6461704" y="1820680"/>
                          <a:pt x="6263344" y="1535234"/>
                          <a:pt x="6169000" y="1714244"/>
                        </a:cubicBezTo>
                        <a:cubicBezTo>
                          <a:pt x="6074656" y="1893252"/>
                          <a:pt x="5982732" y="2589938"/>
                          <a:pt x="6009344" y="2831844"/>
                        </a:cubicBezTo>
                        <a:cubicBezTo>
                          <a:pt x="6035952" y="3073748"/>
                          <a:pt x="6357684" y="3001176"/>
                          <a:pt x="6328656" y="3165672"/>
                        </a:cubicBezTo>
                        <a:cubicBezTo>
                          <a:pt x="6299628" y="3330168"/>
                          <a:pt x="5915000" y="3613196"/>
                          <a:pt x="5835168" y="3818816"/>
                        </a:cubicBezTo>
                        <a:cubicBezTo>
                          <a:pt x="5755344" y="4024434"/>
                          <a:pt x="6028696" y="4263920"/>
                          <a:pt x="5849684" y="4399386"/>
                        </a:cubicBezTo>
                        <a:cubicBezTo>
                          <a:pt x="5670676" y="4534852"/>
                          <a:pt x="4940124" y="4527596"/>
                          <a:pt x="4761112" y="4631616"/>
                        </a:cubicBezTo>
                        <a:cubicBezTo>
                          <a:pt x="4582104" y="4735634"/>
                          <a:pt x="4807076" y="4883196"/>
                          <a:pt x="4775628" y="5023500"/>
                        </a:cubicBezTo>
                        <a:cubicBezTo>
                          <a:pt x="4744180" y="5163806"/>
                          <a:pt x="4557912" y="5367004"/>
                          <a:pt x="4572428" y="5473444"/>
                        </a:cubicBezTo>
                        <a:cubicBezTo>
                          <a:pt x="4586940" y="5579880"/>
                          <a:pt x="4831264" y="5483120"/>
                          <a:pt x="4862712" y="5662128"/>
                        </a:cubicBezTo>
                        <a:cubicBezTo>
                          <a:pt x="4894160" y="5841140"/>
                          <a:pt x="4840944" y="6455576"/>
                          <a:pt x="4761112" y="6547500"/>
                        </a:cubicBezTo>
                        <a:cubicBezTo>
                          <a:pt x="4681284" y="6639424"/>
                          <a:pt x="4511952" y="6220928"/>
                          <a:pt x="4383744" y="6213672"/>
                        </a:cubicBezTo>
                        <a:cubicBezTo>
                          <a:pt x="4255532" y="6206416"/>
                          <a:pt x="4091036" y="6373328"/>
                          <a:pt x="3991856" y="6503958"/>
                        </a:cubicBezTo>
                        <a:cubicBezTo>
                          <a:pt x="3892676" y="6634588"/>
                          <a:pt x="3880580" y="6869234"/>
                          <a:pt x="3788656" y="6997444"/>
                        </a:cubicBezTo>
                        <a:cubicBezTo>
                          <a:pt x="3696732" y="7125652"/>
                          <a:pt x="3551588" y="7227252"/>
                          <a:pt x="3440312" y="7273216"/>
                        </a:cubicBezTo>
                        <a:cubicBezTo>
                          <a:pt x="3329036" y="7319176"/>
                          <a:pt x="3181476" y="7324016"/>
                          <a:pt x="3121000" y="7273216"/>
                        </a:cubicBezTo>
                        <a:cubicBezTo>
                          <a:pt x="3060524" y="7222416"/>
                          <a:pt x="3113744" y="7048244"/>
                          <a:pt x="3077456" y="6968416"/>
                        </a:cubicBezTo>
                        <a:cubicBezTo>
                          <a:pt x="3041168" y="6888586"/>
                          <a:pt x="2973436" y="6907938"/>
                          <a:pt x="2903284" y="6794244"/>
                        </a:cubicBezTo>
                        <a:cubicBezTo>
                          <a:pt x="2833132" y="6680548"/>
                          <a:pt x="2816200" y="6278986"/>
                          <a:pt x="2656544" y="6286244"/>
                        </a:cubicBezTo>
                        <a:cubicBezTo>
                          <a:pt x="2496884" y="6293500"/>
                          <a:pt x="2160636" y="6724092"/>
                          <a:pt x="1945344" y="6837786"/>
                        </a:cubicBezTo>
                        <a:cubicBezTo>
                          <a:pt x="1730048" y="6951480"/>
                          <a:pt x="1507496" y="6932128"/>
                          <a:pt x="1364768" y="6968416"/>
                        </a:cubicBezTo>
                        <a:cubicBezTo>
                          <a:pt x="1222048" y="7004700"/>
                          <a:pt x="1132544" y="7099044"/>
                          <a:pt x="1089000" y="7055500"/>
                        </a:cubicBezTo>
                        <a:cubicBezTo>
                          <a:pt x="1045456" y="7011958"/>
                          <a:pt x="1171248" y="6770052"/>
                          <a:pt x="1103512" y="6707158"/>
                        </a:cubicBezTo>
                        <a:cubicBezTo>
                          <a:pt x="1035780" y="6644264"/>
                          <a:pt x="779360" y="6612816"/>
                          <a:pt x="682600" y="6678128"/>
                        </a:cubicBezTo>
                        <a:cubicBezTo>
                          <a:pt x="585836" y="6743444"/>
                          <a:pt x="651152" y="6985348"/>
                          <a:pt x="522944" y="7099044"/>
                        </a:cubicBezTo>
                        <a:cubicBezTo>
                          <a:pt x="458840" y="7155892"/>
                          <a:pt x="394732" y="7293776"/>
                          <a:pt x="302508" y="7381164"/>
                        </a:cubicBezTo>
                        <a:lnTo>
                          <a:pt x="269992" y="7408424"/>
                        </a:lnTo>
                        <a:lnTo>
                          <a:pt x="264972" y="7346692"/>
                        </a:lnTo>
                        <a:cubicBezTo>
                          <a:pt x="258808" y="7291206"/>
                          <a:pt x="252008" y="7237532"/>
                          <a:pt x="247168" y="7186128"/>
                        </a:cubicBezTo>
                        <a:cubicBezTo>
                          <a:pt x="227816" y="6980510"/>
                          <a:pt x="184276" y="6828112"/>
                          <a:pt x="116544" y="6649100"/>
                        </a:cubicBezTo>
                        <a:cubicBezTo>
                          <a:pt x="99608" y="6604348"/>
                          <a:pt x="74664" y="6561864"/>
                          <a:pt x="46580" y="6519946"/>
                        </a:cubicBezTo>
                        <a:lnTo>
                          <a:pt x="0" y="6453976"/>
                        </a:lnTo>
                        <a:lnTo>
                          <a:pt x="41760" y="6444556"/>
                        </a:lnTo>
                        <a:cubicBezTo>
                          <a:pt x="140448" y="6419916"/>
                          <a:pt x="236360" y="6390414"/>
                          <a:pt x="321556" y="6353372"/>
                        </a:cubicBezTo>
                        <a:cubicBezTo>
                          <a:pt x="619740" y="6223728"/>
                          <a:pt x="987612" y="5867200"/>
                          <a:pt x="1237988" y="5751736"/>
                        </a:cubicBezTo>
                        <a:lnTo>
                          <a:pt x="1286428" y="5732204"/>
                        </a:lnTo>
                        <a:lnTo>
                          <a:pt x="1300468" y="5700772"/>
                        </a:lnTo>
                        <a:cubicBezTo>
                          <a:pt x="1326060" y="5658572"/>
                          <a:pt x="1362656" y="5649748"/>
                          <a:pt x="1405860" y="5655916"/>
                        </a:cubicBezTo>
                        <a:lnTo>
                          <a:pt x="1466500" y="5671868"/>
                        </a:lnTo>
                        <a:lnTo>
                          <a:pt x="1475220" y="5667960"/>
                        </a:lnTo>
                        <a:cubicBezTo>
                          <a:pt x="1481788" y="5666996"/>
                          <a:pt x="1487576" y="5669228"/>
                          <a:pt x="1494720" y="5676304"/>
                        </a:cubicBezTo>
                        <a:lnTo>
                          <a:pt x="1500352" y="5683092"/>
                        </a:lnTo>
                        <a:lnTo>
                          <a:pt x="1550912" y="5701032"/>
                        </a:lnTo>
                        <a:cubicBezTo>
                          <a:pt x="1628960" y="5727700"/>
                          <a:pt x="1712008" y="5746752"/>
                          <a:pt x="1785232" y="5696148"/>
                        </a:cubicBezTo>
                        <a:cubicBezTo>
                          <a:pt x="1980496" y="5561208"/>
                          <a:pt x="2282120" y="5123060"/>
                          <a:pt x="2442456" y="4981772"/>
                        </a:cubicBezTo>
                        <a:cubicBezTo>
                          <a:pt x="2602792" y="4840484"/>
                          <a:pt x="2645656" y="4953196"/>
                          <a:pt x="2747256" y="4848424"/>
                        </a:cubicBezTo>
                        <a:cubicBezTo>
                          <a:pt x="2848856" y="4743648"/>
                          <a:pt x="2958392" y="4480124"/>
                          <a:pt x="3052056" y="4353124"/>
                        </a:cubicBezTo>
                        <a:cubicBezTo>
                          <a:pt x="3145720" y="4226124"/>
                          <a:pt x="3207632" y="4297560"/>
                          <a:pt x="3309232" y="4086424"/>
                        </a:cubicBezTo>
                        <a:cubicBezTo>
                          <a:pt x="3410832" y="3875284"/>
                          <a:pt x="3402896" y="3351408"/>
                          <a:pt x="3661656" y="3086296"/>
                        </a:cubicBezTo>
                        <a:cubicBezTo>
                          <a:pt x="3920416" y="2821184"/>
                          <a:pt x="4563360" y="2727524"/>
                          <a:pt x="4861808" y="2495748"/>
                        </a:cubicBezTo>
                        <a:cubicBezTo>
                          <a:pt x="5160256" y="2263972"/>
                          <a:pt x="5268208" y="1916308"/>
                          <a:pt x="5452360" y="1695648"/>
                        </a:cubicBezTo>
                        <a:cubicBezTo>
                          <a:pt x="5527168" y="1606004"/>
                          <a:pt x="5502680" y="1468416"/>
                          <a:pt x="5497360" y="1350572"/>
                        </a:cubicBezTo>
                        <a:lnTo>
                          <a:pt x="5498248" y="1299552"/>
                        </a:lnTo>
                        <a:lnTo>
                          <a:pt x="5491720" y="1247824"/>
                        </a:lnTo>
                        <a:cubicBezTo>
                          <a:pt x="5483808" y="1175840"/>
                          <a:pt x="5479344" y="1110256"/>
                          <a:pt x="5480928" y="1057472"/>
                        </a:cubicBezTo>
                        <a:cubicBezTo>
                          <a:pt x="5487280" y="846336"/>
                          <a:pt x="5530144" y="839984"/>
                          <a:pt x="5623808" y="628848"/>
                        </a:cubicBezTo>
                        <a:cubicBezTo>
                          <a:pt x="5682348" y="496886"/>
                          <a:pt x="5779952" y="287410"/>
                          <a:pt x="5877096" y="957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0" name="フリーフォーム: 図形 1659">
                    <a:extLst>
                      <a:ext uri="{FF2B5EF4-FFF2-40B4-BE49-F238E27FC236}">
                        <a16:creationId xmlns:a16="http://schemas.microsoft.com/office/drawing/2014/main" id="{39BD28E9-F6D7-35AC-665F-C027BDD0241B}"/>
                      </a:ext>
                    </a:extLst>
                  </p:cNvPr>
                  <p:cNvSpPr/>
                  <p:nvPr/>
                </p:nvSpPr>
                <p:spPr>
                  <a:xfrm>
                    <a:off x="30836586" y="25515661"/>
                    <a:ext cx="4258345" cy="4957641"/>
                  </a:xfrm>
                  <a:custGeom>
                    <a:avLst/>
                    <a:gdLst>
                      <a:gd name="connsiteX0" fmla="*/ 3213926 w 4258345"/>
                      <a:gd name="connsiteY0" fmla="*/ 453 h 4957641"/>
                      <a:gd name="connsiteX1" fmla="*/ 4026726 w 4258345"/>
                      <a:gd name="connsiteY1" fmla="*/ 319767 h 4957641"/>
                      <a:gd name="connsiteX2" fmla="*/ 4106966 w 4258345"/>
                      <a:gd name="connsiteY2" fmla="*/ 272767 h 4957641"/>
                      <a:gd name="connsiteX3" fmla="*/ 4152102 w 4258345"/>
                      <a:gd name="connsiteY3" fmla="*/ 227889 h 4957641"/>
                      <a:gd name="connsiteX4" fmla="*/ 4167790 w 4258345"/>
                      <a:gd name="connsiteY4" fmla="*/ 275883 h 4957641"/>
                      <a:gd name="connsiteX5" fmla="*/ 4244442 w 4258345"/>
                      <a:gd name="connsiteY5" fmla="*/ 551995 h 4957641"/>
                      <a:gd name="connsiteX6" fmla="*/ 3983186 w 4258345"/>
                      <a:gd name="connsiteY6" fmla="*/ 1045483 h 4957641"/>
                      <a:gd name="connsiteX7" fmla="*/ 4142842 w 4258345"/>
                      <a:gd name="connsiteY7" fmla="*/ 1553483 h 4957641"/>
                      <a:gd name="connsiteX8" fmla="*/ 3707414 w 4258345"/>
                      <a:gd name="connsiteY8" fmla="*/ 2105025 h 4957641"/>
                      <a:gd name="connsiteX9" fmla="*/ 3286502 w 4258345"/>
                      <a:gd name="connsiteY9" fmla="*/ 2453367 h 4957641"/>
                      <a:gd name="connsiteX10" fmla="*/ 3968670 w 4258345"/>
                      <a:gd name="connsiteY10" fmla="*/ 3193595 h 4957641"/>
                      <a:gd name="connsiteX11" fmla="*/ 4128326 w 4258345"/>
                      <a:gd name="connsiteY11" fmla="*/ 3730625 h 4957641"/>
                      <a:gd name="connsiteX12" fmla="*/ 4055758 w 4258345"/>
                      <a:gd name="connsiteY12" fmla="*/ 4209595 h 4957641"/>
                      <a:gd name="connsiteX13" fmla="*/ 4041430 w 4258345"/>
                      <a:gd name="connsiteY13" fmla="*/ 4541931 h 4957641"/>
                      <a:gd name="connsiteX14" fmla="*/ 4021486 w 4258345"/>
                      <a:gd name="connsiteY14" fmla="*/ 4570845 h 4957641"/>
                      <a:gd name="connsiteX15" fmla="*/ 4020806 w 4258345"/>
                      <a:gd name="connsiteY15" fmla="*/ 4554821 h 4957641"/>
                      <a:gd name="connsiteX16" fmla="*/ 3968670 w 4258345"/>
                      <a:gd name="connsiteY16" fmla="*/ 4456339 h 4957641"/>
                      <a:gd name="connsiteX17" fmla="*/ 3475186 w 4258345"/>
                      <a:gd name="connsiteY17" fmla="*/ 4688567 h 4957641"/>
                      <a:gd name="connsiteX18" fmla="*/ 3141358 w 4258345"/>
                      <a:gd name="connsiteY18" fmla="*/ 4456339 h 4957641"/>
                      <a:gd name="connsiteX19" fmla="*/ 2851070 w 4258345"/>
                      <a:gd name="connsiteY19" fmla="*/ 4543425 h 4957641"/>
                      <a:gd name="connsiteX20" fmla="*/ 2473700 w 4258345"/>
                      <a:gd name="connsiteY20" fmla="*/ 4282167 h 4957641"/>
                      <a:gd name="connsiteX21" fmla="*/ 2197928 w 4258345"/>
                      <a:gd name="connsiteY21" fmla="*/ 4020911 h 4957641"/>
                      <a:gd name="connsiteX22" fmla="*/ 1907642 w 4258345"/>
                      <a:gd name="connsiteY22" fmla="*/ 4166053 h 4957641"/>
                      <a:gd name="connsiteX23" fmla="*/ 1486728 w 4258345"/>
                      <a:gd name="connsiteY23" fmla="*/ 4166053 h 4957641"/>
                      <a:gd name="connsiteX24" fmla="*/ 1252686 w 4258345"/>
                      <a:gd name="connsiteY24" fmla="*/ 4883829 h 4957641"/>
                      <a:gd name="connsiteX25" fmla="*/ 1239452 w 4258345"/>
                      <a:gd name="connsiteY25" fmla="*/ 4957641 h 4957641"/>
                      <a:gd name="connsiteX26" fmla="*/ 1210958 w 4258345"/>
                      <a:gd name="connsiteY26" fmla="*/ 4935311 h 4957641"/>
                      <a:gd name="connsiteX27" fmla="*/ 1051300 w 4258345"/>
                      <a:gd name="connsiteY27" fmla="*/ 4935311 h 4957641"/>
                      <a:gd name="connsiteX28" fmla="*/ 775528 w 4258345"/>
                      <a:gd name="connsiteY28" fmla="*/ 4645027 h 4957641"/>
                      <a:gd name="connsiteX29" fmla="*/ 471152 w 4258345"/>
                      <a:gd name="connsiteY29" fmla="*/ 4663267 h 4957641"/>
                      <a:gd name="connsiteX30" fmla="*/ 426518 w 4258345"/>
                      <a:gd name="connsiteY30" fmla="*/ 4670755 h 4957641"/>
                      <a:gd name="connsiteX31" fmla="*/ 428320 w 4258345"/>
                      <a:gd name="connsiteY31" fmla="*/ 4655459 h 4957641"/>
                      <a:gd name="connsiteX32" fmla="*/ 456214 w 4258345"/>
                      <a:gd name="connsiteY32" fmla="*/ 4441827 h 4957641"/>
                      <a:gd name="connsiteX33" fmla="*/ 398158 w 4258345"/>
                      <a:gd name="connsiteY33" fmla="*/ 3512911 h 4957641"/>
                      <a:gd name="connsiteX34" fmla="*/ 93358 w 4258345"/>
                      <a:gd name="connsiteY34" fmla="*/ 3338739 h 4957641"/>
                      <a:gd name="connsiteX35" fmla="*/ 7406 w 4258345"/>
                      <a:gd name="connsiteY35" fmla="*/ 3048963 h 4957641"/>
                      <a:gd name="connsiteX36" fmla="*/ 0 w 4258345"/>
                      <a:gd name="connsiteY36" fmla="*/ 3018127 h 4957641"/>
                      <a:gd name="connsiteX37" fmla="*/ 12472 w 4258345"/>
                      <a:gd name="connsiteY37" fmla="*/ 3020951 h 4957641"/>
                      <a:gd name="connsiteX38" fmla="*/ 52990 w 4258345"/>
                      <a:gd name="connsiteY38" fmla="*/ 3011715 h 4957641"/>
                      <a:gd name="connsiteX39" fmla="*/ 291114 w 4258345"/>
                      <a:gd name="connsiteY39" fmla="*/ 2564039 h 4957641"/>
                      <a:gd name="connsiteX40" fmla="*/ 1338866 w 4258345"/>
                      <a:gd name="connsiteY40" fmla="*/ 2583091 h 4957641"/>
                      <a:gd name="connsiteX41" fmla="*/ 1729390 w 4258345"/>
                      <a:gd name="connsiteY41" fmla="*/ 2211615 h 4957641"/>
                      <a:gd name="connsiteX42" fmla="*/ 1500790 w 4258345"/>
                      <a:gd name="connsiteY42" fmla="*/ 1868715 h 4957641"/>
                      <a:gd name="connsiteX43" fmla="*/ 1478166 w 4258345"/>
                      <a:gd name="connsiteY43" fmla="*/ 1549031 h 4957641"/>
                      <a:gd name="connsiteX44" fmla="*/ 1479090 w 4258345"/>
                      <a:gd name="connsiteY44" fmla="*/ 1520415 h 4957641"/>
                      <a:gd name="connsiteX45" fmla="*/ 1500790 w 4258345"/>
                      <a:gd name="connsiteY45" fmla="*/ 1525815 h 4957641"/>
                      <a:gd name="connsiteX46" fmla="*/ 1529366 w 4258345"/>
                      <a:gd name="connsiteY46" fmla="*/ 1211491 h 4957641"/>
                      <a:gd name="connsiteX47" fmla="*/ 1777014 w 4258345"/>
                      <a:gd name="connsiteY47" fmla="*/ 868591 h 4957641"/>
                      <a:gd name="connsiteX48" fmla="*/ 1629926 w 4258345"/>
                      <a:gd name="connsiteY48" fmla="*/ 630411 h 4957641"/>
                      <a:gd name="connsiteX49" fmla="*/ 1626476 w 4258345"/>
                      <a:gd name="connsiteY49" fmla="*/ 617129 h 4957641"/>
                      <a:gd name="connsiteX50" fmla="*/ 1684018 w 4258345"/>
                      <a:gd name="connsiteY50" fmla="*/ 558643 h 4957641"/>
                      <a:gd name="connsiteX51" fmla="*/ 1864100 w 4258345"/>
                      <a:gd name="connsiteY51" fmla="*/ 435883 h 4957641"/>
                      <a:gd name="connsiteX52" fmla="*/ 2226958 w 4258345"/>
                      <a:gd name="connsiteY52" fmla="*/ 740683 h 4957641"/>
                      <a:gd name="connsiteX53" fmla="*/ 2488214 w 4258345"/>
                      <a:gd name="connsiteY53" fmla="*/ 261711 h 4957641"/>
                      <a:gd name="connsiteX54" fmla="*/ 3213926 w 4258345"/>
                      <a:gd name="connsiteY54" fmla="*/ 453 h 49576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</a:cxnLst>
                    <a:rect l="l" t="t" r="r" b="b"/>
                    <a:pathLst>
                      <a:path w="4258345" h="4957641">
                        <a:moveTo>
                          <a:pt x="3213926" y="453"/>
                        </a:moveTo>
                        <a:cubicBezTo>
                          <a:pt x="3470346" y="10129"/>
                          <a:pt x="3809014" y="399595"/>
                          <a:pt x="4026726" y="319767"/>
                        </a:cubicBezTo>
                        <a:cubicBezTo>
                          <a:pt x="4053942" y="309789"/>
                          <a:pt x="4080738" y="293725"/>
                          <a:pt x="4106966" y="272767"/>
                        </a:cubicBezTo>
                        <a:lnTo>
                          <a:pt x="4152102" y="227889"/>
                        </a:lnTo>
                        <a:lnTo>
                          <a:pt x="4167790" y="275883"/>
                        </a:lnTo>
                        <a:cubicBezTo>
                          <a:pt x="4199842" y="383871"/>
                          <a:pt x="4223274" y="480029"/>
                          <a:pt x="4244442" y="551995"/>
                        </a:cubicBezTo>
                        <a:cubicBezTo>
                          <a:pt x="4329110" y="839863"/>
                          <a:pt x="4000118" y="878567"/>
                          <a:pt x="3983186" y="1045483"/>
                        </a:cubicBezTo>
                        <a:cubicBezTo>
                          <a:pt x="3966254" y="1212395"/>
                          <a:pt x="4188806" y="1376891"/>
                          <a:pt x="4142842" y="1553483"/>
                        </a:cubicBezTo>
                        <a:cubicBezTo>
                          <a:pt x="4096882" y="1730073"/>
                          <a:pt x="3850138" y="1955043"/>
                          <a:pt x="3707414" y="2105025"/>
                        </a:cubicBezTo>
                        <a:cubicBezTo>
                          <a:pt x="3564690" y="2255007"/>
                          <a:pt x="3242958" y="2271939"/>
                          <a:pt x="3286502" y="2453367"/>
                        </a:cubicBezTo>
                        <a:cubicBezTo>
                          <a:pt x="3330042" y="2634795"/>
                          <a:pt x="3828366" y="2980719"/>
                          <a:pt x="3968670" y="3193595"/>
                        </a:cubicBezTo>
                        <a:cubicBezTo>
                          <a:pt x="4108974" y="3406471"/>
                          <a:pt x="4113814" y="3561291"/>
                          <a:pt x="4128326" y="3730625"/>
                        </a:cubicBezTo>
                        <a:cubicBezTo>
                          <a:pt x="4142842" y="3899959"/>
                          <a:pt x="4116234" y="4030587"/>
                          <a:pt x="4055758" y="4209595"/>
                        </a:cubicBezTo>
                        <a:cubicBezTo>
                          <a:pt x="4014182" y="4332665"/>
                          <a:pt x="4128102" y="4396279"/>
                          <a:pt x="4041430" y="4541931"/>
                        </a:cubicBezTo>
                        <a:lnTo>
                          <a:pt x="4021486" y="4570845"/>
                        </a:lnTo>
                        <a:lnTo>
                          <a:pt x="4020806" y="4554821"/>
                        </a:lnTo>
                        <a:cubicBezTo>
                          <a:pt x="4016862" y="4503283"/>
                          <a:pt x="4005862" y="4461781"/>
                          <a:pt x="3968670" y="4456339"/>
                        </a:cubicBezTo>
                        <a:cubicBezTo>
                          <a:pt x="3869490" y="4441825"/>
                          <a:pt x="3613070" y="4688567"/>
                          <a:pt x="3475186" y="4688567"/>
                        </a:cubicBezTo>
                        <a:cubicBezTo>
                          <a:pt x="3337298" y="4688567"/>
                          <a:pt x="3245374" y="4480529"/>
                          <a:pt x="3141358" y="4456339"/>
                        </a:cubicBezTo>
                        <a:cubicBezTo>
                          <a:pt x="3037338" y="4432149"/>
                          <a:pt x="2962346" y="4572455"/>
                          <a:pt x="2851070" y="4543425"/>
                        </a:cubicBezTo>
                        <a:cubicBezTo>
                          <a:pt x="2739794" y="4514395"/>
                          <a:pt x="2582558" y="4369255"/>
                          <a:pt x="2473700" y="4282167"/>
                        </a:cubicBezTo>
                        <a:cubicBezTo>
                          <a:pt x="2364842" y="4195083"/>
                          <a:pt x="2292270" y="4040263"/>
                          <a:pt x="2197928" y="4020911"/>
                        </a:cubicBezTo>
                        <a:cubicBezTo>
                          <a:pt x="2103586" y="4001559"/>
                          <a:pt x="2026176" y="4141863"/>
                          <a:pt x="1907642" y="4166053"/>
                        </a:cubicBezTo>
                        <a:cubicBezTo>
                          <a:pt x="1789110" y="4190243"/>
                          <a:pt x="1605262" y="3989463"/>
                          <a:pt x="1486728" y="4166053"/>
                        </a:cubicBezTo>
                        <a:cubicBezTo>
                          <a:pt x="1397828" y="4298495"/>
                          <a:pt x="1315732" y="4560207"/>
                          <a:pt x="1252686" y="4883829"/>
                        </a:cubicBezTo>
                        <a:lnTo>
                          <a:pt x="1239452" y="4957641"/>
                        </a:lnTo>
                        <a:lnTo>
                          <a:pt x="1210958" y="4935311"/>
                        </a:lnTo>
                        <a:cubicBezTo>
                          <a:pt x="1143224" y="4882091"/>
                          <a:pt x="1123870" y="4983691"/>
                          <a:pt x="1051300" y="4935311"/>
                        </a:cubicBezTo>
                        <a:cubicBezTo>
                          <a:pt x="978730" y="4886931"/>
                          <a:pt x="956958" y="4674055"/>
                          <a:pt x="775528" y="4645027"/>
                        </a:cubicBezTo>
                        <a:cubicBezTo>
                          <a:pt x="707492" y="4634139"/>
                          <a:pt x="593532" y="4644687"/>
                          <a:pt x="471152" y="4663267"/>
                        </a:cubicBezTo>
                        <a:lnTo>
                          <a:pt x="426518" y="4670755"/>
                        </a:lnTo>
                        <a:lnTo>
                          <a:pt x="428320" y="4655459"/>
                        </a:lnTo>
                        <a:cubicBezTo>
                          <a:pt x="436258" y="4616903"/>
                          <a:pt x="459842" y="4590599"/>
                          <a:pt x="456214" y="4441827"/>
                        </a:cubicBezTo>
                        <a:cubicBezTo>
                          <a:pt x="451376" y="4243463"/>
                          <a:pt x="458634" y="3696759"/>
                          <a:pt x="398158" y="3512911"/>
                        </a:cubicBezTo>
                        <a:cubicBezTo>
                          <a:pt x="337682" y="3329063"/>
                          <a:pt x="204634" y="3641119"/>
                          <a:pt x="93358" y="3338739"/>
                        </a:cubicBezTo>
                        <a:cubicBezTo>
                          <a:pt x="65538" y="3263143"/>
                          <a:pt x="36812" y="3164643"/>
                          <a:pt x="7406" y="3048963"/>
                        </a:cubicBezTo>
                        <a:lnTo>
                          <a:pt x="0" y="3018127"/>
                        </a:lnTo>
                        <a:lnTo>
                          <a:pt x="12472" y="3020951"/>
                        </a:lnTo>
                        <a:cubicBezTo>
                          <a:pt x="27218" y="3021563"/>
                          <a:pt x="40886" y="3018859"/>
                          <a:pt x="52990" y="3011715"/>
                        </a:cubicBezTo>
                        <a:cubicBezTo>
                          <a:pt x="149826" y="2954563"/>
                          <a:pt x="76802" y="2635475"/>
                          <a:pt x="291114" y="2564039"/>
                        </a:cubicBezTo>
                        <a:cubicBezTo>
                          <a:pt x="505426" y="2492603"/>
                          <a:pt x="1099154" y="2641827"/>
                          <a:pt x="1338866" y="2583091"/>
                        </a:cubicBezTo>
                        <a:cubicBezTo>
                          <a:pt x="1578578" y="2524351"/>
                          <a:pt x="1702402" y="2330675"/>
                          <a:pt x="1729390" y="2211615"/>
                        </a:cubicBezTo>
                        <a:cubicBezTo>
                          <a:pt x="1756378" y="2092551"/>
                          <a:pt x="1540478" y="2033815"/>
                          <a:pt x="1500790" y="1868715"/>
                        </a:cubicBezTo>
                        <a:cubicBezTo>
                          <a:pt x="1480946" y="1786167"/>
                          <a:pt x="1476582" y="1668295"/>
                          <a:pt x="1478166" y="1549031"/>
                        </a:cubicBezTo>
                        <a:lnTo>
                          <a:pt x="1479090" y="1520415"/>
                        </a:lnTo>
                        <a:lnTo>
                          <a:pt x="1500790" y="1525815"/>
                        </a:lnTo>
                        <a:cubicBezTo>
                          <a:pt x="1589690" y="1522639"/>
                          <a:pt x="1483326" y="1321027"/>
                          <a:pt x="1529366" y="1211491"/>
                        </a:cubicBezTo>
                        <a:cubicBezTo>
                          <a:pt x="1575402" y="1101951"/>
                          <a:pt x="1762726" y="974951"/>
                          <a:pt x="1777014" y="868591"/>
                        </a:cubicBezTo>
                        <a:cubicBezTo>
                          <a:pt x="1789516" y="775523"/>
                          <a:pt x="1675614" y="749305"/>
                          <a:pt x="1629926" y="630411"/>
                        </a:cubicBezTo>
                        <a:lnTo>
                          <a:pt x="1626476" y="617129"/>
                        </a:lnTo>
                        <a:lnTo>
                          <a:pt x="1684018" y="558643"/>
                        </a:lnTo>
                        <a:cubicBezTo>
                          <a:pt x="1747532" y="492465"/>
                          <a:pt x="1805136" y="434067"/>
                          <a:pt x="1864100" y="435883"/>
                        </a:cubicBezTo>
                        <a:cubicBezTo>
                          <a:pt x="2021338" y="440719"/>
                          <a:pt x="2122938" y="769711"/>
                          <a:pt x="2226958" y="740683"/>
                        </a:cubicBezTo>
                        <a:cubicBezTo>
                          <a:pt x="2330976" y="711653"/>
                          <a:pt x="2323718" y="385081"/>
                          <a:pt x="2488214" y="261711"/>
                        </a:cubicBezTo>
                        <a:cubicBezTo>
                          <a:pt x="2652710" y="138339"/>
                          <a:pt x="2957510" y="-9223"/>
                          <a:pt x="3213926" y="45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1" name="フリーフォーム: 図形 1660">
                    <a:extLst>
                      <a:ext uri="{FF2B5EF4-FFF2-40B4-BE49-F238E27FC236}">
                        <a16:creationId xmlns:a16="http://schemas.microsoft.com/office/drawing/2014/main" id="{EF93693B-A2A8-CF01-B4C9-AF60665EE47F}"/>
                      </a:ext>
                    </a:extLst>
                  </p:cNvPr>
                  <p:cNvSpPr/>
                  <p:nvPr/>
                </p:nvSpPr>
                <p:spPr>
                  <a:xfrm>
                    <a:off x="34119071" y="23440474"/>
                    <a:ext cx="4337326" cy="6854631"/>
                  </a:xfrm>
                  <a:custGeom>
                    <a:avLst/>
                    <a:gdLst>
                      <a:gd name="connsiteX0" fmla="*/ 3661617 w 4337326"/>
                      <a:gd name="connsiteY0" fmla="*/ 98 h 6854631"/>
                      <a:gd name="connsiteX1" fmla="*/ 3908357 w 4337326"/>
                      <a:gd name="connsiteY1" fmla="*/ 508098 h 6854631"/>
                      <a:gd name="connsiteX2" fmla="*/ 4082529 w 4337326"/>
                      <a:gd name="connsiteY2" fmla="*/ 682270 h 6854631"/>
                      <a:gd name="connsiteX3" fmla="*/ 4126073 w 4337326"/>
                      <a:gd name="connsiteY3" fmla="*/ 987070 h 6854631"/>
                      <a:gd name="connsiteX4" fmla="*/ 4152593 w 4337326"/>
                      <a:gd name="connsiteY4" fmla="*/ 1003540 h 6854631"/>
                      <a:gd name="connsiteX5" fmla="*/ 4184101 w 4337326"/>
                      <a:gd name="connsiteY5" fmla="*/ 1014370 h 6854631"/>
                      <a:gd name="connsiteX6" fmla="*/ 4158729 w 4337326"/>
                      <a:gd name="connsiteY6" fmla="*/ 1070526 h 6854631"/>
                      <a:gd name="connsiteX7" fmla="*/ 3676129 w 4337326"/>
                      <a:gd name="connsiteY7" fmla="*/ 1261026 h 6854631"/>
                      <a:gd name="connsiteX8" fmla="*/ 3269729 w 4337326"/>
                      <a:gd name="connsiteY8" fmla="*/ 1946826 h 6854631"/>
                      <a:gd name="connsiteX9" fmla="*/ 3460229 w 4337326"/>
                      <a:gd name="connsiteY9" fmla="*/ 2315126 h 6854631"/>
                      <a:gd name="connsiteX10" fmla="*/ 3955529 w 4337326"/>
                      <a:gd name="connsiteY10" fmla="*/ 2277026 h 6854631"/>
                      <a:gd name="connsiteX11" fmla="*/ 4044429 w 4337326"/>
                      <a:gd name="connsiteY11" fmla="*/ 2708826 h 6854631"/>
                      <a:gd name="connsiteX12" fmla="*/ 3904729 w 4337326"/>
                      <a:gd name="connsiteY12" fmla="*/ 2835826 h 6854631"/>
                      <a:gd name="connsiteX13" fmla="*/ 3930129 w 4337326"/>
                      <a:gd name="connsiteY13" fmla="*/ 3178726 h 6854631"/>
                      <a:gd name="connsiteX14" fmla="*/ 3828529 w 4337326"/>
                      <a:gd name="connsiteY14" fmla="*/ 3280326 h 6854631"/>
                      <a:gd name="connsiteX15" fmla="*/ 3980929 w 4337326"/>
                      <a:gd name="connsiteY15" fmla="*/ 3483526 h 6854631"/>
                      <a:gd name="connsiteX16" fmla="*/ 3980929 w 4337326"/>
                      <a:gd name="connsiteY16" fmla="*/ 3699426 h 6854631"/>
                      <a:gd name="connsiteX17" fmla="*/ 4298429 w 4337326"/>
                      <a:gd name="connsiteY17" fmla="*/ 3991526 h 6854631"/>
                      <a:gd name="connsiteX18" fmla="*/ 4298429 w 4337326"/>
                      <a:gd name="connsiteY18" fmla="*/ 4194726 h 6854631"/>
                      <a:gd name="connsiteX19" fmla="*/ 3993629 w 4337326"/>
                      <a:gd name="connsiteY19" fmla="*/ 4372526 h 6854631"/>
                      <a:gd name="connsiteX20" fmla="*/ 3777729 w 4337326"/>
                      <a:gd name="connsiteY20" fmla="*/ 4131226 h 6854631"/>
                      <a:gd name="connsiteX21" fmla="*/ 3498329 w 4337326"/>
                      <a:gd name="connsiteY21" fmla="*/ 4194726 h 6854631"/>
                      <a:gd name="connsiteX22" fmla="*/ 3193529 w 4337326"/>
                      <a:gd name="connsiteY22" fmla="*/ 3953426 h 6854631"/>
                      <a:gd name="connsiteX23" fmla="*/ 2977629 w 4337326"/>
                      <a:gd name="connsiteY23" fmla="*/ 4359826 h 6854631"/>
                      <a:gd name="connsiteX24" fmla="*/ 2774429 w 4337326"/>
                      <a:gd name="connsiteY24" fmla="*/ 4321726 h 6854631"/>
                      <a:gd name="connsiteX25" fmla="*/ 2571229 w 4337326"/>
                      <a:gd name="connsiteY25" fmla="*/ 4626526 h 6854631"/>
                      <a:gd name="connsiteX26" fmla="*/ 2774429 w 4337326"/>
                      <a:gd name="connsiteY26" fmla="*/ 4766226 h 6854631"/>
                      <a:gd name="connsiteX27" fmla="*/ 2609329 w 4337326"/>
                      <a:gd name="connsiteY27" fmla="*/ 4931326 h 6854631"/>
                      <a:gd name="connsiteX28" fmla="*/ 2739105 w 4337326"/>
                      <a:gd name="connsiteY28" fmla="*/ 5156652 h 6854631"/>
                      <a:gd name="connsiteX29" fmla="*/ 2744113 w 4337326"/>
                      <a:gd name="connsiteY29" fmla="*/ 5190608 h 6854631"/>
                      <a:gd name="connsiteX30" fmla="*/ 2739833 w 4337326"/>
                      <a:gd name="connsiteY30" fmla="*/ 5192050 h 6854631"/>
                      <a:gd name="connsiteX31" fmla="*/ 2552177 w 4337326"/>
                      <a:gd name="connsiteY31" fmla="*/ 5582202 h 6854631"/>
                      <a:gd name="connsiteX32" fmla="*/ 2447405 w 4337326"/>
                      <a:gd name="connsiteY32" fmla="*/ 5925102 h 6854631"/>
                      <a:gd name="connsiteX33" fmla="*/ 2447405 w 4337326"/>
                      <a:gd name="connsiteY33" fmla="*/ 6268002 h 6854631"/>
                      <a:gd name="connsiteX34" fmla="*/ 1572097 w 4337326"/>
                      <a:gd name="connsiteY34" fmla="*/ 6782974 h 6854631"/>
                      <a:gd name="connsiteX35" fmla="*/ 1571205 w 4337326"/>
                      <a:gd name="connsiteY35" fmla="*/ 6783610 h 6854631"/>
                      <a:gd name="connsiteX36" fmla="*/ 1463041 w 4337326"/>
                      <a:gd name="connsiteY36" fmla="*/ 6768630 h 6854631"/>
                      <a:gd name="connsiteX37" fmla="*/ 1223217 w 4337326"/>
                      <a:gd name="connsiteY37" fmla="*/ 6734726 h 6854631"/>
                      <a:gd name="connsiteX38" fmla="*/ 787785 w 4337326"/>
                      <a:gd name="connsiteY38" fmla="*/ 6850840 h 6854631"/>
                      <a:gd name="connsiteX39" fmla="*/ 740617 w 4337326"/>
                      <a:gd name="connsiteY39" fmla="*/ 6683926 h 6854631"/>
                      <a:gd name="connsiteX40" fmla="*/ 739001 w 4337326"/>
                      <a:gd name="connsiteY40" fmla="*/ 6646032 h 6854631"/>
                      <a:gd name="connsiteX41" fmla="*/ 758945 w 4337326"/>
                      <a:gd name="connsiteY41" fmla="*/ 6617118 h 6854631"/>
                      <a:gd name="connsiteX42" fmla="*/ 773273 w 4337326"/>
                      <a:gd name="connsiteY42" fmla="*/ 6284782 h 6854631"/>
                      <a:gd name="connsiteX43" fmla="*/ 845841 w 4337326"/>
                      <a:gd name="connsiteY43" fmla="*/ 5805812 h 6854631"/>
                      <a:gd name="connsiteX44" fmla="*/ 686185 w 4337326"/>
                      <a:gd name="connsiteY44" fmla="*/ 5268782 h 6854631"/>
                      <a:gd name="connsiteX45" fmla="*/ 4017 w 4337326"/>
                      <a:gd name="connsiteY45" fmla="*/ 4528554 h 6854631"/>
                      <a:gd name="connsiteX46" fmla="*/ 424929 w 4337326"/>
                      <a:gd name="connsiteY46" fmla="*/ 4180212 h 6854631"/>
                      <a:gd name="connsiteX47" fmla="*/ 860357 w 4337326"/>
                      <a:gd name="connsiteY47" fmla="*/ 3628670 h 6854631"/>
                      <a:gd name="connsiteX48" fmla="*/ 700701 w 4337326"/>
                      <a:gd name="connsiteY48" fmla="*/ 3120670 h 6854631"/>
                      <a:gd name="connsiteX49" fmla="*/ 961957 w 4337326"/>
                      <a:gd name="connsiteY49" fmla="*/ 2627182 h 6854631"/>
                      <a:gd name="connsiteX50" fmla="*/ 885305 w 4337326"/>
                      <a:gd name="connsiteY50" fmla="*/ 2351070 h 6854631"/>
                      <a:gd name="connsiteX51" fmla="*/ 869617 w 4337326"/>
                      <a:gd name="connsiteY51" fmla="*/ 2303076 h 6854631"/>
                      <a:gd name="connsiteX52" fmla="*/ 901289 w 4337326"/>
                      <a:gd name="connsiteY52" fmla="*/ 2271582 h 6854631"/>
                      <a:gd name="connsiteX53" fmla="*/ 1237729 w 4337326"/>
                      <a:gd name="connsiteY53" fmla="*/ 1596670 h 6854631"/>
                      <a:gd name="connsiteX54" fmla="*/ 1283993 w 4337326"/>
                      <a:gd name="connsiteY54" fmla="*/ 1231998 h 6854631"/>
                      <a:gd name="connsiteX55" fmla="*/ 1275065 w 4337326"/>
                      <a:gd name="connsiteY55" fmla="*/ 1122278 h 6854631"/>
                      <a:gd name="connsiteX56" fmla="*/ 1307581 w 4337326"/>
                      <a:gd name="connsiteY56" fmla="*/ 1095018 h 6854631"/>
                      <a:gd name="connsiteX57" fmla="*/ 1528017 w 4337326"/>
                      <a:gd name="connsiteY57" fmla="*/ 812898 h 6854631"/>
                      <a:gd name="connsiteX58" fmla="*/ 1687673 w 4337326"/>
                      <a:gd name="connsiteY58" fmla="*/ 391982 h 6854631"/>
                      <a:gd name="connsiteX59" fmla="*/ 2108585 w 4337326"/>
                      <a:gd name="connsiteY59" fmla="*/ 421012 h 6854631"/>
                      <a:gd name="connsiteX60" fmla="*/ 2094073 w 4337326"/>
                      <a:gd name="connsiteY60" fmla="*/ 769354 h 6854631"/>
                      <a:gd name="connsiteX61" fmla="*/ 2369841 w 4337326"/>
                      <a:gd name="connsiteY61" fmla="*/ 682270 h 6854631"/>
                      <a:gd name="connsiteX62" fmla="*/ 2950417 w 4337326"/>
                      <a:gd name="connsiteY62" fmla="*/ 551640 h 6854631"/>
                      <a:gd name="connsiteX63" fmla="*/ 3661617 w 4337326"/>
                      <a:gd name="connsiteY63" fmla="*/ 98 h 68546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</a:cxnLst>
                    <a:rect l="l" t="t" r="r" b="b"/>
                    <a:pathLst>
                      <a:path w="4337326" h="6854631">
                        <a:moveTo>
                          <a:pt x="3661617" y="98"/>
                        </a:moveTo>
                        <a:cubicBezTo>
                          <a:pt x="3821273" y="-7160"/>
                          <a:pt x="3838205" y="394402"/>
                          <a:pt x="3908357" y="508098"/>
                        </a:cubicBezTo>
                        <a:cubicBezTo>
                          <a:pt x="3978509" y="621792"/>
                          <a:pt x="4046241" y="602440"/>
                          <a:pt x="4082529" y="682270"/>
                        </a:cubicBezTo>
                        <a:cubicBezTo>
                          <a:pt x="4118817" y="762098"/>
                          <a:pt x="4065597" y="936270"/>
                          <a:pt x="4126073" y="987070"/>
                        </a:cubicBezTo>
                        <a:cubicBezTo>
                          <a:pt x="4133633" y="993420"/>
                          <a:pt x="4142553" y="998900"/>
                          <a:pt x="4152593" y="1003540"/>
                        </a:cubicBezTo>
                        <a:lnTo>
                          <a:pt x="4184101" y="1014370"/>
                        </a:lnTo>
                        <a:lnTo>
                          <a:pt x="4158729" y="1070526"/>
                        </a:lnTo>
                        <a:cubicBezTo>
                          <a:pt x="4016913" y="1368976"/>
                          <a:pt x="3824297" y="1114976"/>
                          <a:pt x="3676129" y="1261026"/>
                        </a:cubicBezTo>
                        <a:cubicBezTo>
                          <a:pt x="3527961" y="1407076"/>
                          <a:pt x="3305713" y="1771142"/>
                          <a:pt x="3269729" y="1946826"/>
                        </a:cubicBezTo>
                        <a:cubicBezTo>
                          <a:pt x="3233745" y="2122510"/>
                          <a:pt x="3345929" y="2260094"/>
                          <a:pt x="3460229" y="2315126"/>
                        </a:cubicBezTo>
                        <a:cubicBezTo>
                          <a:pt x="3574529" y="2370158"/>
                          <a:pt x="3858161" y="2211410"/>
                          <a:pt x="3955529" y="2277026"/>
                        </a:cubicBezTo>
                        <a:cubicBezTo>
                          <a:pt x="4052897" y="2342642"/>
                          <a:pt x="4052897" y="2615694"/>
                          <a:pt x="4044429" y="2708826"/>
                        </a:cubicBezTo>
                        <a:cubicBezTo>
                          <a:pt x="4035961" y="2801958"/>
                          <a:pt x="3923777" y="2757510"/>
                          <a:pt x="3904729" y="2835826"/>
                        </a:cubicBezTo>
                        <a:cubicBezTo>
                          <a:pt x="3885681" y="2914142"/>
                          <a:pt x="3942829" y="3104642"/>
                          <a:pt x="3930129" y="3178726"/>
                        </a:cubicBezTo>
                        <a:cubicBezTo>
                          <a:pt x="3917429" y="3252810"/>
                          <a:pt x="3820061" y="3229526"/>
                          <a:pt x="3828529" y="3280326"/>
                        </a:cubicBezTo>
                        <a:cubicBezTo>
                          <a:pt x="3836997" y="3331126"/>
                          <a:pt x="3955529" y="3413676"/>
                          <a:pt x="3980929" y="3483526"/>
                        </a:cubicBezTo>
                        <a:cubicBezTo>
                          <a:pt x="4006329" y="3553376"/>
                          <a:pt x="3928013" y="3614758"/>
                          <a:pt x="3980929" y="3699426"/>
                        </a:cubicBezTo>
                        <a:cubicBezTo>
                          <a:pt x="4033845" y="3784094"/>
                          <a:pt x="4245513" y="3908976"/>
                          <a:pt x="4298429" y="3991526"/>
                        </a:cubicBezTo>
                        <a:cubicBezTo>
                          <a:pt x="4351345" y="4074076"/>
                          <a:pt x="4349229" y="4131226"/>
                          <a:pt x="4298429" y="4194726"/>
                        </a:cubicBezTo>
                        <a:cubicBezTo>
                          <a:pt x="4247629" y="4258226"/>
                          <a:pt x="4080413" y="4383110"/>
                          <a:pt x="3993629" y="4372526"/>
                        </a:cubicBezTo>
                        <a:cubicBezTo>
                          <a:pt x="3906845" y="4361942"/>
                          <a:pt x="3860281" y="4160858"/>
                          <a:pt x="3777729" y="4131226"/>
                        </a:cubicBezTo>
                        <a:cubicBezTo>
                          <a:pt x="3695177" y="4101594"/>
                          <a:pt x="3595697" y="4224358"/>
                          <a:pt x="3498329" y="4194726"/>
                        </a:cubicBezTo>
                        <a:cubicBezTo>
                          <a:pt x="3400961" y="4165094"/>
                          <a:pt x="3280313" y="3925910"/>
                          <a:pt x="3193529" y="3953426"/>
                        </a:cubicBezTo>
                        <a:cubicBezTo>
                          <a:pt x="3106745" y="3980942"/>
                          <a:pt x="3047481" y="4298442"/>
                          <a:pt x="2977629" y="4359826"/>
                        </a:cubicBezTo>
                        <a:cubicBezTo>
                          <a:pt x="2907777" y="4421210"/>
                          <a:pt x="2842161" y="4277276"/>
                          <a:pt x="2774429" y="4321726"/>
                        </a:cubicBezTo>
                        <a:cubicBezTo>
                          <a:pt x="2706697" y="4366176"/>
                          <a:pt x="2571229" y="4552442"/>
                          <a:pt x="2571229" y="4626526"/>
                        </a:cubicBezTo>
                        <a:cubicBezTo>
                          <a:pt x="2571229" y="4700610"/>
                          <a:pt x="2768081" y="4715426"/>
                          <a:pt x="2774429" y="4766226"/>
                        </a:cubicBezTo>
                        <a:cubicBezTo>
                          <a:pt x="2780777" y="4817026"/>
                          <a:pt x="2613561" y="4833958"/>
                          <a:pt x="2609329" y="4931326"/>
                        </a:cubicBezTo>
                        <a:cubicBezTo>
                          <a:pt x="2606153" y="5004352"/>
                          <a:pt x="2702993" y="5014274"/>
                          <a:pt x="2739105" y="5156652"/>
                        </a:cubicBezTo>
                        <a:lnTo>
                          <a:pt x="2744113" y="5190608"/>
                        </a:lnTo>
                        <a:lnTo>
                          <a:pt x="2739833" y="5192050"/>
                        </a:lnTo>
                        <a:cubicBezTo>
                          <a:pt x="2683965" y="5226082"/>
                          <a:pt x="2598017" y="5475246"/>
                          <a:pt x="2552177" y="5582202"/>
                        </a:cubicBezTo>
                        <a:cubicBezTo>
                          <a:pt x="2499793" y="5704438"/>
                          <a:pt x="2464865" y="5810802"/>
                          <a:pt x="2447405" y="5925102"/>
                        </a:cubicBezTo>
                        <a:cubicBezTo>
                          <a:pt x="2429941" y="6039402"/>
                          <a:pt x="2607741" y="6114014"/>
                          <a:pt x="2447405" y="6268002"/>
                        </a:cubicBezTo>
                        <a:cubicBezTo>
                          <a:pt x="2307109" y="6402742"/>
                          <a:pt x="1814337" y="6620128"/>
                          <a:pt x="1572097" y="6782974"/>
                        </a:cubicBezTo>
                        <a:lnTo>
                          <a:pt x="1571205" y="6783610"/>
                        </a:lnTo>
                        <a:lnTo>
                          <a:pt x="1463041" y="6768630"/>
                        </a:lnTo>
                        <a:cubicBezTo>
                          <a:pt x="1367753" y="6757102"/>
                          <a:pt x="1283089" y="6748636"/>
                          <a:pt x="1223217" y="6734726"/>
                        </a:cubicBezTo>
                        <a:cubicBezTo>
                          <a:pt x="983729" y="6679088"/>
                          <a:pt x="877289" y="6884706"/>
                          <a:pt x="787785" y="6850840"/>
                        </a:cubicBezTo>
                        <a:cubicBezTo>
                          <a:pt x="743033" y="6833906"/>
                          <a:pt x="742429" y="6757706"/>
                          <a:pt x="740617" y="6683926"/>
                        </a:cubicBezTo>
                        <a:lnTo>
                          <a:pt x="739001" y="6646032"/>
                        </a:lnTo>
                        <a:lnTo>
                          <a:pt x="758945" y="6617118"/>
                        </a:lnTo>
                        <a:cubicBezTo>
                          <a:pt x="845617" y="6471466"/>
                          <a:pt x="731697" y="6407852"/>
                          <a:pt x="773273" y="6284782"/>
                        </a:cubicBezTo>
                        <a:cubicBezTo>
                          <a:pt x="833749" y="6105774"/>
                          <a:pt x="860357" y="5975146"/>
                          <a:pt x="845841" y="5805812"/>
                        </a:cubicBezTo>
                        <a:cubicBezTo>
                          <a:pt x="831329" y="5636478"/>
                          <a:pt x="826489" y="5481658"/>
                          <a:pt x="686185" y="5268782"/>
                        </a:cubicBezTo>
                        <a:cubicBezTo>
                          <a:pt x="545881" y="5055906"/>
                          <a:pt x="47557" y="4709982"/>
                          <a:pt x="4017" y="4528554"/>
                        </a:cubicBezTo>
                        <a:cubicBezTo>
                          <a:pt x="-39527" y="4347126"/>
                          <a:pt x="282205" y="4330194"/>
                          <a:pt x="424929" y="4180212"/>
                        </a:cubicBezTo>
                        <a:cubicBezTo>
                          <a:pt x="567653" y="4030230"/>
                          <a:pt x="814397" y="3805260"/>
                          <a:pt x="860357" y="3628670"/>
                        </a:cubicBezTo>
                        <a:cubicBezTo>
                          <a:pt x="906321" y="3452078"/>
                          <a:pt x="683769" y="3287582"/>
                          <a:pt x="700701" y="3120670"/>
                        </a:cubicBezTo>
                        <a:cubicBezTo>
                          <a:pt x="717633" y="2953754"/>
                          <a:pt x="1046625" y="2915050"/>
                          <a:pt x="961957" y="2627182"/>
                        </a:cubicBezTo>
                        <a:cubicBezTo>
                          <a:pt x="940789" y="2555216"/>
                          <a:pt x="917357" y="2459058"/>
                          <a:pt x="885305" y="2351070"/>
                        </a:cubicBezTo>
                        <a:lnTo>
                          <a:pt x="869617" y="2303076"/>
                        </a:lnTo>
                        <a:lnTo>
                          <a:pt x="901289" y="2271582"/>
                        </a:lnTo>
                        <a:cubicBezTo>
                          <a:pt x="1050857" y="2094236"/>
                          <a:pt x="1174229" y="1783540"/>
                          <a:pt x="1237729" y="1596670"/>
                        </a:cubicBezTo>
                        <a:cubicBezTo>
                          <a:pt x="1280065" y="1472088"/>
                          <a:pt x="1288529" y="1349322"/>
                          <a:pt x="1283993" y="1231998"/>
                        </a:cubicBezTo>
                        <a:lnTo>
                          <a:pt x="1275065" y="1122278"/>
                        </a:lnTo>
                        <a:lnTo>
                          <a:pt x="1307581" y="1095018"/>
                        </a:lnTo>
                        <a:cubicBezTo>
                          <a:pt x="1399805" y="1007630"/>
                          <a:pt x="1463913" y="869746"/>
                          <a:pt x="1528017" y="812898"/>
                        </a:cubicBezTo>
                        <a:cubicBezTo>
                          <a:pt x="1656225" y="699202"/>
                          <a:pt x="1590909" y="457298"/>
                          <a:pt x="1687673" y="391982"/>
                        </a:cubicBezTo>
                        <a:cubicBezTo>
                          <a:pt x="1784433" y="326670"/>
                          <a:pt x="2040853" y="358118"/>
                          <a:pt x="2108585" y="421012"/>
                        </a:cubicBezTo>
                        <a:cubicBezTo>
                          <a:pt x="2176321" y="483906"/>
                          <a:pt x="2050529" y="725812"/>
                          <a:pt x="2094073" y="769354"/>
                        </a:cubicBezTo>
                        <a:cubicBezTo>
                          <a:pt x="2137617" y="812898"/>
                          <a:pt x="2227121" y="718554"/>
                          <a:pt x="2369841" y="682270"/>
                        </a:cubicBezTo>
                        <a:cubicBezTo>
                          <a:pt x="2512569" y="645982"/>
                          <a:pt x="2735121" y="665334"/>
                          <a:pt x="2950417" y="551640"/>
                        </a:cubicBezTo>
                        <a:cubicBezTo>
                          <a:pt x="3165709" y="437946"/>
                          <a:pt x="3501957" y="7354"/>
                          <a:pt x="3661617" y="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2" name="フリーフォーム: 図形 1661">
                    <a:extLst>
                      <a:ext uri="{FF2B5EF4-FFF2-40B4-BE49-F238E27FC236}">
                        <a16:creationId xmlns:a16="http://schemas.microsoft.com/office/drawing/2014/main" id="{6BAB8A4A-00D7-B53F-1975-885889C6EFC6}"/>
                      </a:ext>
                    </a:extLst>
                  </p:cNvPr>
                  <p:cNvSpPr/>
                  <p:nvPr/>
                </p:nvSpPr>
                <p:spPr>
                  <a:xfrm>
                    <a:off x="37381957" y="23367771"/>
                    <a:ext cx="3949696" cy="3962591"/>
                  </a:xfrm>
                  <a:custGeom>
                    <a:avLst/>
                    <a:gdLst>
                      <a:gd name="connsiteX0" fmla="*/ 2125931 w 3949696"/>
                      <a:gd name="connsiteY0" fmla="*/ 229 h 3962591"/>
                      <a:gd name="connsiteX1" fmla="*/ 2503299 w 3949696"/>
                      <a:gd name="connsiteY1" fmla="*/ 334057 h 3962591"/>
                      <a:gd name="connsiteX2" fmla="*/ 2531875 w 3949696"/>
                      <a:gd name="connsiteY2" fmla="*/ 276965 h 3962591"/>
                      <a:gd name="connsiteX3" fmla="*/ 2534763 w 3949696"/>
                      <a:gd name="connsiteY3" fmla="*/ 267427 h 3962591"/>
                      <a:gd name="connsiteX4" fmla="*/ 2588019 w 3949696"/>
                      <a:gd name="connsiteY4" fmla="*/ 310249 h 3962591"/>
                      <a:gd name="connsiteX5" fmla="*/ 3004043 w 3949696"/>
                      <a:gd name="connsiteY5" fmla="*/ 444729 h 3962591"/>
                      <a:gd name="connsiteX6" fmla="*/ 2940543 w 3949696"/>
                      <a:gd name="connsiteY6" fmla="*/ 647929 h 3962591"/>
                      <a:gd name="connsiteX7" fmla="*/ 3042143 w 3949696"/>
                      <a:gd name="connsiteY7" fmla="*/ 711429 h 3962591"/>
                      <a:gd name="connsiteX8" fmla="*/ 2889743 w 3949696"/>
                      <a:gd name="connsiteY8" fmla="*/ 1498829 h 3962591"/>
                      <a:gd name="connsiteX9" fmla="*/ 3308843 w 3949696"/>
                      <a:gd name="connsiteY9" fmla="*/ 1714729 h 3962591"/>
                      <a:gd name="connsiteX10" fmla="*/ 2978643 w 3949696"/>
                      <a:gd name="connsiteY10" fmla="*/ 2502129 h 3962591"/>
                      <a:gd name="connsiteX11" fmla="*/ 3232643 w 3949696"/>
                      <a:gd name="connsiteY11" fmla="*/ 2819629 h 3962591"/>
                      <a:gd name="connsiteX12" fmla="*/ 3715243 w 3949696"/>
                      <a:gd name="connsiteY12" fmla="*/ 2857729 h 3962591"/>
                      <a:gd name="connsiteX13" fmla="*/ 3931143 w 3949696"/>
                      <a:gd name="connsiteY13" fmla="*/ 3175229 h 3962591"/>
                      <a:gd name="connsiteX14" fmla="*/ 3258043 w 3949696"/>
                      <a:gd name="connsiteY14" fmla="*/ 3200629 h 3962591"/>
                      <a:gd name="connsiteX15" fmla="*/ 2991343 w 3949696"/>
                      <a:gd name="connsiteY15" fmla="*/ 2997429 h 3962591"/>
                      <a:gd name="connsiteX16" fmla="*/ 2521443 w 3949696"/>
                      <a:gd name="connsiteY16" fmla="*/ 2984729 h 3962591"/>
                      <a:gd name="connsiteX17" fmla="*/ 2191243 w 3949696"/>
                      <a:gd name="connsiteY17" fmla="*/ 2921229 h 3962591"/>
                      <a:gd name="connsiteX18" fmla="*/ 1962643 w 3949696"/>
                      <a:gd name="connsiteY18" fmla="*/ 3327629 h 3962591"/>
                      <a:gd name="connsiteX19" fmla="*/ 989175 w 3949696"/>
                      <a:gd name="connsiteY19" fmla="*/ 3941453 h 3962591"/>
                      <a:gd name="connsiteX20" fmla="*/ 930399 w 3949696"/>
                      <a:gd name="connsiteY20" fmla="*/ 3962591 h 3962591"/>
                      <a:gd name="connsiteX21" fmla="*/ 876795 w 3949696"/>
                      <a:gd name="connsiteY21" fmla="*/ 3918973 h 3962591"/>
                      <a:gd name="connsiteX22" fmla="*/ 718043 w 3949696"/>
                      <a:gd name="connsiteY22" fmla="*/ 3772129 h 3962591"/>
                      <a:gd name="connsiteX23" fmla="*/ 718043 w 3949696"/>
                      <a:gd name="connsiteY23" fmla="*/ 3556229 h 3962591"/>
                      <a:gd name="connsiteX24" fmla="*/ 565643 w 3949696"/>
                      <a:gd name="connsiteY24" fmla="*/ 3353029 h 3962591"/>
                      <a:gd name="connsiteX25" fmla="*/ 667243 w 3949696"/>
                      <a:gd name="connsiteY25" fmla="*/ 3251429 h 3962591"/>
                      <a:gd name="connsiteX26" fmla="*/ 641843 w 3949696"/>
                      <a:gd name="connsiteY26" fmla="*/ 2908529 h 3962591"/>
                      <a:gd name="connsiteX27" fmla="*/ 781543 w 3949696"/>
                      <a:gd name="connsiteY27" fmla="*/ 2781529 h 3962591"/>
                      <a:gd name="connsiteX28" fmla="*/ 692643 w 3949696"/>
                      <a:gd name="connsiteY28" fmla="*/ 2349729 h 3962591"/>
                      <a:gd name="connsiteX29" fmla="*/ 197343 w 3949696"/>
                      <a:gd name="connsiteY29" fmla="*/ 2387829 h 3962591"/>
                      <a:gd name="connsiteX30" fmla="*/ 6843 w 3949696"/>
                      <a:gd name="connsiteY30" fmla="*/ 2019529 h 3962591"/>
                      <a:gd name="connsiteX31" fmla="*/ 413243 w 3949696"/>
                      <a:gd name="connsiteY31" fmla="*/ 1333729 h 3962591"/>
                      <a:gd name="connsiteX32" fmla="*/ 895843 w 3949696"/>
                      <a:gd name="connsiteY32" fmla="*/ 1143229 h 3962591"/>
                      <a:gd name="connsiteX33" fmla="*/ 921215 w 3949696"/>
                      <a:gd name="connsiteY33" fmla="*/ 1087073 h 3962591"/>
                      <a:gd name="connsiteX34" fmla="*/ 922947 w 3949696"/>
                      <a:gd name="connsiteY34" fmla="*/ 1087667 h 3962591"/>
                      <a:gd name="connsiteX35" fmla="*/ 1182499 w 3949696"/>
                      <a:gd name="connsiteY35" fmla="*/ 1059773 h 3962591"/>
                      <a:gd name="connsiteX36" fmla="*/ 1530843 w 3949696"/>
                      <a:gd name="connsiteY36" fmla="*/ 784001 h 3962591"/>
                      <a:gd name="connsiteX37" fmla="*/ 1734043 w 3949696"/>
                      <a:gd name="connsiteY37" fmla="*/ 290515 h 3962591"/>
                      <a:gd name="connsiteX38" fmla="*/ 2125931 w 3949696"/>
                      <a:gd name="connsiteY38" fmla="*/ 229 h 39625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949696" h="3962591">
                        <a:moveTo>
                          <a:pt x="2125931" y="229"/>
                        </a:moveTo>
                        <a:cubicBezTo>
                          <a:pt x="2254139" y="7485"/>
                          <a:pt x="2423471" y="425981"/>
                          <a:pt x="2503299" y="334057"/>
                        </a:cubicBezTo>
                        <a:cubicBezTo>
                          <a:pt x="2513279" y="322567"/>
                          <a:pt x="2522843" y="302911"/>
                          <a:pt x="2531875" y="276965"/>
                        </a:cubicBezTo>
                        <a:lnTo>
                          <a:pt x="2534763" y="267427"/>
                        </a:lnTo>
                        <a:lnTo>
                          <a:pt x="2588019" y="310249"/>
                        </a:lnTo>
                        <a:cubicBezTo>
                          <a:pt x="2726695" y="396807"/>
                          <a:pt x="2944779" y="389167"/>
                          <a:pt x="3004043" y="444729"/>
                        </a:cubicBezTo>
                        <a:cubicBezTo>
                          <a:pt x="3071775" y="508229"/>
                          <a:pt x="2934195" y="603479"/>
                          <a:pt x="2940543" y="647929"/>
                        </a:cubicBezTo>
                        <a:cubicBezTo>
                          <a:pt x="2946891" y="692379"/>
                          <a:pt x="3050611" y="569613"/>
                          <a:pt x="3042143" y="711429"/>
                        </a:cubicBezTo>
                        <a:cubicBezTo>
                          <a:pt x="3033675" y="853245"/>
                          <a:pt x="2845291" y="1331613"/>
                          <a:pt x="2889743" y="1498829"/>
                        </a:cubicBezTo>
                        <a:cubicBezTo>
                          <a:pt x="2934195" y="1666045"/>
                          <a:pt x="3294027" y="1547513"/>
                          <a:pt x="3308843" y="1714729"/>
                        </a:cubicBezTo>
                        <a:cubicBezTo>
                          <a:pt x="3323659" y="1881945"/>
                          <a:pt x="2991343" y="2317979"/>
                          <a:pt x="2978643" y="2502129"/>
                        </a:cubicBezTo>
                        <a:cubicBezTo>
                          <a:pt x="2965943" y="2686279"/>
                          <a:pt x="3109875" y="2760361"/>
                          <a:pt x="3232643" y="2819629"/>
                        </a:cubicBezTo>
                        <a:cubicBezTo>
                          <a:pt x="3355411" y="2878897"/>
                          <a:pt x="3598827" y="2798461"/>
                          <a:pt x="3715243" y="2857729"/>
                        </a:cubicBezTo>
                        <a:cubicBezTo>
                          <a:pt x="3831659" y="2916997"/>
                          <a:pt x="4007343" y="3118079"/>
                          <a:pt x="3931143" y="3175229"/>
                        </a:cubicBezTo>
                        <a:cubicBezTo>
                          <a:pt x="3854943" y="3232379"/>
                          <a:pt x="3414675" y="3230261"/>
                          <a:pt x="3258043" y="3200629"/>
                        </a:cubicBezTo>
                        <a:cubicBezTo>
                          <a:pt x="3101411" y="3170997"/>
                          <a:pt x="3114111" y="3033413"/>
                          <a:pt x="2991343" y="2997429"/>
                        </a:cubicBezTo>
                        <a:cubicBezTo>
                          <a:pt x="2868575" y="2961445"/>
                          <a:pt x="2654795" y="2997429"/>
                          <a:pt x="2521443" y="2984729"/>
                        </a:cubicBezTo>
                        <a:cubicBezTo>
                          <a:pt x="2388091" y="2972029"/>
                          <a:pt x="2284375" y="2864079"/>
                          <a:pt x="2191243" y="2921229"/>
                        </a:cubicBezTo>
                        <a:cubicBezTo>
                          <a:pt x="2098111" y="2978379"/>
                          <a:pt x="2199711" y="3147713"/>
                          <a:pt x="1962643" y="3327629"/>
                        </a:cubicBezTo>
                        <a:cubicBezTo>
                          <a:pt x="1770027" y="3473811"/>
                          <a:pt x="1334275" y="3804441"/>
                          <a:pt x="989175" y="3941453"/>
                        </a:cubicBezTo>
                        <a:lnTo>
                          <a:pt x="930399" y="3962591"/>
                        </a:lnTo>
                        <a:lnTo>
                          <a:pt x="876795" y="3918973"/>
                        </a:lnTo>
                        <a:cubicBezTo>
                          <a:pt x="810647" y="3866851"/>
                          <a:pt x="744499" y="3814463"/>
                          <a:pt x="718043" y="3772129"/>
                        </a:cubicBezTo>
                        <a:cubicBezTo>
                          <a:pt x="665127" y="3687461"/>
                          <a:pt x="743443" y="3626079"/>
                          <a:pt x="718043" y="3556229"/>
                        </a:cubicBezTo>
                        <a:cubicBezTo>
                          <a:pt x="692643" y="3486379"/>
                          <a:pt x="574111" y="3403829"/>
                          <a:pt x="565643" y="3353029"/>
                        </a:cubicBezTo>
                        <a:cubicBezTo>
                          <a:pt x="557175" y="3302229"/>
                          <a:pt x="654543" y="3325513"/>
                          <a:pt x="667243" y="3251429"/>
                        </a:cubicBezTo>
                        <a:cubicBezTo>
                          <a:pt x="679943" y="3177345"/>
                          <a:pt x="622795" y="2986845"/>
                          <a:pt x="641843" y="2908529"/>
                        </a:cubicBezTo>
                        <a:cubicBezTo>
                          <a:pt x="660891" y="2830213"/>
                          <a:pt x="773075" y="2874661"/>
                          <a:pt x="781543" y="2781529"/>
                        </a:cubicBezTo>
                        <a:cubicBezTo>
                          <a:pt x="790011" y="2688397"/>
                          <a:pt x="790011" y="2415345"/>
                          <a:pt x="692643" y="2349729"/>
                        </a:cubicBezTo>
                        <a:cubicBezTo>
                          <a:pt x="595275" y="2284113"/>
                          <a:pt x="311643" y="2442861"/>
                          <a:pt x="197343" y="2387829"/>
                        </a:cubicBezTo>
                        <a:cubicBezTo>
                          <a:pt x="83043" y="2332797"/>
                          <a:pt x="-29141" y="2195213"/>
                          <a:pt x="6843" y="2019529"/>
                        </a:cubicBezTo>
                        <a:cubicBezTo>
                          <a:pt x="42827" y="1843845"/>
                          <a:pt x="265075" y="1479779"/>
                          <a:pt x="413243" y="1333729"/>
                        </a:cubicBezTo>
                        <a:cubicBezTo>
                          <a:pt x="561411" y="1187679"/>
                          <a:pt x="754027" y="1441679"/>
                          <a:pt x="895843" y="1143229"/>
                        </a:cubicBezTo>
                        <a:lnTo>
                          <a:pt x="921215" y="1087073"/>
                        </a:lnTo>
                        <a:lnTo>
                          <a:pt x="922947" y="1087667"/>
                        </a:lnTo>
                        <a:cubicBezTo>
                          <a:pt x="995175" y="1105583"/>
                          <a:pt x="1099043" y="1094243"/>
                          <a:pt x="1182499" y="1059773"/>
                        </a:cubicBezTo>
                        <a:cubicBezTo>
                          <a:pt x="1293775" y="1013809"/>
                          <a:pt x="1438919" y="912209"/>
                          <a:pt x="1530843" y="784001"/>
                        </a:cubicBezTo>
                        <a:cubicBezTo>
                          <a:pt x="1622767" y="655791"/>
                          <a:pt x="1634863" y="421145"/>
                          <a:pt x="1734043" y="290515"/>
                        </a:cubicBezTo>
                        <a:cubicBezTo>
                          <a:pt x="1833223" y="159885"/>
                          <a:pt x="1997719" y="-7027"/>
                          <a:pt x="2125931" y="229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3" name="フリーフォーム: 図形 1662">
                    <a:extLst>
                      <a:ext uri="{FF2B5EF4-FFF2-40B4-BE49-F238E27FC236}">
                        <a16:creationId xmlns:a16="http://schemas.microsoft.com/office/drawing/2014/main" id="{13C6A6AA-511E-96CC-0EBA-7E523D3EB71D}"/>
                      </a:ext>
                    </a:extLst>
                  </p:cNvPr>
                  <p:cNvSpPr/>
                  <p:nvPr/>
                </p:nvSpPr>
                <p:spPr>
                  <a:xfrm>
                    <a:off x="36690303" y="27391703"/>
                    <a:ext cx="2980611" cy="2980595"/>
                  </a:xfrm>
                  <a:custGeom>
                    <a:avLst/>
                    <a:gdLst>
                      <a:gd name="connsiteX0" fmla="*/ 622300 w 2980598"/>
                      <a:gd name="connsiteY0" fmla="*/ 2200 h 2980588"/>
                      <a:gd name="connsiteX1" fmla="*/ 927100 w 2980598"/>
                      <a:gd name="connsiteY1" fmla="*/ 243500 h 2980588"/>
                      <a:gd name="connsiteX2" fmla="*/ 1206500 w 2980598"/>
                      <a:gd name="connsiteY2" fmla="*/ 180000 h 2980588"/>
                      <a:gd name="connsiteX3" fmla="*/ 1422400 w 2980598"/>
                      <a:gd name="connsiteY3" fmla="*/ 421300 h 2980588"/>
                      <a:gd name="connsiteX4" fmla="*/ 1670348 w 2980598"/>
                      <a:gd name="connsiteY4" fmla="*/ 299560 h 2980588"/>
                      <a:gd name="connsiteX5" fmla="*/ 1700208 w 2980598"/>
                      <a:gd name="connsiteY5" fmla="*/ 272412 h 2980588"/>
                      <a:gd name="connsiteX6" fmla="*/ 1706660 w 2980598"/>
                      <a:gd name="connsiteY6" fmla="*/ 274752 h 2980588"/>
                      <a:gd name="connsiteX7" fmla="*/ 2260600 w 2980598"/>
                      <a:gd name="connsiteY7" fmla="*/ 472100 h 2980588"/>
                      <a:gd name="connsiteX8" fmla="*/ 2400300 w 2980598"/>
                      <a:gd name="connsiteY8" fmla="*/ 484800 h 2980588"/>
                      <a:gd name="connsiteX9" fmla="*/ 2552700 w 2980598"/>
                      <a:gd name="connsiteY9" fmla="*/ 903900 h 2980588"/>
                      <a:gd name="connsiteX10" fmla="*/ 2933700 w 2980598"/>
                      <a:gd name="connsiteY10" fmla="*/ 1145200 h 2980588"/>
                      <a:gd name="connsiteX11" fmla="*/ 2908300 w 2980598"/>
                      <a:gd name="connsiteY11" fmla="*/ 1729400 h 2980588"/>
                      <a:gd name="connsiteX12" fmla="*/ 2336800 w 2980598"/>
                      <a:gd name="connsiteY12" fmla="*/ 1907200 h 2980588"/>
                      <a:gd name="connsiteX13" fmla="*/ 2320428 w 2980598"/>
                      <a:gd name="connsiteY13" fmla="*/ 2172920 h 2980588"/>
                      <a:gd name="connsiteX14" fmla="*/ 2320400 w 2980598"/>
                      <a:gd name="connsiteY14" fmla="*/ 2174336 h 2980588"/>
                      <a:gd name="connsiteX15" fmla="*/ 2282280 w 2980598"/>
                      <a:gd name="connsiteY15" fmla="*/ 2181640 h 2980588"/>
                      <a:gd name="connsiteX16" fmla="*/ 2171700 w 2980598"/>
                      <a:gd name="connsiteY16" fmla="*/ 2202476 h 2980588"/>
                      <a:gd name="connsiteX17" fmla="*/ 1638300 w 2980598"/>
                      <a:gd name="connsiteY17" fmla="*/ 2316776 h 2980588"/>
                      <a:gd name="connsiteX18" fmla="*/ 1200148 w 2980598"/>
                      <a:gd name="connsiteY18" fmla="*/ 2050076 h 2980588"/>
                      <a:gd name="connsiteX19" fmla="*/ 1095376 w 2980598"/>
                      <a:gd name="connsiteY19" fmla="*/ 2431076 h 2980588"/>
                      <a:gd name="connsiteX20" fmla="*/ 1104900 w 2980598"/>
                      <a:gd name="connsiteY20" fmla="*/ 2859700 h 2980588"/>
                      <a:gd name="connsiteX21" fmla="*/ 752476 w 2980598"/>
                      <a:gd name="connsiteY21" fmla="*/ 2954952 h 2980588"/>
                      <a:gd name="connsiteX22" fmla="*/ 552452 w 2980598"/>
                      <a:gd name="connsiteY22" fmla="*/ 2459652 h 2980588"/>
                      <a:gd name="connsiteX23" fmla="*/ 323852 w 2980598"/>
                      <a:gd name="connsiteY23" fmla="*/ 2507276 h 2980588"/>
                      <a:gd name="connsiteX24" fmla="*/ 219076 w 2980598"/>
                      <a:gd name="connsiteY24" fmla="*/ 2288200 h 2980588"/>
                      <a:gd name="connsiteX25" fmla="*/ 295276 w 2980598"/>
                      <a:gd name="connsiteY25" fmla="*/ 1869100 h 2980588"/>
                      <a:gd name="connsiteX26" fmla="*/ 190500 w 2980598"/>
                      <a:gd name="connsiteY26" fmla="*/ 1240452 h 2980588"/>
                      <a:gd name="connsiteX27" fmla="*/ 180088 w 2980598"/>
                      <a:gd name="connsiteY27" fmla="*/ 1236954 h 2980588"/>
                      <a:gd name="connsiteX28" fmla="*/ 172884 w 2980598"/>
                      <a:gd name="connsiteY28" fmla="*/ 1239382 h 2980588"/>
                      <a:gd name="connsiteX29" fmla="*/ 167876 w 2980598"/>
                      <a:gd name="connsiteY29" fmla="*/ 1205426 h 2980588"/>
                      <a:gd name="connsiteX30" fmla="*/ 38100 w 2980598"/>
                      <a:gd name="connsiteY30" fmla="*/ 980100 h 2980588"/>
                      <a:gd name="connsiteX31" fmla="*/ 203200 w 2980598"/>
                      <a:gd name="connsiteY31" fmla="*/ 815000 h 2980588"/>
                      <a:gd name="connsiteX32" fmla="*/ 0 w 2980598"/>
                      <a:gd name="connsiteY32" fmla="*/ 675300 h 2980588"/>
                      <a:gd name="connsiteX33" fmla="*/ 203200 w 2980598"/>
                      <a:gd name="connsiteY33" fmla="*/ 370500 h 2980588"/>
                      <a:gd name="connsiteX34" fmla="*/ 406400 w 2980598"/>
                      <a:gd name="connsiteY34" fmla="*/ 408600 h 2980588"/>
                      <a:gd name="connsiteX35" fmla="*/ 622300 w 2980598"/>
                      <a:gd name="connsiteY35" fmla="*/ 2200 h 29805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2980598" h="2980588">
                        <a:moveTo>
                          <a:pt x="622300" y="2200"/>
                        </a:moveTo>
                        <a:cubicBezTo>
                          <a:pt x="709084" y="-25316"/>
                          <a:pt x="829732" y="213868"/>
                          <a:pt x="927100" y="243500"/>
                        </a:cubicBezTo>
                        <a:cubicBezTo>
                          <a:pt x="1024468" y="273132"/>
                          <a:pt x="1123948" y="150368"/>
                          <a:pt x="1206500" y="180000"/>
                        </a:cubicBezTo>
                        <a:cubicBezTo>
                          <a:pt x="1289052" y="209632"/>
                          <a:pt x="1335616" y="410716"/>
                          <a:pt x="1422400" y="421300"/>
                        </a:cubicBezTo>
                        <a:cubicBezTo>
                          <a:pt x="1487488" y="429238"/>
                          <a:pt x="1597820" y="360976"/>
                          <a:pt x="1670348" y="299560"/>
                        </a:cubicBezTo>
                        <a:lnTo>
                          <a:pt x="1700208" y="272412"/>
                        </a:lnTo>
                        <a:lnTo>
                          <a:pt x="1706660" y="274752"/>
                        </a:lnTo>
                        <a:cubicBezTo>
                          <a:pt x="1895476" y="343512"/>
                          <a:pt x="2154236" y="438762"/>
                          <a:pt x="2260600" y="472100"/>
                        </a:cubicBezTo>
                        <a:cubicBezTo>
                          <a:pt x="2402416" y="516550"/>
                          <a:pt x="2351616" y="412832"/>
                          <a:pt x="2400300" y="484800"/>
                        </a:cubicBezTo>
                        <a:cubicBezTo>
                          <a:pt x="2448984" y="556768"/>
                          <a:pt x="2463800" y="793832"/>
                          <a:pt x="2552700" y="903900"/>
                        </a:cubicBezTo>
                        <a:cubicBezTo>
                          <a:pt x="2641600" y="1013968"/>
                          <a:pt x="2874432" y="1007616"/>
                          <a:pt x="2933700" y="1145200"/>
                        </a:cubicBezTo>
                        <a:cubicBezTo>
                          <a:pt x="2992968" y="1282784"/>
                          <a:pt x="3007784" y="1602400"/>
                          <a:pt x="2908300" y="1729400"/>
                        </a:cubicBezTo>
                        <a:cubicBezTo>
                          <a:pt x="2808816" y="1856400"/>
                          <a:pt x="2444748" y="1790784"/>
                          <a:pt x="2336800" y="1907200"/>
                        </a:cubicBezTo>
                        <a:cubicBezTo>
                          <a:pt x="2269332" y="1979960"/>
                          <a:pt x="2313484" y="2057680"/>
                          <a:pt x="2320428" y="2172920"/>
                        </a:cubicBezTo>
                        <a:lnTo>
                          <a:pt x="2320400" y="2174336"/>
                        </a:lnTo>
                        <a:lnTo>
                          <a:pt x="2282280" y="2181640"/>
                        </a:lnTo>
                        <a:cubicBezTo>
                          <a:pt x="2246312" y="2189180"/>
                          <a:pt x="2209004" y="2196920"/>
                          <a:pt x="2171700" y="2202476"/>
                        </a:cubicBezTo>
                        <a:cubicBezTo>
                          <a:pt x="2022476" y="2224700"/>
                          <a:pt x="1800224" y="2342176"/>
                          <a:pt x="1638300" y="2316776"/>
                        </a:cubicBezTo>
                        <a:cubicBezTo>
                          <a:pt x="1476376" y="2291376"/>
                          <a:pt x="1290636" y="2031024"/>
                          <a:pt x="1200148" y="2050076"/>
                        </a:cubicBezTo>
                        <a:cubicBezTo>
                          <a:pt x="1109660" y="2069124"/>
                          <a:pt x="1111252" y="2296140"/>
                          <a:pt x="1095376" y="2431076"/>
                        </a:cubicBezTo>
                        <a:cubicBezTo>
                          <a:pt x="1079500" y="2566012"/>
                          <a:pt x="1162052" y="2772388"/>
                          <a:pt x="1104900" y="2859700"/>
                        </a:cubicBezTo>
                        <a:cubicBezTo>
                          <a:pt x="1047748" y="2947012"/>
                          <a:pt x="844548" y="3021624"/>
                          <a:pt x="752476" y="2954952"/>
                        </a:cubicBezTo>
                        <a:cubicBezTo>
                          <a:pt x="660400" y="2888276"/>
                          <a:pt x="623888" y="2534264"/>
                          <a:pt x="552452" y="2459652"/>
                        </a:cubicBezTo>
                        <a:cubicBezTo>
                          <a:pt x="481012" y="2385036"/>
                          <a:pt x="379412" y="2535852"/>
                          <a:pt x="323852" y="2507276"/>
                        </a:cubicBezTo>
                        <a:cubicBezTo>
                          <a:pt x="268288" y="2478700"/>
                          <a:pt x="223836" y="2394564"/>
                          <a:pt x="219076" y="2288200"/>
                        </a:cubicBezTo>
                        <a:cubicBezTo>
                          <a:pt x="214312" y="2181836"/>
                          <a:pt x="300036" y="2043724"/>
                          <a:pt x="295276" y="1869100"/>
                        </a:cubicBezTo>
                        <a:cubicBezTo>
                          <a:pt x="290512" y="1694476"/>
                          <a:pt x="242888" y="1280136"/>
                          <a:pt x="190500" y="1240452"/>
                        </a:cubicBezTo>
                        <a:cubicBezTo>
                          <a:pt x="187224" y="1237972"/>
                          <a:pt x="183748" y="1236850"/>
                          <a:pt x="180088" y="1236954"/>
                        </a:cubicBezTo>
                        <a:lnTo>
                          <a:pt x="172884" y="1239382"/>
                        </a:lnTo>
                        <a:lnTo>
                          <a:pt x="167876" y="1205426"/>
                        </a:lnTo>
                        <a:cubicBezTo>
                          <a:pt x="131764" y="1063048"/>
                          <a:pt x="34924" y="1053126"/>
                          <a:pt x="38100" y="980100"/>
                        </a:cubicBezTo>
                        <a:cubicBezTo>
                          <a:pt x="42332" y="882732"/>
                          <a:pt x="209548" y="865800"/>
                          <a:pt x="203200" y="815000"/>
                        </a:cubicBezTo>
                        <a:cubicBezTo>
                          <a:pt x="196852" y="764200"/>
                          <a:pt x="0" y="749384"/>
                          <a:pt x="0" y="675300"/>
                        </a:cubicBezTo>
                        <a:cubicBezTo>
                          <a:pt x="0" y="601216"/>
                          <a:pt x="135468" y="414950"/>
                          <a:pt x="203200" y="370500"/>
                        </a:cubicBezTo>
                        <a:cubicBezTo>
                          <a:pt x="270932" y="326050"/>
                          <a:pt x="336548" y="469984"/>
                          <a:pt x="406400" y="408600"/>
                        </a:cubicBezTo>
                        <a:cubicBezTo>
                          <a:pt x="476252" y="347216"/>
                          <a:pt x="535516" y="29716"/>
                          <a:pt x="622300" y="220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6" name="フリーフォーム: 図形 1695">
                    <a:extLst>
                      <a:ext uri="{FF2B5EF4-FFF2-40B4-BE49-F238E27FC236}">
                        <a16:creationId xmlns:a16="http://schemas.microsoft.com/office/drawing/2014/main" id="{33D89F3B-3745-9312-8FB3-4823595E1A91}"/>
                      </a:ext>
                    </a:extLst>
                  </p:cNvPr>
                  <p:cNvSpPr/>
                  <p:nvPr/>
                </p:nvSpPr>
                <p:spPr>
                  <a:xfrm>
                    <a:off x="41592907" y="26902792"/>
                    <a:ext cx="3406027" cy="4492217"/>
                  </a:xfrm>
                  <a:custGeom>
                    <a:avLst/>
                    <a:gdLst>
                      <a:gd name="connsiteX0" fmla="*/ 34977 w 3406027"/>
                      <a:gd name="connsiteY0" fmla="*/ 90 h 4492217"/>
                      <a:gd name="connsiteX1" fmla="*/ 50393 w 3406027"/>
                      <a:gd name="connsiteY1" fmla="*/ 3428 h 4492217"/>
                      <a:gd name="connsiteX2" fmla="*/ 751433 w 3406027"/>
                      <a:gd name="connsiteY2" fmla="*/ 765428 h 4492217"/>
                      <a:gd name="connsiteX3" fmla="*/ 1482953 w 3406027"/>
                      <a:gd name="connsiteY3" fmla="*/ 925448 h 4492217"/>
                      <a:gd name="connsiteX4" fmla="*/ 2328773 w 3406027"/>
                      <a:gd name="connsiteY4" fmla="*/ 613028 h 4492217"/>
                      <a:gd name="connsiteX5" fmla="*/ 2968853 w 3406027"/>
                      <a:gd name="connsiteY5" fmla="*/ 1237868 h 4492217"/>
                      <a:gd name="connsiteX6" fmla="*/ 3310325 w 3406027"/>
                      <a:gd name="connsiteY6" fmla="*/ 1323772 h 4492217"/>
                      <a:gd name="connsiteX7" fmla="*/ 3348965 w 3406027"/>
                      <a:gd name="connsiteY7" fmla="*/ 1311426 h 4492217"/>
                      <a:gd name="connsiteX8" fmla="*/ 3374621 w 3406027"/>
                      <a:gd name="connsiteY8" fmla="*/ 1348360 h 4492217"/>
                      <a:gd name="connsiteX9" fmla="*/ 3288893 w 3406027"/>
                      <a:gd name="connsiteY9" fmla="*/ 1529332 h 4492217"/>
                      <a:gd name="connsiteX10" fmla="*/ 2707869 w 3406027"/>
                      <a:gd name="connsiteY10" fmla="*/ 1538860 h 4492217"/>
                      <a:gd name="connsiteX11" fmla="*/ 1983973 w 3406027"/>
                      <a:gd name="connsiteY11" fmla="*/ 2272284 h 4492217"/>
                      <a:gd name="connsiteX12" fmla="*/ 1917293 w 3406027"/>
                      <a:gd name="connsiteY12" fmla="*/ 2977132 h 4492217"/>
                      <a:gd name="connsiteX13" fmla="*/ 1802997 w 3406027"/>
                      <a:gd name="connsiteY13" fmla="*/ 3491484 h 4492217"/>
                      <a:gd name="connsiteX14" fmla="*/ 1031469 w 3406027"/>
                      <a:gd name="connsiteY14" fmla="*/ 3729608 h 4492217"/>
                      <a:gd name="connsiteX15" fmla="*/ 717149 w 3406027"/>
                      <a:gd name="connsiteY15" fmla="*/ 4005832 h 4492217"/>
                      <a:gd name="connsiteX16" fmla="*/ 564749 w 3406027"/>
                      <a:gd name="connsiteY16" fmla="*/ 4339208 h 4492217"/>
                      <a:gd name="connsiteX17" fmla="*/ 383773 w 3406027"/>
                      <a:gd name="connsiteY17" fmla="*/ 4491608 h 4492217"/>
                      <a:gd name="connsiteX18" fmla="*/ 117069 w 3406027"/>
                      <a:gd name="connsiteY18" fmla="*/ 4386832 h 4492217"/>
                      <a:gd name="connsiteX19" fmla="*/ 2773 w 3406027"/>
                      <a:gd name="connsiteY19" fmla="*/ 4243960 h 4492217"/>
                      <a:gd name="connsiteX20" fmla="*/ 221845 w 3406027"/>
                      <a:gd name="connsiteY20" fmla="*/ 4110608 h 4492217"/>
                      <a:gd name="connsiteX21" fmla="*/ 107549 w 3406027"/>
                      <a:gd name="connsiteY21" fmla="*/ 3758184 h 4492217"/>
                      <a:gd name="connsiteX22" fmla="*/ 155173 w 3406027"/>
                      <a:gd name="connsiteY22" fmla="*/ 3681984 h 4492217"/>
                      <a:gd name="connsiteX23" fmla="*/ 145645 w 3406027"/>
                      <a:gd name="connsiteY23" fmla="*/ 3472432 h 4492217"/>
                      <a:gd name="connsiteX24" fmla="*/ 250421 w 3406027"/>
                      <a:gd name="connsiteY24" fmla="*/ 3291460 h 4492217"/>
                      <a:gd name="connsiteX25" fmla="*/ 117069 w 3406027"/>
                      <a:gd name="connsiteY25" fmla="*/ 2967608 h 4492217"/>
                      <a:gd name="connsiteX26" fmla="*/ 355197 w 3406027"/>
                      <a:gd name="connsiteY26" fmla="*/ 2739008 h 4492217"/>
                      <a:gd name="connsiteX27" fmla="*/ 345669 w 3406027"/>
                      <a:gd name="connsiteY27" fmla="*/ 2538984 h 4492217"/>
                      <a:gd name="connsiteX28" fmla="*/ 926693 w 3406027"/>
                      <a:gd name="connsiteY28" fmla="*/ 1986532 h 4492217"/>
                      <a:gd name="connsiteX29" fmla="*/ 634405 w 3406027"/>
                      <a:gd name="connsiteY29" fmla="*/ 1640722 h 4492217"/>
                      <a:gd name="connsiteX30" fmla="*/ 607261 w 3406027"/>
                      <a:gd name="connsiteY30" fmla="*/ 1630062 h 4492217"/>
                      <a:gd name="connsiteX31" fmla="*/ 554741 w 3406027"/>
                      <a:gd name="connsiteY31" fmla="*/ 1566956 h 4492217"/>
                      <a:gd name="connsiteX32" fmla="*/ 370433 w 3406027"/>
                      <a:gd name="connsiteY32" fmla="*/ 1336928 h 4492217"/>
                      <a:gd name="connsiteX33" fmla="*/ 370433 w 3406027"/>
                      <a:gd name="connsiteY33" fmla="*/ 1024508 h 4492217"/>
                      <a:gd name="connsiteX34" fmla="*/ 164693 w 3406027"/>
                      <a:gd name="connsiteY34" fmla="*/ 506348 h 4492217"/>
                      <a:gd name="connsiteX35" fmla="*/ 34977 w 3406027"/>
                      <a:gd name="connsiteY35" fmla="*/ 90 h 44922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406027" h="4492217">
                        <a:moveTo>
                          <a:pt x="34977" y="90"/>
                        </a:moveTo>
                        <a:cubicBezTo>
                          <a:pt x="39173" y="-332"/>
                          <a:pt x="44281" y="730"/>
                          <a:pt x="50393" y="3428"/>
                        </a:cubicBezTo>
                        <a:cubicBezTo>
                          <a:pt x="148181" y="46608"/>
                          <a:pt x="512673" y="611758"/>
                          <a:pt x="751433" y="765428"/>
                        </a:cubicBezTo>
                        <a:cubicBezTo>
                          <a:pt x="990193" y="919098"/>
                          <a:pt x="1220061" y="950848"/>
                          <a:pt x="1482953" y="925448"/>
                        </a:cubicBezTo>
                        <a:cubicBezTo>
                          <a:pt x="1745845" y="900048"/>
                          <a:pt x="2081125" y="560958"/>
                          <a:pt x="2328773" y="613028"/>
                        </a:cubicBezTo>
                        <a:cubicBezTo>
                          <a:pt x="2576421" y="665098"/>
                          <a:pt x="2788513" y="1126108"/>
                          <a:pt x="2968853" y="1237868"/>
                        </a:cubicBezTo>
                        <a:cubicBezTo>
                          <a:pt x="3104109" y="1321688"/>
                          <a:pt x="3209361" y="1347644"/>
                          <a:pt x="3310325" y="1323772"/>
                        </a:cubicBezTo>
                        <a:lnTo>
                          <a:pt x="3348965" y="1311426"/>
                        </a:lnTo>
                        <a:lnTo>
                          <a:pt x="3374621" y="1348360"/>
                        </a:lnTo>
                        <a:cubicBezTo>
                          <a:pt x="3439709" y="1470596"/>
                          <a:pt x="3400021" y="1497584"/>
                          <a:pt x="3288893" y="1529332"/>
                        </a:cubicBezTo>
                        <a:cubicBezTo>
                          <a:pt x="3177773" y="1561084"/>
                          <a:pt x="2925357" y="1415032"/>
                          <a:pt x="2707869" y="1538860"/>
                        </a:cubicBezTo>
                        <a:cubicBezTo>
                          <a:pt x="2490381" y="1662684"/>
                          <a:pt x="2115733" y="2032572"/>
                          <a:pt x="1983973" y="2272284"/>
                        </a:cubicBezTo>
                        <a:cubicBezTo>
                          <a:pt x="1852205" y="2511996"/>
                          <a:pt x="1947461" y="2773932"/>
                          <a:pt x="1917293" y="2977132"/>
                        </a:cubicBezTo>
                        <a:cubicBezTo>
                          <a:pt x="1887133" y="3180332"/>
                          <a:pt x="1950629" y="3366072"/>
                          <a:pt x="1802997" y="3491484"/>
                        </a:cubicBezTo>
                        <a:cubicBezTo>
                          <a:pt x="1655357" y="3616896"/>
                          <a:pt x="1212445" y="3643884"/>
                          <a:pt x="1031469" y="3729608"/>
                        </a:cubicBezTo>
                        <a:cubicBezTo>
                          <a:pt x="850493" y="3815332"/>
                          <a:pt x="794933" y="3904232"/>
                          <a:pt x="717149" y="4005832"/>
                        </a:cubicBezTo>
                        <a:cubicBezTo>
                          <a:pt x="639357" y="4107432"/>
                          <a:pt x="620309" y="4258248"/>
                          <a:pt x="564749" y="4339208"/>
                        </a:cubicBezTo>
                        <a:cubicBezTo>
                          <a:pt x="509181" y="4420172"/>
                          <a:pt x="458381" y="4483672"/>
                          <a:pt x="383773" y="4491608"/>
                        </a:cubicBezTo>
                        <a:cubicBezTo>
                          <a:pt x="309157" y="4499544"/>
                          <a:pt x="180573" y="4428108"/>
                          <a:pt x="117069" y="4386832"/>
                        </a:cubicBezTo>
                        <a:cubicBezTo>
                          <a:pt x="53573" y="4345560"/>
                          <a:pt x="-14691" y="4289996"/>
                          <a:pt x="2773" y="4243960"/>
                        </a:cubicBezTo>
                        <a:cubicBezTo>
                          <a:pt x="20229" y="4197920"/>
                          <a:pt x="204381" y="4191572"/>
                          <a:pt x="221845" y="4110608"/>
                        </a:cubicBezTo>
                        <a:cubicBezTo>
                          <a:pt x="239309" y="4029648"/>
                          <a:pt x="118661" y="3829620"/>
                          <a:pt x="107549" y="3758184"/>
                        </a:cubicBezTo>
                        <a:cubicBezTo>
                          <a:pt x="96429" y="3686744"/>
                          <a:pt x="148821" y="3729608"/>
                          <a:pt x="155173" y="3681984"/>
                        </a:cubicBezTo>
                        <a:cubicBezTo>
                          <a:pt x="161517" y="3634360"/>
                          <a:pt x="129773" y="3537520"/>
                          <a:pt x="145645" y="3472432"/>
                        </a:cubicBezTo>
                        <a:cubicBezTo>
                          <a:pt x="161517" y="3407348"/>
                          <a:pt x="255181" y="3375596"/>
                          <a:pt x="250421" y="3291460"/>
                        </a:cubicBezTo>
                        <a:cubicBezTo>
                          <a:pt x="245661" y="3207320"/>
                          <a:pt x="99605" y="3059684"/>
                          <a:pt x="117069" y="2967608"/>
                        </a:cubicBezTo>
                        <a:cubicBezTo>
                          <a:pt x="134533" y="2875532"/>
                          <a:pt x="317093" y="2810448"/>
                          <a:pt x="355197" y="2739008"/>
                        </a:cubicBezTo>
                        <a:cubicBezTo>
                          <a:pt x="393293" y="2667572"/>
                          <a:pt x="250421" y="2664396"/>
                          <a:pt x="345669" y="2538984"/>
                        </a:cubicBezTo>
                        <a:cubicBezTo>
                          <a:pt x="440917" y="2413572"/>
                          <a:pt x="885421" y="2138932"/>
                          <a:pt x="926693" y="1986532"/>
                        </a:cubicBezTo>
                        <a:cubicBezTo>
                          <a:pt x="962813" y="1853182"/>
                          <a:pt x="747337" y="1694310"/>
                          <a:pt x="634405" y="1640722"/>
                        </a:cubicBezTo>
                        <a:lnTo>
                          <a:pt x="607261" y="1630062"/>
                        </a:lnTo>
                        <a:lnTo>
                          <a:pt x="554741" y="1566956"/>
                        </a:lnTo>
                        <a:cubicBezTo>
                          <a:pt x="480285" y="1482978"/>
                          <a:pt x="396469" y="1403604"/>
                          <a:pt x="370433" y="1336928"/>
                        </a:cubicBezTo>
                        <a:cubicBezTo>
                          <a:pt x="318365" y="1203578"/>
                          <a:pt x="404725" y="1162938"/>
                          <a:pt x="370433" y="1024508"/>
                        </a:cubicBezTo>
                        <a:cubicBezTo>
                          <a:pt x="336141" y="886078"/>
                          <a:pt x="218033" y="676528"/>
                          <a:pt x="164693" y="506348"/>
                        </a:cubicBezTo>
                        <a:cubicBezTo>
                          <a:pt x="114685" y="346804"/>
                          <a:pt x="-27963" y="6434"/>
                          <a:pt x="34977" y="9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7" name="フリーフォーム: 図形 1696">
                    <a:extLst>
                      <a:ext uri="{FF2B5EF4-FFF2-40B4-BE49-F238E27FC236}">
                        <a16:creationId xmlns:a16="http://schemas.microsoft.com/office/drawing/2014/main" id="{ACC1C22C-47EF-550E-0E0A-4953439020D1}"/>
                      </a:ext>
                    </a:extLst>
                  </p:cNvPr>
                  <p:cNvSpPr/>
                  <p:nvPr/>
                </p:nvSpPr>
                <p:spPr>
                  <a:xfrm>
                    <a:off x="38887484" y="27673822"/>
                    <a:ext cx="3312684" cy="1508309"/>
                  </a:xfrm>
                  <a:custGeom>
                    <a:avLst/>
                    <a:gdLst>
                      <a:gd name="connsiteX0" fmla="*/ 398264 w 3312684"/>
                      <a:gd name="connsiteY0" fmla="*/ 515 h 1508309"/>
                      <a:gd name="connsiteX1" fmla="*/ 1429936 w 3312684"/>
                      <a:gd name="connsiteY1" fmla="*/ 413499 h 1508309"/>
                      <a:gd name="connsiteX2" fmla="*/ 1986196 w 3312684"/>
                      <a:gd name="connsiteY2" fmla="*/ 375399 h 1508309"/>
                      <a:gd name="connsiteX3" fmla="*/ 2214796 w 3312684"/>
                      <a:gd name="connsiteY3" fmla="*/ 489699 h 1508309"/>
                      <a:gd name="connsiteX4" fmla="*/ 2710096 w 3312684"/>
                      <a:gd name="connsiteY4" fmla="*/ 322059 h 1508309"/>
                      <a:gd name="connsiteX5" fmla="*/ 3013468 w 3312684"/>
                      <a:gd name="connsiteY5" fmla="*/ 356349 h 1508309"/>
                      <a:gd name="connsiteX6" fmla="*/ 3076316 w 3312684"/>
                      <a:gd name="connsiteY6" fmla="*/ 375657 h 1508309"/>
                      <a:gd name="connsiteX7" fmla="*/ 3069188 w 3312684"/>
                      <a:gd name="connsiteY7" fmla="*/ 411595 h 1508309"/>
                      <a:gd name="connsiteX8" fmla="*/ 3075856 w 3312684"/>
                      <a:gd name="connsiteY8" fmla="*/ 565899 h 1508309"/>
                      <a:gd name="connsiteX9" fmla="*/ 3260164 w 3312684"/>
                      <a:gd name="connsiteY9" fmla="*/ 795927 h 1508309"/>
                      <a:gd name="connsiteX10" fmla="*/ 3312684 w 3312684"/>
                      <a:gd name="connsiteY10" fmla="*/ 859033 h 1508309"/>
                      <a:gd name="connsiteX11" fmla="*/ 3298740 w 3312684"/>
                      <a:gd name="connsiteY11" fmla="*/ 853555 h 1508309"/>
                      <a:gd name="connsiteX12" fmla="*/ 3108244 w 3312684"/>
                      <a:gd name="connsiteY12" fmla="*/ 1072631 h 1508309"/>
                      <a:gd name="connsiteX13" fmla="*/ 2641516 w 3312684"/>
                      <a:gd name="connsiteY13" fmla="*/ 939279 h 1508309"/>
                      <a:gd name="connsiteX14" fmla="*/ 2774868 w 3312684"/>
                      <a:gd name="connsiteY14" fmla="*/ 1453631 h 1508309"/>
                      <a:gd name="connsiteX15" fmla="*/ 2746524 w 3312684"/>
                      <a:gd name="connsiteY15" fmla="*/ 1493005 h 1508309"/>
                      <a:gd name="connsiteX16" fmla="*/ 2723704 w 3312684"/>
                      <a:gd name="connsiteY16" fmla="*/ 1508309 h 1508309"/>
                      <a:gd name="connsiteX17" fmla="*/ 2701048 w 3312684"/>
                      <a:gd name="connsiteY17" fmla="*/ 1484407 h 1508309"/>
                      <a:gd name="connsiteX18" fmla="*/ 2611036 w 3312684"/>
                      <a:gd name="connsiteY18" fmla="*/ 1396479 h 1508309"/>
                      <a:gd name="connsiteX19" fmla="*/ 2344336 w 3312684"/>
                      <a:gd name="connsiteY19" fmla="*/ 1145019 h 1508309"/>
                      <a:gd name="connsiteX20" fmla="*/ 1902376 w 3312684"/>
                      <a:gd name="connsiteY20" fmla="*/ 984999 h 1508309"/>
                      <a:gd name="connsiteX21" fmla="*/ 1833796 w 3312684"/>
                      <a:gd name="connsiteY21" fmla="*/ 1449819 h 1508309"/>
                      <a:gd name="connsiteX22" fmla="*/ 1506136 w 3312684"/>
                      <a:gd name="connsiteY22" fmla="*/ 1145019 h 1508309"/>
                      <a:gd name="connsiteX23" fmla="*/ 1140376 w 3312684"/>
                      <a:gd name="connsiteY23" fmla="*/ 1099299 h 1508309"/>
                      <a:gd name="connsiteX24" fmla="*/ 972736 w 3312684"/>
                      <a:gd name="connsiteY24" fmla="*/ 931659 h 1508309"/>
                      <a:gd name="connsiteX25" fmla="*/ 756100 w 3312684"/>
                      <a:gd name="connsiteY25" fmla="*/ 896811 h 1508309"/>
                      <a:gd name="connsiteX26" fmla="*/ 747608 w 3312684"/>
                      <a:gd name="connsiteY26" fmla="*/ 896011 h 1508309"/>
                      <a:gd name="connsiteX27" fmla="*/ 736516 w 3312684"/>
                      <a:gd name="connsiteY27" fmla="*/ 863079 h 1508309"/>
                      <a:gd name="connsiteX28" fmla="*/ 355516 w 3312684"/>
                      <a:gd name="connsiteY28" fmla="*/ 621779 h 1508309"/>
                      <a:gd name="connsiteX29" fmla="*/ 203116 w 3312684"/>
                      <a:gd name="connsiteY29" fmla="*/ 202679 h 1508309"/>
                      <a:gd name="connsiteX30" fmla="*/ 63416 w 3312684"/>
                      <a:gd name="connsiteY30" fmla="*/ 189979 h 1508309"/>
                      <a:gd name="connsiteX31" fmla="*/ 16820 w 3312684"/>
                      <a:gd name="connsiteY31" fmla="*/ 174747 h 1508309"/>
                      <a:gd name="connsiteX32" fmla="*/ 0 w 3312684"/>
                      <a:gd name="connsiteY32" fmla="*/ 168975 h 1508309"/>
                      <a:gd name="connsiteX33" fmla="*/ 109176 w 3312684"/>
                      <a:gd name="connsiteY33" fmla="*/ 91555 h 1508309"/>
                      <a:gd name="connsiteX34" fmla="*/ 340276 w 3312684"/>
                      <a:gd name="connsiteY34" fmla="*/ 2019 h 1508309"/>
                      <a:gd name="connsiteX35" fmla="*/ 398264 w 3312684"/>
                      <a:gd name="connsiteY35" fmla="*/ 515 h 15083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312684" h="1508309">
                        <a:moveTo>
                          <a:pt x="398264" y="515"/>
                        </a:moveTo>
                        <a:cubicBezTo>
                          <a:pt x="700160" y="15533"/>
                          <a:pt x="1172760" y="355159"/>
                          <a:pt x="1429936" y="413499"/>
                        </a:cubicBezTo>
                        <a:cubicBezTo>
                          <a:pt x="1704256" y="475729"/>
                          <a:pt x="1855388" y="362699"/>
                          <a:pt x="1986196" y="375399"/>
                        </a:cubicBezTo>
                        <a:cubicBezTo>
                          <a:pt x="2117004" y="388099"/>
                          <a:pt x="2094148" y="498589"/>
                          <a:pt x="2214796" y="489699"/>
                        </a:cubicBezTo>
                        <a:cubicBezTo>
                          <a:pt x="2335444" y="480809"/>
                          <a:pt x="2527216" y="324599"/>
                          <a:pt x="2710096" y="322059"/>
                        </a:cubicBezTo>
                        <a:cubicBezTo>
                          <a:pt x="2801536" y="320789"/>
                          <a:pt x="2907900" y="331583"/>
                          <a:pt x="3013468" y="356349"/>
                        </a:cubicBezTo>
                        <a:lnTo>
                          <a:pt x="3076316" y="375657"/>
                        </a:lnTo>
                        <a:lnTo>
                          <a:pt x="3069188" y="411595"/>
                        </a:lnTo>
                        <a:cubicBezTo>
                          <a:pt x="3058396" y="455727"/>
                          <a:pt x="3049820" y="499223"/>
                          <a:pt x="3075856" y="565899"/>
                        </a:cubicBezTo>
                        <a:cubicBezTo>
                          <a:pt x="3101892" y="632575"/>
                          <a:pt x="3185708" y="711949"/>
                          <a:pt x="3260164" y="795927"/>
                        </a:cubicBezTo>
                        <a:lnTo>
                          <a:pt x="3312684" y="859033"/>
                        </a:lnTo>
                        <a:lnTo>
                          <a:pt x="3298740" y="853555"/>
                        </a:lnTo>
                        <a:cubicBezTo>
                          <a:pt x="3211428" y="829743"/>
                          <a:pt x="3217780" y="1058343"/>
                          <a:pt x="3108244" y="1072631"/>
                        </a:cubicBezTo>
                        <a:cubicBezTo>
                          <a:pt x="2998708" y="1086915"/>
                          <a:pt x="2697084" y="875779"/>
                          <a:pt x="2641516" y="939279"/>
                        </a:cubicBezTo>
                        <a:cubicBezTo>
                          <a:pt x="2585956" y="1002779"/>
                          <a:pt x="2820908" y="1336155"/>
                          <a:pt x="2774868" y="1453631"/>
                        </a:cubicBezTo>
                        <a:cubicBezTo>
                          <a:pt x="2769112" y="1468315"/>
                          <a:pt x="2759340" y="1481337"/>
                          <a:pt x="2746524" y="1493005"/>
                        </a:cubicBezTo>
                        <a:lnTo>
                          <a:pt x="2723704" y="1508309"/>
                        </a:lnTo>
                        <a:lnTo>
                          <a:pt x="2701048" y="1484407"/>
                        </a:lnTo>
                        <a:cubicBezTo>
                          <a:pt x="2669932" y="1449899"/>
                          <a:pt x="2640244" y="1418069"/>
                          <a:pt x="2611036" y="1396479"/>
                        </a:cubicBezTo>
                        <a:cubicBezTo>
                          <a:pt x="2494196" y="1310119"/>
                          <a:pt x="2462444" y="1213599"/>
                          <a:pt x="2344336" y="1145019"/>
                        </a:cubicBezTo>
                        <a:cubicBezTo>
                          <a:pt x="2226228" y="1076439"/>
                          <a:pt x="1987468" y="934199"/>
                          <a:pt x="1902376" y="984999"/>
                        </a:cubicBezTo>
                        <a:cubicBezTo>
                          <a:pt x="1817284" y="1035799"/>
                          <a:pt x="1899836" y="1423149"/>
                          <a:pt x="1833796" y="1449819"/>
                        </a:cubicBezTo>
                        <a:cubicBezTo>
                          <a:pt x="1767756" y="1476489"/>
                          <a:pt x="1621708" y="1203439"/>
                          <a:pt x="1506136" y="1145019"/>
                        </a:cubicBezTo>
                        <a:cubicBezTo>
                          <a:pt x="1390564" y="1086599"/>
                          <a:pt x="1229276" y="1134859"/>
                          <a:pt x="1140376" y="1099299"/>
                        </a:cubicBezTo>
                        <a:cubicBezTo>
                          <a:pt x="1051476" y="1063739"/>
                          <a:pt x="1112436" y="974839"/>
                          <a:pt x="972736" y="931659"/>
                        </a:cubicBezTo>
                        <a:cubicBezTo>
                          <a:pt x="920348" y="915467"/>
                          <a:pt x="843316" y="905525"/>
                          <a:pt x="756100" y="896811"/>
                        </a:cubicBezTo>
                        <a:lnTo>
                          <a:pt x="747608" y="896011"/>
                        </a:lnTo>
                        <a:lnTo>
                          <a:pt x="736516" y="863079"/>
                        </a:lnTo>
                        <a:cubicBezTo>
                          <a:pt x="677248" y="725495"/>
                          <a:pt x="444416" y="731847"/>
                          <a:pt x="355516" y="621779"/>
                        </a:cubicBezTo>
                        <a:cubicBezTo>
                          <a:pt x="266616" y="511711"/>
                          <a:pt x="251800" y="274647"/>
                          <a:pt x="203116" y="202679"/>
                        </a:cubicBezTo>
                        <a:cubicBezTo>
                          <a:pt x="154432" y="130711"/>
                          <a:pt x="205232" y="234429"/>
                          <a:pt x="63416" y="189979"/>
                        </a:cubicBezTo>
                        <a:cubicBezTo>
                          <a:pt x="50120" y="185811"/>
                          <a:pt x="34444" y="180677"/>
                          <a:pt x="16820" y="174747"/>
                        </a:cubicBezTo>
                        <a:lnTo>
                          <a:pt x="0" y="168975"/>
                        </a:lnTo>
                        <a:lnTo>
                          <a:pt x="109176" y="91555"/>
                        </a:lnTo>
                        <a:cubicBezTo>
                          <a:pt x="186844" y="43771"/>
                          <a:pt x="266300" y="10275"/>
                          <a:pt x="340276" y="2019"/>
                        </a:cubicBezTo>
                        <a:cubicBezTo>
                          <a:pt x="358772" y="-45"/>
                          <a:pt x="378140" y="-487"/>
                          <a:pt x="398264" y="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8" name="フリーフォーム: 図形 1697">
                    <a:extLst>
                      <a:ext uri="{FF2B5EF4-FFF2-40B4-BE49-F238E27FC236}">
                        <a16:creationId xmlns:a16="http://schemas.microsoft.com/office/drawing/2014/main" id="{7E6D3CDF-AB01-08AB-6420-23C5D3D3E510}"/>
                      </a:ext>
                    </a:extLst>
                  </p:cNvPr>
                  <p:cNvSpPr/>
                  <p:nvPr/>
                </p:nvSpPr>
                <p:spPr>
                  <a:xfrm>
                    <a:off x="38990133" y="28569832"/>
                    <a:ext cx="2621055" cy="6706881"/>
                  </a:xfrm>
                  <a:custGeom>
                    <a:avLst/>
                    <a:gdLst>
                      <a:gd name="connsiteX0" fmla="*/ 2053091 w 2621055"/>
                      <a:gd name="connsiteY0" fmla="*/ 6525596 h 6706881"/>
                      <a:gd name="connsiteX1" fmla="*/ 2119767 w 2621055"/>
                      <a:gd name="connsiteY1" fmla="*/ 6582744 h 6706881"/>
                      <a:gd name="connsiteX2" fmla="*/ 2138819 w 2621055"/>
                      <a:gd name="connsiteY2" fmla="*/ 6639896 h 6706881"/>
                      <a:gd name="connsiteX3" fmla="*/ 2034043 w 2621055"/>
                      <a:gd name="connsiteY3" fmla="*/ 6706568 h 6706881"/>
                      <a:gd name="connsiteX4" fmla="*/ 2014991 w 2621055"/>
                      <a:gd name="connsiteY4" fmla="*/ 6611320 h 6706881"/>
                      <a:gd name="connsiteX5" fmla="*/ 2053091 w 2621055"/>
                      <a:gd name="connsiteY5" fmla="*/ 6525596 h 6706881"/>
                      <a:gd name="connsiteX6" fmla="*/ 1834019 w 2621055"/>
                      <a:gd name="connsiteY6" fmla="*/ 5696920 h 6706881"/>
                      <a:gd name="connsiteX7" fmla="*/ 1948315 w 2621055"/>
                      <a:gd name="connsiteY7" fmla="*/ 5773120 h 6706881"/>
                      <a:gd name="connsiteX8" fmla="*/ 1881643 w 2621055"/>
                      <a:gd name="connsiteY8" fmla="*/ 5944568 h 6706881"/>
                      <a:gd name="connsiteX9" fmla="*/ 1700667 w 2621055"/>
                      <a:gd name="connsiteY9" fmla="*/ 5944568 h 6706881"/>
                      <a:gd name="connsiteX10" fmla="*/ 1710191 w 2621055"/>
                      <a:gd name="connsiteY10" fmla="*/ 5782644 h 6706881"/>
                      <a:gd name="connsiteX11" fmla="*/ 1834019 w 2621055"/>
                      <a:gd name="connsiteY11" fmla="*/ 5696920 h 6706881"/>
                      <a:gd name="connsiteX12" fmla="*/ 653887 w 2621055"/>
                      <a:gd name="connsiteY12" fmla="*/ 5244928 h 6706881"/>
                      <a:gd name="connsiteX13" fmla="*/ 757691 w 2621055"/>
                      <a:gd name="connsiteY13" fmla="*/ 5315920 h 6706881"/>
                      <a:gd name="connsiteX14" fmla="*/ 757691 w 2621055"/>
                      <a:gd name="connsiteY14" fmla="*/ 5401644 h 6706881"/>
                      <a:gd name="connsiteX15" fmla="*/ 595767 w 2621055"/>
                      <a:gd name="connsiteY15" fmla="*/ 5477844 h 6706881"/>
                      <a:gd name="connsiteX16" fmla="*/ 624343 w 2621055"/>
                      <a:gd name="connsiteY16" fmla="*/ 5249244 h 6706881"/>
                      <a:gd name="connsiteX17" fmla="*/ 653887 w 2621055"/>
                      <a:gd name="connsiteY17" fmla="*/ 5244928 h 6706881"/>
                      <a:gd name="connsiteX18" fmla="*/ 1091067 w 2621055"/>
                      <a:gd name="connsiteY18" fmla="*/ 4592020 h 6706881"/>
                      <a:gd name="connsiteX19" fmla="*/ 1081543 w 2621055"/>
                      <a:gd name="connsiteY19" fmla="*/ 4934920 h 6706881"/>
                      <a:gd name="connsiteX20" fmla="*/ 957715 w 2621055"/>
                      <a:gd name="connsiteY20" fmla="*/ 4830144 h 6706881"/>
                      <a:gd name="connsiteX21" fmla="*/ 957715 w 2621055"/>
                      <a:gd name="connsiteY21" fmla="*/ 4725372 h 6706881"/>
                      <a:gd name="connsiteX22" fmla="*/ 1091067 w 2621055"/>
                      <a:gd name="connsiteY22" fmla="*/ 4592020 h 6706881"/>
                      <a:gd name="connsiteX23" fmla="*/ 1372315 w 2621055"/>
                      <a:gd name="connsiteY23" fmla="*/ 3241228 h 6706881"/>
                      <a:gd name="connsiteX24" fmla="*/ 1557791 w 2621055"/>
                      <a:gd name="connsiteY24" fmla="*/ 3296620 h 6706881"/>
                      <a:gd name="connsiteX25" fmla="*/ 1567315 w 2621055"/>
                      <a:gd name="connsiteY25" fmla="*/ 3649044 h 6706881"/>
                      <a:gd name="connsiteX26" fmla="*/ 1357767 w 2621055"/>
                      <a:gd name="connsiteY26" fmla="*/ 3563320 h 6706881"/>
                      <a:gd name="connsiteX27" fmla="*/ 1281567 w 2621055"/>
                      <a:gd name="connsiteY27" fmla="*/ 3268044 h 6706881"/>
                      <a:gd name="connsiteX28" fmla="*/ 1372315 w 2621055"/>
                      <a:gd name="connsiteY28" fmla="*/ 3241228 h 6706881"/>
                      <a:gd name="connsiteX29" fmla="*/ 644959 w 2621055"/>
                      <a:gd name="connsiteY29" fmla="*/ 0 h 6706881"/>
                      <a:gd name="connsiteX30" fmla="*/ 653451 w 2621055"/>
                      <a:gd name="connsiteY30" fmla="*/ 800 h 6706881"/>
                      <a:gd name="connsiteX31" fmla="*/ 870087 w 2621055"/>
                      <a:gd name="connsiteY31" fmla="*/ 35648 h 6706881"/>
                      <a:gd name="connsiteX32" fmla="*/ 1037727 w 2621055"/>
                      <a:gd name="connsiteY32" fmla="*/ 203288 h 6706881"/>
                      <a:gd name="connsiteX33" fmla="*/ 1403487 w 2621055"/>
                      <a:gd name="connsiteY33" fmla="*/ 249008 h 6706881"/>
                      <a:gd name="connsiteX34" fmla="*/ 1731147 w 2621055"/>
                      <a:gd name="connsiteY34" fmla="*/ 553808 h 6706881"/>
                      <a:gd name="connsiteX35" fmla="*/ 1799727 w 2621055"/>
                      <a:gd name="connsiteY35" fmla="*/ 88988 h 6706881"/>
                      <a:gd name="connsiteX36" fmla="*/ 2241687 w 2621055"/>
                      <a:gd name="connsiteY36" fmla="*/ 249008 h 6706881"/>
                      <a:gd name="connsiteX37" fmla="*/ 2508387 w 2621055"/>
                      <a:gd name="connsiteY37" fmla="*/ 500468 h 6706881"/>
                      <a:gd name="connsiteX38" fmla="*/ 2598399 w 2621055"/>
                      <a:gd name="connsiteY38" fmla="*/ 588396 h 6706881"/>
                      <a:gd name="connsiteX39" fmla="*/ 2621055 w 2621055"/>
                      <a:gd name="connsiteY39" fmla="*/ 612298 h 6706881"/>
                      <a:gd name="connsiteX40" fmla="*/ 2597283 w 2621055"/>
                      <a:gd name="connsiteY40" fmla="*/ 628238 h 6706881"/>
                      <a:gd name="connsiteX41" fmla="*/ 2262643 w 2621055"/>
                      <a:gd name="connsiteY41" fmla="*/ 748120 h 6706881"/>
                      <a:gd name="connsiteX42" fmla="*/ 2310267 w 2621055"/>
                      <a:gd name="connsiteY42" fmla="*/ 929092 h 6706881"/>
                      <a:gd name="connsiteX43" fmla="*/ 2243595 w 2621055"/>
                      <a:gd name="connsiteY43" fmla="*/ 1214844 h 6706881"/>
                      <a:gd name="connsiteX44" fmla="*/ 2491243 w 2621055"/>
                      <a:gd name="connsiteY44" fmla="*/ 1548220 h 6706881"/>
                      <a:gd name="connsiteX45" fmla="*/ 2272171 w 2621055"/>
                      <a:gd name="connsiteY45" fmla="*/ 1824444 h 6706881"/>
                      <a:gd name="connsiteX46" fmla="*/ 2272171 w 2621055"/>
                      <a:gd name="connsiteY46" fmla="*/ 1986368 h 6706881"/>
                      <a:gd name="connsiteX47" fmla="*/ 2119771 w 2621055"/>
                      <a:gd name="connsiteY47" fmla="*/ 1986368 h 6706881"/>
                      <a:gd name="connsiteX48" fmla="*/ 1995947 w 2621055"/>
                      <a:gd name="connsiteY48" fmla="*/ 1443444 h 6706881"/>
                      <a:gd name="connsiteX49" fmla="*/ 1624467 w 2621055"/>
                      <a:gd name="connsiteY49" fmla="*/ 1300568 h 6706881"/>
                      <a:gd name="connsiteX50" fmla="*/ 681491 w 2621055"/>
                      <a:gd name="connsiteY50" fmla="*/ 1529168 h 6706881"/>
                      <a:gd name="connsiteX51" fmla="*/ 600851 w 2621055"/>
                      <a:gd name="connsiteY51" fmla="*/ 1654624 h 6706881"/>
                      <a:gd name="connsiteX52" fmla="*/ 598403 w 2621055"/>
                      <a:gd name="connsiteY52" fmla="*/ 1666220 h 6706881"/>
                      <a:gd name="connsiteX53" fmla="*/ 601195 w 2621055"/>
                      <a:gd name="connsiteY53" fmla="*/ 1702276 h 6706881"/>
                      <a:gd name="connsiteX54" fmla="*/ 615247 w 2621055"/>
                      <a:gd name="connsiteY54" fmla="*/ 1874104 h 6706881"/>
                      <a:gd name="connsiteX55" fmla="*/ 617851 w 2621055"/>
                      <a:gd name="connsiteY55" fmla="*/ 1880480 h 6706881"/>
                      <a:gd name="connsiteX56" fmla="*/ 542067 w 2621055"/>
                      <a:gd name="connsiteY56" fmla="*/ 1867008 h 6706881"/>
                      <a:gd name="connsiteX57" fmla="*/ 195715 w 2621055"/>
                      <a:gd name="connsiteY57" fmla="*/ 1767292 h 6706881"/>
                      <a:gd name="connsiteX58" fmla="*/ 252867 w 2621055"/>
                      <a:gd name="connsiteY58" fmla="*/ 1386292 h 6706881"/>
                      <a:gd name="connsiteX59" fmla="*/ 233819 w 2621055"/>
                      <a:gd name="connsiteY59" fmla="*/ 1005292 h 6706881"/>
                      <a:gd name="connsiteX60" fmla="*/ 84987 w 2621055"/>
                      <a:gd name="connsiteY60" fmla="*/ 983862 h 6706881"/>
                      <a:gd name="connsiteX61" fmla="*/ 20567 w 2621055"/>
                      <a:gd name="connsiteY61" fmla="*/ 996204 h 6706881"/>
                      <a:gd name="connsiteX62" fmla="*/ 20595 w 2621055"/>
                      <a:gd name="connsiteY62" fmla="*/ 994788 h 6706881"/>
                      <a:gd name="connsiteX63" fmla="*/ 36967 w 2621055"/>
                      <a:gd name="connsiteY63" fmla="*/ 729068 h 6706881"/>
                      <a:gd name="connsiteX64" fmla="*/ 608467 w 2621055"/>
                      <a:gd name="connsiteY64" fmla="*/ 551268 h 6706881"/>
                      <a:gd name="connsiteX65" fmla="*/ 653871 w 2621055"/>
                      <a:gd name="connsiteY65" fmla="*/ 26464 h 67068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2621055" h="6706881">
                        <a:moveTo>
                          <a:pt x="2053091" y="6525596"/>
                        </a:moveTo>
                        <a:cubicBezTo>
                          <a:pt x="2070555" y="6520832"/>
                          <a:pt x="2110243" y="6562108"/>
                          <a:pt x="2119767" y="6582744"/>
                        </a:cubicBezTo>
                        <a:cubicBezTo>
                          <a:pt x="2129291" y="6603384"/>
                          <a:pt x="2153103" y="6619256"/>
                          <a:pt x="2138819" y="6639896"/>
                        </a:cubicBezTo>
                        <a:cubicBezTo>
                          <a:pt x="2124531" y="6660532"/>
                          <a:pt x="2054679" y="6711332"/>
                          <a:pt x="2034043" y="6706568"/>
                        </a:cubicBezTo>
                        <a:cubicBezTo>
                          <a:pt x="2013403" y="6701808"/>
                          <a:pt x="2011819" y="6641484"/>
                          <a:pt x="2014991" y="6611320"/>
                        </a:cubicBezTo>
                        <a:cubicBezTo>
                          <a:pt x="2018167" y="6581156"/>
                          <a:pt x="2035627" y="6530360"/>
                          <a:pt x="2053091" y="6525596"/>
                        </a:cubicBezTo>
                        <a:close/>
                        <a:moveTo>
                          <a:pt x="1834019" y="5696920"/>
                        </a:moveTo>
                        <a:cubicBezTo>
                          <a:pt x="1873703" y="5695332"/>
                          <a:pt x="1945143" y="5730256"/>
                          <a:pt x="1948315" y="5773120"/>
                        </a:cubicBezTo>
                        <a:cubicBezTo>
                          <a:pt x="1951491" y="5815984"/>
                          <a:pt x="1922915" y="5915996"/>
                          <a:pt x="1881643" y="5944568"/>
                        </a:cubicBezTo>
                        <a:cubicBezTo>
                          <a:pt x="1840367" y="5973144"/>
                          <a:pt x="1729243" y="5971560"/>
                          <a:pt x="1700667" y="5944568"/>
                        </a:cubicBezTo>
                        <a:cubicBezTo>
                          <a:pt x="1672091" y="5917584"/>
                          <a:pt x="1687967" y="5823920"/>
                          <a:pt x="1710191" y="5782644"/>
                        </a:cubicBezTo>
                        <a:cubicBezTo>
                          <a:pt x="1732419" y="5741368"/>
                          <a:pt x="1794331" y="5698508"/>
                          <a:pt x="1834019" y="5696920"/>
                        </a:cubicBezTo>
                        <a:close/>
                        <a:moveTo>
                          <a:pt x="653887" y="5244928"/>
                        </a:moveTo>
                        <a:cubicBezTo>
                          <a:pt x="690719" y="5254304"/>
                          <a:pt x="743407" y="5298060"/>
                          <a:pt x="757691" y="5315920"/>
                        </a:cubicBezTo>
                        <a:cubicBezTo>
                          <a:pt x="776743" y="5339732"/>
                          <a:pt x="784679" y="5374656"/>
                          <a:pt x="757691" y="5401644"/>
                        </a:cubicBezTo>
                        <a:cubicBezTo>
                          <a:pt x="730707" y="5428632"/>
                          <a:pt x="617991" y="5503244"/>
                          <a:pt x="595767" y="5477844"/>
                        </a:cubicBezTo>
                        <a:cubicBezTo>
                          <a:pt x="573543" y="5452444"/>
                          <a:pt x="597355" y="5276232"/>
                          <a:pt x="624343" y="5249244"/>
                        </a:cubicBezTo>
                        <a:cubicBezTo>
                          <a:pt x="631091" y="5242496"/>
                          <a:pt x="641607" y="5241804"/>
                          <a:pt x="653887" y="5244928"/>
                        </a:cubicBezTo>
                        <a:close/>
                        <a:moveTo>
                          <a:pt x="1091067" y="4592020"/>
                        </a:moveTo>
                        <a:cubicBezTo>
                          <a:pt x="1111707" y="4626944"/>
                          <a:pt x="1103767" y="4901584"/>
                          <a:pt x="1081543" y="4934920"/>
                        </a:cubicBezTo>
                        <a:cubicBezTo>
                          <a:pt x="1059315" y="4968256"/>
                          <a:pt x="978355" y="4865072"/>
                          <a:pt x="957715" y="4830144"/>
                        </a:cubicBezTo>
                        <a:cubicBezTo>
                          <a:pt x="937079" y="4795220"/>
                          <a:pt x="935491" y="4765056"/>
                          <a:pt x="957715" y="4725372"/>
                        </a:cubicBezTo>
                        <a:cubicBezTo>
                          <a:pt x="979943" y="4685684"/>
                          <a:pt x="1070427" y="4557096"/>
                          <a:pt x="1091067" y="4592020"/>
                        </a:cubicBezTo>
                        <a:close/>
                        <a:moveTo>
                          <a:pt x="1372315" y="3241228"/>
                        </a:moveTo>
                        <a:cubicBezTo>
                          <a:pt x="1442823" y="3239076"/>
                          <a:pt x="1531003" y="3257928"/>
                          <a:pt x="1557791" y="3296620"/>
                        </a:cubicBezTo>
                        <a:cubicBezTo>
                          <a:pt x="1600655" y="3358532"/>
                          <a:pt x="1600655" y="3604596"/>
                          <a:pt x="1567315" y="3649044"/>
                        </a:cubicBezTo>
                        <a:cubicBezTo>
                          <a:pt x="1533979" y="3693496"/>
                          <a:pt x="1405391" y="3626820"/>
                          <a:pt x="1357767" y="3563320"/>
                        </a:cubicBezTo>
                        <a:cubicBezTo>
                          <a:pt x="1310143" y="3499820"/>
                          <a:pt x="1248231" y="3312496"/>
                          <a:pt x="1281567" y="3268044"/>
                        </a:cubicBezTo>
                        <a:cubicBezTo>
                          <a:pt x="1294067" y="3251376"/>
                          <a:pt x="1330011" y="3242524"/>
                          <a:pt x="1372315" y="3241228"/>
                        </a:cubicBezTo>
                        <a:close/>
                        <a:moveTo>
                          <a:pt x="644959" y="0"/>
                        </a:moveTo>
                        <a:lnTo>
                          <a:pt x="653451" y="800"/>
                        </a:lnTo>
                        <a:cubicBezTo>
                          <a:pt x="740667" y="9514"/>
                          <a:pt x="817699" y="19456"/>
                          <a:pt x="870087" y="35648"/>
                        </a:cubicBezTo>
                        <a:cubicBezTo>
                          <a:pt x="1009787" y="78828"/>
                          <a:pt x="948827" y="167728"/>
                          <a:pt x="1037727" y="203288"/>
                        </a:cubicBezTo>
                        <a:cubicBezTo>
                          <a:pt x="1126627" y="238848"/>
                          <a:pt x="1287915" y="190588"/>
                          <a:pt x="1403487" y="249008"/>
                        </a:cubicBezTo>
                        <a:cubicBezTo>
                          <a:pt x="1519059" y="307428"/>
                          <a:pt x="1665107" y="580478"/>
                          <a:pt x="1731147" y="553808"/>
                        </a:cubicBezTo>
                        <a:cubicBezTo>
                          <a:pt x="1797187" y="527138"/>
                          <a:pt x="1714635" y="139788"/>
                          <a:pt x="1799727" y="88988"/>
                        </a:cubicBezTo>
                        <a:cubicBezTo>
                          <a:pt x="1884819" y="38188"/>
                          <a:pt x="2123579" y="180428"/>
                          <a:pt x="2241687" y="249008"/>
                        </a:cubicBezTo>
                        <a:cubicBezTo>
                          <a:pt x="2359795" y="317588"/>
                          <a:pt x="2391547" y="414108"/>
                          <a:pt x="2508387" y="500468"/>
                        </a:cubicBezTo>
                        <a:cubicBezTo>
                          <a:pt x="2537595" y="522058"/>
                          <a:pt x="2567283" y="553888"/>
                          <a:pt x="2598399" y="588396"/>
                        </a:cubicBezTo>
                        <a:lnTo>
                          <a:pt x="2621055" y="612298"/>
                        </a:lnTo>
                        <a:lnTo>
                          <a:pt x="2597283" y="628238"/>
                        </a:lnTo>
                        <a:cubicBezTo>
                          <a:pt x="2489755" y="683824"/>
                          <a:pt x="2307891" y="701686"/>
                          <a:pt x="2262643" y="748120"/>
                        </a:cubicBezTo>
                        <a:cubicBezTo>
                          <a:pt x="2202323" y="810032"/>
                          <a:pt x="2313443" y="851308"/>
                          <a:pt x="2310267" y="929092"/>
                        </a:cubicBezTo>
                        <a:cubicBezTo>
                          <a:pt x="2307091" y="1006880"/>
                          <a:pt x="2213435" y="1111656"/>
                          <a:pt x="2243595" y="1214844"/>
                        </a:cubicBezTo>
                        <a:cubicBezTo>
                          <a:pt x="2273755" y="1318032"/>
                          <a:pt x="2486483" y="1446620"/>
                          <a:pt x="2491243" y="1548220"/>
                        </a:cubicBezTo>
                        <a:cubicBezTo>
                          <a:pt x="2496011" y="1649820"/>
                          <a:pt x="2308683" y="1751420"/>
                          <a:pt x="2272171" y="1824444"/>
                        </a:cubicBezTo>
                        <a:cubicBezTo>
                          <a:pt x="2235659" y="1897468"/>
                          <a:pt x="2297571" y="1959380"/>
                          <a:pt x="2272171" y="1986368"/>
                        </a:cubicBezTo>
                        <a:cubicBezTo>
                          <a:pt x="2246771" y="2013356"/>
                          <a:pt x="2165811" y="2076856"/>
                          <a:pt x="2119771" y="1986368"/>
                        </a:cubicBezTo>
                        <a:cubicBezTo>
                          <a:pt x="2073731" y="1895880"/>
                          <a:pt x="2078491" y="1557744"/>
                          <a:pt x="1995947" y="1443444"/>
                        </a:cubicBezTo>
                        <a:cubicBezTo>
                          <a:pt x="1913395" y="1329144"/>
                          <a:pt x="1843547" y="1286280"/>
                          <a:pt x="1624467" y="1300568"/>
                        </a:cubicBezTo>
                        <a:cubicBezTo>
                          <a:pt x="1405395" y="1314856"/>
                          <a:pt x="894219" y="1430744"/>
                          <a:pt x="681491" y="1529168"/>
                        </a:cubicBezTo>
                        <a:cubicBezTo>
                          <a:pt x="641611" y="1547624"/>
                          <a:pt x="616899" y="1594652"/>
                          <a:pt x="600851" y="1654624"/>
                        </a:cubicBezTo>
                        <a:lnTo>
                          <a:pt x="598403" y="1666220"/>
                        </a:lnTo>
                        <a:lnTo>
                          <a:pt x="601195" y="1702276"/>
                        </a:lnTo>
                        <a:cubicBezTo>
                          <a:pt x="603451" y="1765896"/>
                          <a:pt x="602115" y="1824992"/>
                          <a:pt x="615247" y="1874104"/>
                        </a:cubicBezTo>
                        <a:lnTo>
                          <a:pt x="617851" y="1880480"/>
                        </a:lnTo>
                        <a:lnTo>
                          <a:pt x="542067" y="1867008"/>
                        </a:lnTo>
                        <a:cubicBezTo>
                          <a:pt x="401347" y="1843692"/>
                          <a:pt x="248303" y="1822856"/>
                          <a:pt x="195715" y="1767292"/>
                        </a:cubicBezTo>
                        <a:cubicBezTo>
                          <a:pt x="111579" y="1678392"/>
                          <a:pt x="246515" y="1513292"/>
                          <a:pt x="252867" y="1386292"/>
                        </a:cubicBezTo>
                        <a:cubicBezTo>
                          <a:pt x="259219" y="1259292"/>
                          <a:pt x="297315" y="1065620"/>
                          <a:pt x="233819" y="1005292"/>
                        </a:cubicBezTo>
                        <a:cubicBezTo>
                          <a:pt x="202067" y="975130"/>
                          <a:pt x="148883" y="974336"/>
                          <a:pt x="84987" y="983862"/>
                        </a:cubicBezTo>
                        <a:lnTo>
                          <a:pt x="20567" y="996204"/>
                        </a:lnTo>
                        <a:lnTo>
                          <a:pt x="20595" y="994788"/>
                        </a:lnTo>
                        <a:cubicBezTo>
                          <a:pt x="13651" y="879548"/>
                          <a:pt x="-30501" y="801828"/>
                          <a:pt x="36967" y="729068"/>
                        </a:cubicBezTo>
                        <a:cubicBezTo>
                          <a:pt x="144915" y="612652"/>
                          <a:pt x="508983" y="678268"/>
                          <a:pt x="608467" y="551268"/>
                        </a:cubicBezTo>
                        <a:cubicBezTo>
                          <a:pt x="695515" y="440144"/>
                          <a:pt x="695055" y="181546"/>
                          <a:pt x="653871" y="264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9" name="フリーフォーム: 図形 1698">
                    <a:extLst>
                      <a:ext uri="{FF2B5EF4-FFF2-40B4-BE49-F238E27FC236}">
                        <a16:creationId xmlns:a16="http://schemas.microsoft.com/office/drawing/2014/main" id="{86DB7483-AF99-814A-F6F6-5EA4724B0284}"/>
                      </a:ext>
                    </a:extLst>
                  </p:cNvPr>
                  <p:cNvSpPr/>
                  <p:nvPr/>
                </p:nvSpPr>
                <p:spPr>
                  <a:xfrm>
                    <a:off x="41050716" y="15239044"/>
                    <a:ext cx="3188077" cy="5399366"/>
                  </a:xfrm>
                  <a:custGeom>
                    <a:avLst/>
                    <a:gdLst>
                      <a:gd name="connsiteX0" fmla="*/ 1405384 w 3188077"/>
                      <a:gd name="connsiteY0" fmla="*/ 958 h 5399366"/>
                      <a:gd name="connsiteX1" fmla="*/ 1926084 w 3188077"/>
                      <a:gd name="connsiteY1" fmla="*/ 331158 h 5399366"/>
                      <a:gd name="connsiteX2" fmla="*/ 2484884 w 3188077"/>
                      <a:gd name="connsiteY2" fmla="*/ 483558 h 5399366"/>
                      <a:gd name="connsiteX3" fmla="*/ 2853184 w 3188077"/>
                      <a:gd name="connsiteY3" fmla="*/ 1004258 h 5399366"/>
                      <a:gd name="connsiteX4" fmla="*/ 3023144 w 3188077"/>
                      <a:gd name="connsiteY4" fmla="*/ 975286 h 5399366"/>
                      <a:gd name="connsiteX5" fmla="*/ 3053404 w 3188077"/>
                      <a:gd name="connsiteY5" fmla="*/ 962516 h 5399366"/>
                      <a:gd name="connsiteX6" fmla="*/ 3071280 w 3188077"/>
                      <a:gd name="connsiteY6" fmla="*/ 1009986 h 5399366"/>
                      <a:gd name="connsiteX7" fmla="*/ 3183384 w 3188077"/>
                      <a:gd name="connsiteY7" fmla="*/ 1423356 h 5399366"/>
                      <a:gd name="connsiteX8" fmla="*/ 2967484 w 3188077"/>
                      <a:gd name="connsiteY8" fmla="*/ 2007556 h 5399366"/>
                      <a:gd name="connsiteX9" fmla="*/ 3030984 w 3188077"/>
                      <a:gd name="connsiteY9" fmla="*/ 2464756 h 5399366"/>
                      <a:gd name="connsiteX10" fmla="*/ 2675384 w 3188077"/>
                      <a:gd name="connsiteY10" fmla="*/ 3722056 h 5399366"/>
                      <a:gd name="connsiteX11" fmla="*/ 2091184 w 3188077"/>
                      <a:gd name="connsiteY11" fmla="*/ 4153856 h 5399366"/>
                      <a:gd name="connsiteX12" fmla="*/ 2002284 w 3188077"/>
                      <a:gd name="connsiteY12" fmla="*/ 4611056 h 5399366"/>
                      <a:gd name="connsiteX13" fmla="*/ 2167384 w 3188077"/>
                      <a:gd name="connsiteY13" fmla="*/ 5195256 h 5399366"/>
                      <a:gd name="connsiteX14" fmla="*/ 1570484 w 3188077"/>
                      <a:gd name="connsiteY14" fmla="*/ 5398456 h 5399366"/>
                      <a:gd name="connsiteX15" fmla="*/ 1062484 w 3188077"/>
                      <a:gd name="connsiteY15" fmla="*/ 5131756 h 5399366"/>
                      <a:gd name="connsiteX16" fmla="*/ 316528 w 3188077"/>
                      <a:gd name="connsiteY16" fmla="*/ 5291730 h 5399366"/>
                      <a:gd name="connsiteX17" fmla="*/ 249248 w 3188077"/>
                      <a:gd name="connsiteY17" fmla="*/ 5311086 h 5399366"/>
                      <a:gd name="connsiteX18" fmla="*/ 254236 w 3188077"/>
                      <a:gd name="connsiteY18" fmla="*/ 5305688 h 5399366"/>
                      <a:gd name="connsiteX19" fmla="*/ 402084 w 3188077"/>
                      <a:gd name="connsiteY19" fmla="*/ 5080956 h 5399366"/>
                      <a:gd name="connsiteX20" fmla="*/ 82772 w 3188077"/>
                      <a:gd name="connsiteY20" fmla="*/ 4747128 h 5399366"/>
                      <a:gd name="connsiteX21" fmla="*/ 242428 w 3188077"/>
                      <a:gd name="connsiteY21" fmla="*/ 3629528 h 5399366"/>
                      <a:gd name="connsiteX22" fmla="*/ 648828 w 3188077"/>
                      <a:gd name="connsiteY22" fmla="*/ 3673070 h 5399366"/>
                      <a:gd name="connsiteX23" fmla="*/ 924596 w 3188077"/>
                      <a:gd name="connsiteY23" fmla="*/ 3252156 h 5399366"/>
                      <a:gd name="connsiteX24" fmla="*/ 329512 w 3188077"/>
                      <a:gd name="connsiteY24" fmla="*/ 2947356 h 5399366"/>
                      <a:gd name="connsiteX25" fmla="*/ 358540 w 3188077"/>
                      <a:gd name="connsiteY25" fmla="*/ 2540956 h 5399366"/>
                      <a:gd name="connsiteX26" fmla="*/ 24716 w 3188077"/>
                      <a:gd name="connsiteY26" fmla="*/ 1944056 h 5399366"/>
                      <a:gd name="connsiteX27" fmla="*/ 0 w 3188077"/>
                      <a:gd name="connsiteY27" fmla="*/ 1915284 h 5399366"/>
                      <a:gd name="connsiteX28" fmla="*/ 8436 w 3188077"/>
                      <a:gd name="connsiteY28" fmla="*/ 1898962 h 5399366"/>
                      <a:gd name="connsiteX29" fmla="*/ 116332 w 3188077"/>
                      <a:gd name="connsiteY29" fmla="*/ 1705932 h 5399366"/>
                      <a:gd name="connsiteX30" fmla="*/ 487812 w 3188077"/>
                      <a:gd name="connsiteY30" fmla="*/ 1239209 h 5399366"/>
                      <a:gd name="connsiteX31" fmla="*/ 799676 w 3188077"/>
                      <a:gd name="connsiteY31" fmla="*/ 247789 h 5399366"/>
                      <a:gd name="connsiteX32" fmla="*/ 825204 w 3188077"/>
                      <a:gd name="connsiteY32" fmla="*/ 152902 h 5399366"/>
                      <a:gd name="connsiteX33" fmla="*/ 916892 w 3188077"/>
                      <a:gd name="connsiteY33" fmla="*/ 121955 h 5399366"/>
                      <a:gd name="connsiteX34" fmla="*/ 1405384 w 3188077"/>
                      <a:gd name="connsiteY34" fmla="*/ 958 h 53993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188077" h="5399366">
                        <a:moveTo>
                          <a:pt x="1405384" y="958"/>
                        </a:moveTo>
                        <a:cubicBezTo>
                          <a:pt x="1731352" y="26358"/>
                          <a:pt x="1746168" y="250725"/>
                          <a:pt x="1926084" y="331158"/>
                        </a:cubicBezTo>
                        <a:cubicBezTo>
                          <a:pt x="2106000" y="411591"/>
                          <a:pt x="2330368" y="371375"/>
                          <a:pt x="2484884" y="483558"/>
                        </a:cubicBezTo>
                        <a:cubicBezTo>
                          <a:pt x="2639400" y="595741"/>
                          <a:pt x="2671152" y="978858"/>
                          <a:pt x="2853184" y="1004258"/>
                        </a:cubicBezTo>
                        <a:cubicBezTo>
                          <a:pt x="2898692" y="1010608"/>
                          <a:pt x="2957828" y="998702"/>
                          <a:pt x="3023144" y="975286"/>
                        </a:cubicBezTo>
                        <a:lnTo>
                          <a:pt x="3053404" y="962516"/>
                        </a:lnTo>
                        <a:lnTo>
                          <a:pt x="3071280" y="1009986"/>
                        </a:lnTo>
                        <a:cubicBezTo>
                          <a:pt x="3127028" y="1167570"/>
                          <a:pt x="3168304" y="1315406"/>
                          <a:pt x="3183384" y="1423356"/>
                        </a:cubicBezTo>
                        <a:cubicBezTo>
                          <a:pt x="3223600" y="1711224"/>
                          <a:pt x="2992884" y="1833988"/>
                          <a:pt x="2967484" y="2007556"/>
                        </a:cubicBezTo>
                        <a:cubicBezTo>
                          <a:pt x="2942084" y="2181124"/>
                          <a:pt x="3079668" y="2179006"/>
                          <a:pt x="3030984" y="2464756"/>
                        </a:cubicBezTo>
                        <a:cubicBezTo>
                          <a:pt x="2982300" y="2750506"/>
                          <a:pt x="2832016" y="3440540"/>
                          <a:pt x="2675384" y="3722056"/>
                        </a:cubicBezTo>
                        <a:cubicBezTo>
                          <a:pt x="2518752" y="4003572"/>
                          <a:pt x="2203368" y="4005688"/>
                          <a:pt x="2091184" y="4153856"/>
                        </a:cubicBezTo>
                        <a:cubicBezTo>
                          <a:pt x="1979000" y="4302024"/>
                          <a:pt x="1989584" y="4437488"/>
                          <a:pt x="2002284" y="4611056"/>
                        </a:cubicBezTo>
                        <a:cubicBezTo>
                          <a:pt x="2014984" y="4784624"/>
                          <a:pt x="2239352" y="5064024"/>
                          <a:pt x="2167384" y="5195256"/>
                        </a:cubicBezTo>
                        <a:cubicBezTo>
                          <a:pt x="2095416" y="5326488"/>
                          <a:pt x="1754636" y="5409040"/>
                          <a:pt x="1570484" y="5398456"/>
                        </a:cubicBezTo>
                        <a:cubicBezTo>
                          <a:pt x="1386332" y="5387872"/>
                          <a:pt x="1568368" y="5167740"/>
                          <a:pt x="1062484" y="5131756"/>
                        </a:cubicBezTo>
                        <a:cubicBezTo>
                          <a:pt x="904396" y="5120512"/>
                          <a:pt x="629516" y="5200836"/>
                          <a:pt x="316528" y="5291730"/>
                        </a:cubicBezTo>
                        <a:lnTo>
                          <a:pt x="249248" y="5311086"/>
                        </a:lnTo>
                        <a:lnTo>
                          <a:pt x="254236" y="5305688"/>
                        </a:lnTo>
                        <a:cubicBezTo>
                          <a:pt x="330308" y="5220996"/>
                          <a:pt x="391200" y="5142642"/>
                          <a:pt x="402084" y="5080956"/>
                        </a:cubicBezTo>
                        <a:cubicBezTo>
                          <a:pt x="431112" y="4916460"/>
                          <a:pt x="109380" y="4989032"/>
                          <a:pt x="82772" y="4747128"/>
                        </a:cubicBezTo>
                        <a:cubicBezTo>
                          <a:pt x="56160" y="4505222"/>
                          <a:pt x="148084" y="3808536"/>
                          <a:pt x="242428" y="3629528"/>
                        </a:cubicBezTo>
                        <a:cubicBezTo>
                          <a:pt x="336772" y="3450518"/>
                          <a:pt x="535132" y="3735964"/>
                          <a:pt x="648828" y="3673070"/>
                        </a:cubicBezTo>
                        <a:cubicBezTo>
                          <a:pt x="762524" y="3610176"/>
                          <a:pt x="977816" y="3373108"/>
                          <a:pt x="924596" y="3252156"/>
                        </a:cubicBezTo>
                        <a:cubicBezTo>
                          <a:pt x="871380" y="3131204"/>
                          <a:pt x="423856" y="3065888"/>
                          <a:pt x="329512" y="2947356"/>
                        </a:cubicBezTo>
                        <a:cubicBezTo>
                          <a:pt x="235172" y="2828824"/>
                          <a:pt x="566580" y="2748994"/>
                          <a:pt x="358540" y="2540956"/>
                        </a:cubicBezTo>
                        <a:cubicBezTo>
                          <a:pt x="254524" y="2436936"/>
                          <a:pt x="190420" y="2161166"/>
                          <a:pt x="24716" y="1944056"/>
                        </a:cubicBezTo>
                        <a:lnTo>
                          <a:pt x="0" y="1915284"/>
                        </a:lnTo>
                        <a:lnTo>
                          <a:pt x="8436" y="1898962"/>
                        </a:lnTo>
                        <a:cubicBezTo>
                          <a:pt x="46584" y="1826682"/>
                          <a:pt x="83392" y="1760304"/>
                          <a:pt x="116332" y="1705932"/>
                        </a:cubicBezTo>
                        <a:cubicBezTo>
                          <a:pt x="248100" y="1488445"/>
                          <a:pt x="360812" y="1531308"/>
                          <a:pt x="487812" y="1239209"/>
                        </a:cubicBezTo>
                        <a:cubicBezTo>
                          <a:pt x="583060" y="1020132"/>
                          <a:pt x="707780" y="585852"/>
                          <a:pt x="799676" y="247789"/>
                        </a:cubicBezTo>
                        <a:lnTo>
                          <a:pt x="825204" y="152902"/>
                        </a:lnTo>
                        <a:lnTo>
                          <a:pt x="916892" y="121955"/>
                        </a:lnTo>
                        <a:cubicBezTo>
                          <a:pt x="1108820" y="54536"/>
                          <a:pt x="1283148" y="-8567"/>
                          <a:pt x="1405384" y="9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0" name="フリーフォーム: 図形 1699">
                    <a:extLst>
                      <a:ext uri="{FF2B5EF4-FFF2-40B4-BE49-F238E27FC236}">
                        <a16:creationId xmlns:a16="http://schemas.microsoft.com/office/drawing/2014/main" id="{1EF2E4E7-1754-9287-5C20-D80630D9C2A3}"/>
                      </a:ext>
                    </a:extLst>
                  </p:cNvPr>
                  <p:cNvSpPr/>
                  <p:nvPr/>
                </p:nvSpPr>
                <p:spPr>
                  <a:xfrm>
                    <a:off x="43045392" y="15719104"/>
                    <a:ext cx="4341757" cy="4746228"/>
                  </a:xfrm>
                  <a:custGeom>
                    <a:avLst/>
                    <a:gdLst>
                      <a:gd name="connsiteX0" fmla="*/ 3868444 w 4341757"/>
                      <a:gd name="connsiteY0" fmla="*/ 455 h 4746228"/>
                      <a:gd name="connsiteX1" fmla="*/ 4310100 w 4341757"/>
                      <a:gd name="connsiteY1" fmla="*/ 354124 h 4746228"/>
                      <a:gd name="connsiteX2" fmla="*/ 4335972 w 4341757"/>
                      <a:gd name="connsiteY2" fmla="*/ 365990 h 4746228"/>
                      <a:gd name="connsiteX3" fmla="*/ 4339136 w 4341757"/>
                      <a:gd name="connsiteY3" fmla="*/ 382994 h 4746228"/>
                      <a:gd name="connsiteX4" fmla="*/ 4341480 w 4341757"/>
                      <a:gd name="connsiteY4" fmla="*/ 425773 h 4746228"/>
                      <a:gd name="connsiteX5" fmla="*/ 4236712 w 4341757"/>
                      <a:gd name="connsiteY5" fmla="*/ 606747 h 4746228"/>
                      <a:gd name="connsiteX6" fmla="*/ 3912856 w 4341757"/>
                      <a:gd name="connsiteY6" fmla="*/ 816298 h 4746228"/>
                      <a:gd name="connsiteX7" fmla="*/ 3970008 w 4341757"/>
                      <a:gd name="connsiteY7" fmla="*/ 1187772 h 4746228"/>
                      <a:gd name="connsiteX8" fmla="*/ 3789032 w 4341757"/>
                      <a:gd name="connsiteY8" fmla="*/ 1302072 h 4746228"/>
                      <a:gd name="connsiteX9" fmla="*/ 3903336 w 4341757"/>
                      <a:gd name="connsiteY9" fmla="*/ 1511620 h 4746228"/>
                      <a:gd name="connsiteX10" fmla="*/ 3798560 w 4341757"/>
                      <a:gd name="connsiteY10" fmla="*/ 1921196 h 4746228"/>
                      <a:gd name="connsiteX11" fmla="*/ 3884280 w 4341757"/>
                      <a:gd name="connsiteY11" fmla="*/ 2245044 h 4746228"/>
                      <a:gd name="connsiteX12" fmla="*/ 3827136 w 4341757"/>
                      <a:gd name="connsiteY12" fmla="*/ 2473644 h 4746228"/>
                      <a:gd name="connsiteX13" fmla="*/ 3912856 w 4341757"/>
                      <a:gd name="connsiteY13" fmla="*/ 2587944 h 4746228"/>
                      <a:gd name="connsiteX14" fmla="*/ 3941432 w 4341757"/>
                      <a:gd name="connsiteY14" fmla="*/ 2826072 h 4746228"/>
                      <a:gd name="connsiteX15" fmla="*/ 3693784 w 4341757"/>
                      <a:gd name="connsiteY15" fmla="*/ 2692720 h 4746228"/>
                      <a:gd name="connsiteX16" fmla="*/ 3541384 w 4341757"/>
                      <a:gd name="connsiteY16" fmla="*/ 2406972 h 4746228"/>
                      <a:gd name="connsiteX17" fmla="*/ 3131808 w 4341757"/>
                      <a:gd name="connsiteY17" fmla="*/ 2321244 h 4746228"/>
                      <a:gd name="connsiteX18" fmla="*/ 2350760 w 4341757"/>
                      <a:gd name="connsiteY18" fmla="*/ 2835596 h 4746228"/>
                      <a:gd name="connsiteX19" fmla="*/ 2026912 w 4341757"/>
                      <a:gd name="connsiteY19" fmla="*/ 3778572 h 4746228"/>
                      <a:gd name="connsiteX20" fmla="*/ 2089008 w 4341757"/>
                      <a:gd name="connsiteY20" fmla="*/ 4312372 h 4746228"/>
                      <a:gd name="connsiteX21" fmla="*/ 2089060 w 4341757"/>
                      <a:gd name="connsiteY21" fmla="*/ 4312580 h 4746228"/>
                      <a:gd name="connsiteX22" fmla="*/ 2047780 w 4341757"/>
                      <a:gd name="connsiteY22" fmla="*/ 4305484 h 4746228"/>
                      <a:gd name="connsiteX23" fmla="*/ 1950708 w 4341757"/>
                      <a:gd name="connsiteY23" fmla="*/ 4308796 h 4746228"/>
                      <a:gd name="connsiteX24" fmla="*/ 1798308 w 4341757"/>
                      <a:gd name="connsiteY24" fmla="*/ 4727896 h 4746228"/>
                      <a:gd name="connsiteX25" fmla="*/ 1290308 w 4341757"/>
                      <a:gd name="connsiteY25" fmla="*/ 4638996 h 4746228"/>
                      <a:gd name="connsiteX26" fmla="*/ 1277608 w 4341757"/>
                      <a:gd name="connsiteY26" fmla="*/ 4346896 h 4746228"/>
                      <a:gd name="connsiteX27" fmla="*/ 998208 w 4341757"/>
                      <a:gd name="connsiteY27" fmla="*/ 4232596 h 4746228"/>
                      <a:gd name="connsiteX28" fmla="*/ 668008 w 4341757"/>
                      <a:gd name="connsiteY28" fmla="*/ 4257996 h 4746228"/>
                      <a:gd name="connsiteX29" fmla="*/ 515608 w 4341757"/>
                      <a:gd name="connsiteY29" fmla="*/ 4092896 h 4746228"/>
                      <a:gd name="connsiteX30" fmla="*/ 28072 w 4341757"/>
                      <a:gd name="connsiteY30" fmla="*/ 4152240 h 4746228"/>
                      <a:gd name="connsiteX31" fmla="*/ 11464 w 4341757"/>
                      <a:gd name="connsiteY31" fmla="*/ 4150582 h 4746228"/>
                      <a:gd name="connsiteX32" fmla="*/ 7608 w 4341757"/>
                      <a:gd name="connsiteY32" fmla="*/ 4130996 h 4746228"/>
                      <a:gd name="connsiteX33" fmla="*/ 96508 w 4341757"/>
                      <a:gd name="connsiteY33" fmla="*/ 3673796 h 4746228"/>
                      <a:gd name="connsiteX34" fmla="*/ 680708 w 4341757"/>
                      <a:gd name="connsiteY34" fmla="*/ 3241996 h 4746228"/>
                      <a:gd name="connsiteX35" fmla="*/ 1036308 w 4341757"/>
                      <a:gd name="connsiteY35" fmla="*/ 1984696 h 4746228"/>
                      <a:gd name="connsiteX36" fmla="*/ 972808 w 4341757"/>
                      <a:gd name="connsiteY36" fmla="*/ 1527496 h 4746228"/>
                      <a:gd name="connsiteX37" fmla="*/ 1188708 w 4341757"/>
                      <a:gd name="connsiteY37" fmla="*/ 943296 h 4746228"/>
                      <a:gd name="connsiteX38" fmla="*/ 1076604 w 4341757"/>
                      <a:gd name="connsiteY38" fmla="*/ 529926 h 4746228"/>
                      <a:gd name="connsiteX39" fmla="*/ 1058728 w 4341757"/>
                      <a:gd name="connsiteY39" fmla="*/ 482456 h 4746228"/>
                      <a:gd name="connsiteX40" fmla="*/ 1130156 w 4341757"/>
                      <a:gd name="connsiteY40" fmla="*/ 452314 h 4746228"/>
                      <a:gd name="connsiteX41" fmla="*/ 1582408 w 4341757"/>
                      <a:gd name="connsiteY41" fmla="*/ 155898 h 4746228"/>
                      <a:gd name="connsiteX42" fmla="*/ 1606068 w 4341757"/>
                      <a:gd name="connsiteY42" fmla="*/ 130549 h 4746228"/>
                      <a:gd name="connsiteX43" fmla="*/ 1745328 w 4341757"/>
                      <a:gd name="connsiteY43" fmla="*/ 190624 h 4746228"/>
                      <a:gd name="connsiteX44" fmla="*/ 2207884 w 4341757"/>
                      <a:gd name="connsiteY44" fmla="*/ 387673 h 4746228"/>
                      <a:gd name="connsiteX45" fmla="*/ 2322184 w 4341757"/>
                      <a:gd name="connsiteY45" fmla="*/ 492448 h 4746228"/>
                      <a:gd name="connsiteX46" fmla="*/ 2693656 w 4341757"/>
                      <a:gd name="connsiteY46" fmla="*/ 501973 h 4746228"/>
                      <a:gd name="connsiteX47" fmla="*/ 2684132 w 4341757"/>
                      <a:gd name="connsiteY47" fmla="*/ 730573 h 4746228"/>
                      <a:gd name="connsiteX48" fmla="*/ 3017508 w 4341757"/>
                      <a:gd name="connsiteY48" fmla="*/ 968698 h 4746228"/>
                      <a:gd name="connsiteX49" fmla="*/ 3265160 w 4341757"/>
                      <a:gd name="connsiteY49" fmla="*/ 721048 h 4746228"/>
                      <a:gd name="connsiteX50" fmla="*/ 3636632 w 4341757"/>
                      <a:gd name="connsiteY50" fmla="*/ 835348 h 4746228"/>
                      <a:gd name="connsiteX51" fmla="*/ 3846184 w 4341757"/>
                      <a:gd name="connsiteY51" fmla="*/ 6673 h 4746228"/>
                      <a:gd name="connsiteX52" fmla="*/ 3868444 w 4341757"/>
                      <a:gd name="connsiteY52" fmla="*/ 455 h 4746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4341757" h="4746228">
                        <a:moveTo>
                          <a:pt x="3868444" y="455"/>
                        </a:moveTo>
                        <a:cubicBezTo>
                          <a:pt x="3980628" y="-12202"/>
                          <a:pt x="4107444" y="242556"/>
                          <a:pt x="4310100" y="354124"/>
                        </a:cubicBezTo>
                        <a:lnTo>
                          <a:pt x="4335972" y="365990"/>
                        </a:lnTo>
                        <a:lnTo>
                          <a:pt x="4339136" y="382994"/>
                        </a:lnTo>
                        <a:cubicBezTo>
                          <a:pt x="4341332" y="399182"/>
                          <a:pt x="4342272" y="413668"/>
                          <a:pt x="4341480" y="425773"/>
                        </a:cubicBezTo>
                        <a:cubicBezTo>
                          <a:pt x="4335136" y="522609"/>
                          <a:pt x="4308144" y="541660"/>
                          <a:pt x="4236712" y="606747"/>
                        </a:cubicBezTo>
                        <a:cubicBezTo>
                          <a:pt x="4165272" y="671836"/>
                          <a:pt x="3957312" y="719459"/>
                          <a:pt x="3912856" y="816298"/>
                        </a:cubicBezTo>
                        <a:cubicBezTo>
                          <a:pt x="3868408" y="913135"/>
                          <a:pt x="3990648" y="1106808"/>
                          <a:pt x="3970008" y="1187772"/>
                        </a:cubicBezTo>
                        <a:cubicBezTo>
                          <a:pt x="3949368" y="1268732"/>
                          <a:pt x="3800144" y="1248096"/>
                          <a:pt x="3789032" y="1302072"/>
                        </a:cubicBezTo>
                        <a:cubicBezTo>
                          <a:pt x="3777920" y="1356044"/>
                          <a:pt x="3901744" y="1408432"/>
                          <a:pt x="3903336" y="1511620"/>
                        </a:cubicBezTo>
                        <a:cubicBezTo>
                          <a:pt x="3904920" y="1614808"/>
                          <a:pt x="3801736" y="1798960"/>
                          <a:pt x="3798560" y="1921196"/>
                        </a:cubicBezTo>
                        <a:cubicBezTo>
                          <a:pt x="3795384" y="2043432"/>
                          <a:pt x="3879520" y="2152972"/>
                          <a:pt x="3884280" y="2245044"/>
                        </a:cubicBezTo>
                        <a:cubicBezTo>
                          <a:pt x="3889048" y="2337120"/>
                          <a:pt x="3822368" y="2416496"/>
                          <a:pt x="3827136" y="2473644"/>
                        </a:cubicBezTo>
                        <a:cubicBezTo>
                          <a:pt x="3831896" y="2530796"/>
                          <a:pt x="3893808" y="2529208"/>
                          <a:pt x="3912856" y="2587944"/>
                        </a:cubicBezTo>
                        <a:cubicBezTo>
                          <a:pt x="3931912" y="2646684"/>
                          <a:pt x="3977944" y="2808608"/>
                          <a:pt x="3941432" y="2826072"/>
                        </a:cubicBezTo>
                        <a:cubicBezTo>
                          <a:pt x="3904920" y="2843532"/>
                          <a:pt x="3760456" y="2762572"/>
                          <a:pt x="3693784" y="2692720"/>
                        </a:cubicBezTo>
                        <a:cubicBezTo>
                          <a:pt x="3627112" y="2622872"/>
                          <a:pt x="3635048" y="2468884"/>
                          <a:pt x="3541384" y="2406972"/>
                        </a:cubicBezTo>
                        <a:cubicBezTo>
                          <a:pt x="3447720" y="2345060"/>
                          <a:pt x="3330248" y="2249808"/>
                          <a:pt x="3131808" y="2321244"/>
                        </a:cubicBezTo>
                        <a:cubicBezTo>
                          <a:pt x="2933368" y="2392684"/>
                          <a:pt x="2534912" y="2592708"/>
                          <a:pt x="2350760" y="2835596"/>
                        </a:cubicBezTo>
                        <a:cubicBezTo>
                          <a:pt x="2166608" y="3078484"/>
                          <a:pt x="2058656" y="3476944"/>
                          <a:pt x="2026912" y="3778572"/>
                        </a:cubicBezTo>
                        <a:cubicBezTo>
                          <a:pt x="2009548" y="3943524"/>
                          <a:pt x="2048680" y="4141710"/>
                          <a:pt x="2089008" y="4312372"/>
                        </a:cubicBezTo>
                        <a:lnTo>
                          <a:pt x="2089060" y="4312580"/>
                        </a:lnTo>
                        <a:lnTo>
                          <a:pt x="2047780" y="4305484"/>
                        </a:lnTo>
                        <a:cubicBezTo>
                          <a:pt x="2011564" y="4302116"/>
                          <a:pt x="1979020" y="4302710"/>
                          <a:pt x="1950708" y="4308796"/>
                        </a:cubicBezTo>
                        <a:cubicBezTo>
                          <a:pt x="1724224" y="4357480"/>
                          <a:pt x="1908376" y="4672864"/>
                          <a:pt x="1798308" y="4727896"/>
                        </a:cubicBezTo>
                        <a:cubicBezTo>
                          <a:pt x="1688240" y="4782928"/>
                          <a:pt x="1377092" y="4702496"/>
                          <a:pt x="1290308" y="4638996"/>
                        </a:cubicBezTo>
                        <a:cubicBezTo>
                          <a:pt x="1203524" y="4575496"/>
                          <a:pt x="1326292" y="4414628"/>
                          <a:pt x="1277608" y="4346896"/>
                        </a:cubicBezTo>
                        <a:cubicBezTo>
                          <a:pt x="1228924" y="4279164"/>
                          <a:pt x="1099808" y="4247412"/>
                          <a:pt x="998208" y="4232596"/>
                        </a:cubicBezTo>
                        <a:cubicBezTo>
                          <a:pt x="896608" y="4217780"/>
                          <a:pt x="748440" y="4281280"/>
                          <a:pt x="668008" y="4257996"/>
                        </a:cubicBezTo>
                        <a:cubicBezTo>
                          <a:pt x="587576" y="4234712"/>
                          <a:pt x="670124" y="4139464"/>
                          <a:pt x="515608" y="4092896"/>
                        </a:cubicBezTo>
                        <a:cubicBezTo>
                          <a:pt x="419036" y="4063792"/>
                          <a:pt x="214148" y="4159538"/>
                          <a:pt x="28072" y="4152240"/>
                        </a:cubicBezTo>
                        <a:lnTo>
                          <a:pt x="11464" y="4150582"/>
                        </a:lnTo>
                        <a:lnTo>
                          <a:pt x="7608" y="4130996"/>
                        </a:lnTo>
                        <a:cubicBezTo>
                          <a:pt x="-5092" y="3957428"/>
                          <a:pt x="-15676" y="3821964"/>
                          <a:pt x="96508" y="3673796"/>
                        </a:cubicBezTo>
                        <a:cubicBezTo>
                          <a:pt x="208692" y="3525628"/>
                          <a:pt x="524076" y="3523512"/>
                          <a:pt x="680708" y="3241996"/>
                        </a:cubicBezTo>
                        <a:cubicBezTo>
                          <a:pt x="837340" y="2960480"/>
                          <a:pt x="987624" y="2270446"/>
                          <a:pt x="1036308" y="1984696"/>
                        </a:cubicBezTo>
                        <a:cubicBezTo>
                          <a:pt x="1084992" y="1698946"/>
                          <a:pt x="947408" y="1701064"/>
                          <a:pt x="972808" y="1527496"/>
                        </a:cubicBezTo>
                        <a:cubicBezTo>
                          <a:pt x="998208" y="1353928"/>
                          <a:pt x="1228924" y="1231164"/>
                          <a:pt x="1188708" y="943296"/>
                        </a:cubicBezTo>
                        <a:cubicBezTo>
                          <a:pt x="1173628" y="835346"/>
                          <a:pt x="1132352" y="687510"/>
                          <a:pt x="1076604" y="529926"/>
                        </a:cubicBezTo>
                        <a:lnTo>
                          <a:pt x="1058728" y="482456"/>
                        </a:lnTo>
                        <a:lnTo>
                          <a:pt x="1130156" y="452314"/>
                        </a:lnTo>
                        <a:cubicBezTo>
                          <a:pt x="1304264" y="369218"/>
                          <a:pt x="1493772" y="235273"/>
                          <a:pt x="1582408" y="155898"/>
                        </a:cubicBezTo>
                        <a:lnTo>
                          <a:pt x="1606068" y="130549"/>
                        </a:lnTo>
                        <a:lnTo>
                          <a:pt x="1745328" y="190624"/>
                        </a:lnTo>
                        <a:cubicBezTo>
                          <a:pt x="1933248" y="269801"/>
                          <a:pt x="2121368" y="343223"/>
                          <a:pt x="2207884" y="387673"/>
                        </a:cubicBezTo>
                        <a:cubicBezTo>
                          <a:pt x="2380920" y="476573"/>
                          <a:pt x="2241220" y="473398"/>
                          <a:pt x="2322184" y="492448"/>
                        </a:cubicBezTo>
                        <a:cubicBezTo>
                          <a:pt x="2403144" y="511498"/>
                          <a:pt x="2633332" y="462285"/>
                          <a:pt x="2693656" y="501973"/>
                        </a:cubicBezTo>
                        <a:cubicBezTo>
                          <a:pt x="2753984" y="541661"/>
                          <a:pt x="2630160" y="652786"/>
                          <a:pt x="2684132" y="730573"/>
                        </a:cubicBezTo>
                        <a:cubicBezTo>
                          <a:pt x="2738108" y="808360"/>
                          <a:pt x="2920672" y="970285"/>
                          <a:pt x="3017508" y="968698"/>
                        </a:cubicBezTo>
                        <a:cubicBezTo>
                          <a:pt x="3114344" y="967111"/>
                          <a:pt x="3161972" y="743273"/>
                          <a:pt x="3265160" y="721048"/>
                        </a:cubicBezTo>
                        <a:cubicBezTo>
                          <a:pt x="3368344" y="698823"/>
                          <a:pt x="3539796" y="954410"/>
                          <a:pt x="3636632" y="835348"/>
                        </a:cubicBezTo>
                        <a:cubicBezTo>
                          <a:pt x="3733472" y="716286"/>
                          <a:pt x="3674732" y="84460"/>
                          <a:pt x="3846184" y="6673"/>
                        </a:cubicBezTo>
                        <a:cubicBezTo>
                          <a:pt x="3853552" y="3331"/>
                          <a:pt x="3860964" y="1298"/>
                          <a:pt x="3868444" y="45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1" name="フリーフォーム: 図形 1700">
                    <a:extLst>
                      <a:ext uri="{FF2B5EF4-FFF2-40B4-BE49-F238E27FC236}">
                        <a16:creationId xmlns:a16="http://schemas.microsoft.com/office/drawing/2014/main" id="{80C9F0A4-88EB-35C9-2FE9-1F927E5B6CDD}"/>
                      </a:ext>
                    </a:extLst>
                  </p:cNvPr>
                  <p:cNvSpPr/>
                  <p:nvPr/>
                </p:nvSpPr>
                <p:spPr>
                  <a:xfrm>
                    <a:off x="38312356" y="26272424"/>
                    <a:ext cx="3659289" cy="1891605"/>
                  </a:xfrm>
                  <a:custGeom>
                    <a:avLst/>
                    <a:gdLst>
                      <a:gd name="connsiteX0" fmla="*/ 1332976 w 3659289"/>
                      <a:gd name="connsiteY0" fmla="*/ 603 h 1891605"/>
                      <a:gd name="connsiteX1" fmla="*/ 1591044 w 3659289"/>
                      <a:gd name="connsiteY1" fmla="*/ 80077 h 1891605"/>
                      <a:gd name="connsiteX2" fmla="*/ 2060944 w 3659289"/>
                      <a:gd name="connsiteY2" fmla="*/ 92777 h 1891605"/>
                      <a:gd name="connsiteX3" fmla="*/ 2327644 w 3659289"/>
                      <a:gd name="connsiteY3" fmla="*/ 295977 h 1891605"/>
                      <a:gd name="connsiteX4" fmla="*/ 2956368 w 3659289"/>
                      <a:gd name="connsiteY4" fmla="*/ 289293 h 1891605"/>
                      <a:gd name="connsiteX5" fmla="*/ 2965496 w 3659289"/>
                      <a:gd name="connsiteY5" fmla="*/ 286241 h 1891605"/>
                      <a:gd name="connsiteX6" fmla="*/ 2975020 w 3659289"/>
                      <a:gd name="connsiteY6" fmla="*/ 289565 h 1891605"/>
                      <a:gd name="connsiteX7" fmla="*/ 3038844 w 3659289"/>
                      <a:gd name="connsiteY7" fmla="*/ 321377 h 1891605"/>
                      <a:gd name="connsiteX8" fmla="*/ 3140444 w 3659289"/>
                      <a:gd name="connsiteY8" fmla="*/ 626177 h 1891605"/>
                      <a:gd name="connsiteX9" fmla="*/ 3277616 w 3659289"/>
                      <a:gd name="connsiteY9" fmla="*/ 695505 h 1891605"/>
                      <a:gd name="connsiteX10" fmla="*/ 3306984 w 3659289"/>
                      <a:gd name="connsiteY10" fmla="*/ 711547 h 1891605"/>
                      <a:gd name="connsiteX11" fmla="*/ 3315724 w 3659289"/>
                      <a:gd name="connsiteY11" fmla="*/ 751363 h 1891605"/>
                      <a:gd name="connsiteX12" fmla="*/ 3445244 w 3659289"/>
                      <a:gd name="connsiteY12" fmla="*/ 1136717 h 1891605"/>
                      <a:gd name="connsiteX13" fmla="*/ 3650984 w 3659289"/>
                      <a:gd name="connsiteY13" fmla="*/ 1654877 h 1891605"/>
                      <a:gd name="connsiteX14" fmla="*/ 3658128 w 3659289"/>
                      <a:gd name="connsiteY14" fmla="*/ 1743341 h 1891605"/>
                      <a:gd name="connsiteX15" fmla="*/ 3651444 w 3659289"/>
                      <a:gd name="connsiteY15" fmla="*/ 1777055 h 1891605"/>
                      <a:gd name="connsiteX16" fmla="*/ 3588596 w 3659289"/>
                      <a:gd name="connsiteY16" fmla="*/ 1757747 h 1891605"/>
                      <a:gd name="connsiteX17" fmla="*/ 3285224 w 3659289"/>
                      <a:gd name="connsiteY17" fmla="*/ 1723457 h 1891605"/>
                      <a:gd name="connsiteX18" fmla="*/ 2789924 w 3659289"/>
                      <a:gd name="connsiteY18" fmla="*/ 1891097 h 1891605"/>
                      <a:gd name="connsiteX19" fmla="*/ 2561324 w 3659289"/>
                      <a:gd name="connsiteY19" fmla="*/ 1776797 h 1891605"/>
                      <a:gd name="connsiteX20" fmla="*/ 2005064 w 3659289"/>
                      <a:gd name="connsiteY20" fmla="*/ 1814897 h 1891605"/>
                      <a:gd name="connsiteX21" fmla="*/ 915404 w 3659289"/>
                      <a:gd name="connsiteY21" fmla="*/ 1403417 h 1891605"/>
                      <a:gd name="connsiteX22" fmla="*/ 684304 w 3659289"/>
                      <a:gd name="connsiteY22" fmla="*/ 1492953 h 1891605"/>
                      <a:gd name="connsiteX23" fmla="*/ 575128 w 3659289"/>
                      <a:gd name="connsiteY23" fmla="*/ 1570373 h 1891605"/>
                      <a:gd name="connsiteX24" fmla="*/ 533672 w 3659289"/>
                      <a:gd name="connsiteY24" fmla="*/ 1556145 h 1891605"/>
                      <a:gd name="connsiteX25" fmla="*/ 84604 w 3659289"/>
                      <a:gd name="connsiteY25" fmla="*/ 1394029 h 1891605"/>
                      <a:gd name="connsiteX26" fmla="*/ 78152 w 3659289"/>
                      <a:gd name="connsiteY26" fmla="*/ 1391689 h 1891605"/>
                      <a:gd name="connsiteX27" fmla="*/ 81020 w 3659289"/>
                      <a:gd name="connsiteY27" fmla="*/ 1389081 h 1891605"/>
                      <a:gd name="connsiteX28" fmla="*/ 105144 w 3659289"/>
                      <a:gd name="connsiteY28" fmla="*/ 1362777 h 1891605"/>
                      <a:gd name="connsiteX29" fmla="*/ 105144 w 3659289"/>
                      <a:gd name="connsiteY29" fmla="*/ 1159577 h 1891605"/>
                      <a:gd name="connsiteX30" fmla="*/ 40652 w 3659289"/>
                      <a:gd name="connsiteY30" fmla="*/ 1091017 h 1891605"/>
                      <a:gd name="connsiteX31" fmla="*/ 0 w 3659289"/>
                      <a:gd name="connsiteY31" fmla="*/ 1057939 h 1891605"/>
                      <a:gd name="connsiteX32" fmla="*/ 58776 w 3659289"/>
                      <a:gd name="connsiteY32" fmla="*/ 1036801 h 1891605"/>
                      <a:gd name="connsiteX33" fmla="*/ 1032244 w 3659289"/>
                      <a:gd name="connsiteY33" fmla="*/ 422977 h 1891605"/>
                      <a:gd name="connsiteX34" fmla="*/ 1260844 w 3659289"/>
                      <a:gd name="connsiteY34" fmla="*/ 16577 h 1891605"/>
                      <a:gd name="connsiteX35" fmla="*/ 1332976 w 3659289"/>
                      <a:gd name="connsiteY35" fmla="*/ 603 h 18916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659289" h="1891605">
                        <a:moveTo>
                          <a:pt x="1332976" y="603"/>
                        </a:moveTo>
                        <a:cubicBezTo>
                          <a:pt x="1407688" y="7449"/>
                          <a:pt x="1491028" y="70553"/>
                          <a:pt x="1591044" y="80077"/>
                        </a:cubicBezTo>
                        <a:cubicBezTo>
                          <a:pt x="1724396" y="92777"/>
                          <a:pt x="1938176" y="56793"/>
                          <a:pt x="2060944" y="92777"/>
                        </a:cubicBezTo>
                        <a:cubicBezTo>
                          <a:pt x="2183712" y="128761"/>
                          <a:pt x="2171012" y="266345"/>
                          <a:pt x="2327644" y="295977"/>
                        </a:cubicBezTo>
                        <a:cubicBezTo>
                          <a:pt x="2464696" y="321905"/>
                          <a:pt x="2818908" y="326767"/>
                          <a:pt x="2956368" y="289293"/>
                        </a:cubicBezTo>
                        <a:lnTo>
                          <a:pt x="2965496" y="286241"/>
                        </a:lnTo>
                        <a:lnTo>
                          <a:pt x="2975020" y="289565"/>
                        </a:lnTo>
                        <a:cubicBezTo>
                          <a:pt x="2999356" y="299483"/>
                          <a:pt x="3020852" y="310001"/>
                          <a:pt x="3038844" y="321377"/>
                        </a:cubicBezTo>
                        <a:cubicBezTo>
                          <a:pt x="3182776" y="412393"/>
                          <a:pt x="3081176" y="547861"/>
                          <a:pt x="3140444" y="626177"/>
                        </a:cubicBezTo>
                        <a:cubicBezTo>
                          <a:pt x="3177488" y="675125"/>
                          <a:pt x="3221144" y="670329"/>
                          <a:pt x="3277616" y="695505"/>
                        </a:cubicBezTo>
                        <a:lnTo>
                          <a:pt x="3306984" y="711547"/>
                        </a:lnTo>
                        <a:lnTo>
                          <a:pt x="3315724" y="751363"/>
                        </a:lnTo>
                        <a:cubicBezTo>
                          <a:pt x="3346548" y="866651"/>
                          <a:pt x="3413988" y="1037001"/>
                          <a:pt x="3445244" y="1136717"/>
                        </a:cubicBezTo>
                        <a:cubicBezTo>
                          <a:pt x="3498584" y="1306897"/>
                          <a:pt x="3616692" y="1516447"/>
                          <a:pt x="3650984" y="1654877"/>
                        </a:cubicBezTo>
                        <a:cubicBezTo>
                          <a:pt x="3659556" y="1689485"/>
                          <a:pt x="3660588" y="1717981"/>
                          <a:pt x="3658128" y="1743341"/>
                        </a:cubicBezTo>
                        <a:lnTo>
                          <a:pt x="3651444" y="1777055"/>
                        </a:lnTo>
                        <a:lnTo>
                          <a:pt x="3588596" y="1757747"/>
                        </a:lnTo>
                        <a:cubicBezTo>
                          <a:pt x="3483028" y="1732981"/>
                          <a:pt x="3376664" y="1722187"/>
                          <a:pt x="3285224" y="1723457"/>
                        </a:cubicBezTo>
                        <a:cubicBezTo>
                          <a:pt x="3102344" y="1725997"/>
                          <a:pt x="2910572" y="1882207"/>
                          <a:pt x="2789924" y="1891097"/>
                        </a:cubicBezTo>
                        <a:cubicBezTo>
                          <a:pt x="2669276" y="1899987"/>
                          <a:pt x="2692132" y="1789497"/>
                          <a:pt x="2561324" y="1776797"/>
                        </a:cubicBezTo>
                        <a:cubicBezTo>
                          <a:pt x="2430516" y="1764097"/>
                          <a:pt x="2279384" y="1877127"/>
                          <a:pt x="2005064" y="1814897"/>
                        </a:cubicBezTo>
                        <a:cubicBezTo>
                          <a:pt x="1730744" y="1752667"/>
                          <a:pt x="1211316" y="1370397"/>
                          <a:pt x="915404" y="1403417"/>
                        </a:cubicBezTo>
                        <a:cubicBezTo>
                          <a:pt x="841428" y="1411673"/>
                          <a:pt x="761972" y="1445169"/>
                          <a:pt x="684304" y="1492953"/>
                        </a:cubicBezTo>
                        <a:lnTo>
                          <a:pt x="575128" y="1570373"/>
                        </a:lnTo>
                        <a:lnTo>
                          <a:pt x="533672" y="1556145"/>
                        </a:lnTo>
                        <a:cubicBezTo>
                          <a:pt x="407172" y="1512069"/>
                          <a:pt x="226216" y="1445599"/>
                          <a:pt x="84604" y="1394029"/>
                        </a:cubicBezTo>
                        <a:lnTo>
                          <a:pt x="78152" y="1391689"/>
                        </a:lnTo>
                        <a:lnTo>
                          <a:pt x="81020" y="1389081"/>
                        </a:lnTo>
                        <a:cubicBezTo>
                          <a:pt x="90624" y="1379611"/>
                          <a:pt x="98796" y="1370715"/>
                          <a:pt x="105144" y="1362777"/>
                        </a:cubicBezTo>
                        <a:cubicBezTo>
                          <a:pt x="155944" y="1299277"/>
                          <a:pt x="158060" y="1242127"/>
                          <a:pt x="105144" y="1159577"/>
                        </a:cubicBezTo>
                        <a:cubicBezTo>
                          <a:pt x="91916" y="1138939"/>
                          <a:pt x="68764" y="1115657"/>
                          <a:pt x="40652" y="1091017"/>
                        </a:cubicBezTo>
                        <a:lnTo>
                          <a:pt x="0" y="1057939"/>
                        </a:lnTo>
                        <a:lnTo>
                          <a:pt x="58776" y="1036801"/>
                        </a:lnTo>
                        <a:cubicBezTo>
                          <a:pt x="403876" y="899789"/>
                          <a:pt x="839628" y="569159"/>
                          <a:pt x="1032244" y="422977"/>
                        </a:cubicBezTo>
                        <a:cubicBezTo>
                          <a:pt x="1269312" y="243061"/>
                          <a:pt x="1167712" y="73727"/>
                          <a:pt x="1260844" y="16577"/>
                        </a:cubicBezTo>
                        <a:cubicBezTo>
                          <a:pt x="1284128" y="2289"/>
                          <a:pt x="1308072" y="-1679"/>
                          <a:pt x="1332976" y="60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2" name="フリーフォーム: 図形 1701">
                    <a:extLst>
                      <a:ext uri="{FF2B5EF4-FFF2-40B4-BE49-F238E27FC236}">
                        <a16:creationId xmlns:a16="http://schemas.microsoft.com/office/drawing/2014/main" id="{C606ABEE-61E6-8980-53CD-258599F19F1C}"/>
                      </a:ext>
                    </a:extLst>
                  </p:cNvPr>
                  <p:cNvSpPr/>
                  <p:nvPr/>
                </p:nvSpPr>
                <p:spPr>
                  <a:xfrm>
                    <a:off x="40264920" y="22915218"/>
                    <a:ext cx="2851630" cy="3695578"/>
                  </a:xfrm>
                  <a:custGeom>
                    <a:avLst/>
                    <a:gdLst>
                      <a:gd name="connsiteX0" fmla="*/ 1782624 w 2851630"/>
                      <a:gd name="connsiteY0" fmla="*/ 182 h 3695578"/>
                      <a:gd name="connsiteX1" fmla="*/ 1860980 w 2851630"/>
                      <a:gd name="connsiteY1" fmla="*/ 8282 h 3695578"/>
                      <a:gd name="connsiteX2" fmla="*/ 2775380 w 2851630"/>
                      <a:gd name="connsiteY2" fmla="*/ 490882 h 3695578"/>
                      <a:gd name="connsiteX3" fmla="*/ 2775380 w 2851630"/>
                      <a:gd name="connsiteY3" fmla="*/ 1202082 h 3695578"/>
                      <a:gd name="connsiteX4" fmla="*/ 2851580 w 2851630"/>
                      <a:gd name="connsiteY4" fmla="*/ 1608482 h 3695578"/>
                      <a:gd name="connsiteX5" fmla="*/ 2762680 w 2851630"/>
                      <a:gd name="connsiteY5" fmla="*/ 1760882 h 3695578"/>
                      <a:gd name="connsiteX6" fmla="*/ 2800780 w 2851630"/>
                      <a:gd name="connsiteY6" fmla="*/ 2014882 h 3695578"/>
                      <a:gd name="connsiteX7" fmla="*/ 2572180 w 2851630"/>
                      <a:gd name="connsiteY7" fmla="*/ 2840382 h 3695578"/>
                      <a:gd name="connsiteX8" fmla="*/ 2280080 w 2851630"/>
                      <a:gd name="connsiteY8" fmla="*/ 2840382 h 3695578"/>
                      <a:gd name="connsiteX9" fmla="*/ 1556180 w 2851630"/>
                      <a:gd name="connsiteY9" fmla="*/ 3094382 h 3695578"/>
                      <a:gd name="connsiteX10" fmla="*/ 1429180 w 2851630"/>
                      <a:gd name="connsiteY10" fmla="*/ 3526182 h 3695578"/>
                      <a:gd name="connsiteX11" fmla="*/ 1187880 w 2851630"/>
                      <a:gd name="connsiteY11" fmla="*/ 3656060 h 3695578"/>
                      <a:gd name="connsiteX12" fmla="*/ 1106696 w 2851630"/>
                      <a:gd name="connsiteY12" fmla="*/ 3695578 h 3695578"/>
                      <a:gd name="connsiteX13" fmla="*/ 1086280 w 2851630"/>
                      <a:gd name="connsiteY13" fmla="*/ 3678582 h 3695578"/>
                      <a:gd name="connsiteX14" fmla="*/ 1022456 w 2851630"/>
                      <a:gd name="connsiteY14" fmla="*/ 3646770 h 3695578"/>
                      <a:gd name="connsiteX15" fmla="*/ 1012932 w 2851630"/>
                      <a:gd name="connsiteY15" fmla="*/ 3643446 h 3695578"/>
                      <a:gd name="connsiteX16" fmla="*/ 1029784 w 2851630"/>
                      <a:gd name="connsiteY16" fmla="*/ 3637810 h 3695578"/>
                      <a:gd name="connsiteX17" fmla="*/ 1048180 w 2851630"/>
                      <a:gd name="connsiteY17" fmla="*/ 3627782 h 3695578"/>
                      <a:gd name="connsiteX18" fmla="*/ 832280 w 2851630"/>
                      <a:gd name="connsiteY18" fmla="*/ 3310282 h 3695578"/>
                      <a:gd name="connsiteX19" fmla="*/ 349680 w 2851630"/>
                      <a:gd name="connsiteY19" fmla="*/ 3272182 h 3695578"/>
                      <a:gd name="connsiteX20" fmla="*/ 95680 w 2851630"/>
                      <a:gd name="connsiteY20" fmla="*/ 2954682 h 3695578"/>
                      <a:gd name="connsiteX21" fmla="*/ 425880 w 2851630"/>
                      <a:gd name="connsiteY21" fmla="*/ 2167282 h 3695578"/>
                      <a:gd name="connsiteX22" fmla="*/ 6780 w 2851630"/>
                      <a:gd name="connsiteY22" fmla="*/ 1951382 h 3695578"/>
                      <a:gd name="connsiteX23" fmla="*/ 159180 w 2851630"/>
                      <a:gd name="connsiteY23" fmla="*/ 1163982 h 3695578"/>
                      <a:gd name="connsiteX24" fmla="*/ 57580 w 2851630"/>
                      <a:gd name="connsiteY24" fmla="*/ 1100482 h 3695578"/>
                      <a:gd name="connsiteX25" fmla="*/ 121080 w 2851630"/>
                      <a:gd name="connsiteY25" fmla="*/ 897282 h 3695578"/>
                      <a:gd name="connsiteX26" fmla="*/ 91876 w 2851630"/>
                      <a:gd name="connsiteY26" fmla="*/ 879102 h 3695578"/>
                      <a:gd name="connsiteX27" fmla="*/ 75452 w 2851630"/>
                      <a:gd name="connsiteY27" fmla="*/ 873494 h 3695578"/>
                      <a:gd name="connsiteX28" fmla="*/ 86464 w 2851630"/>
                      <a:gd name="connsiteY28" fmla="*/ 864850 h 3695578"/>
                      <a:gd name="connsiteX29" fmla="*/ 578280 w 2851630"/>
                      <a:gd name="connsiteY29" fmla="*/ 579782 h 3695578"/>
                      <a:gd name="connsiteX30" fmla="*/ 1479980 w 2851630"/>
                      <a:gd name="connsiteY30" fmla="*/ 173382 h 3695578"/>
                      <a:gd name="connsiteX31" fmla="*/ 1782624 w 2851630"/>
                      <a:gd name="connsiteY31" fmla="*/ 182 h 36955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2851630" h="3695578">
                        <a:moveTo>
                          <a:pt x="1782624" y="182"/>
                        </a:moveTo>
                        <a:cubicBezTo>
                          <a:pt x="1807800" y="-714"/>
                          <a:pt x="1833992" y="1668"/>
                          <a:pt x="1860980" y="8282"/>
                        </a:cubicBezTo>
                        <a:cubicBezTo>
                          <a:pt x="2076880" y="61198"/>
                          <a:pt x="2622980" y="291916"/>
                          <a:pt x="2775380" y="490882"/>
                        </a:cubicBezTo>
                        <a:cubicBezTo>
                          <a:pt x="2927780" y="689848"/>
                          <a:pt x="2762680" y="1015814"/>
                          <a:pt x="2775380" y="1202082"/>
                        </a:cubicBezTo>
                        <a:cubicBezTo>
                          <a:pt x="2788080" y="1388350"/>
                          <a:pt x="2853696" y="1515350"/>
                          <a:pt x="2851580" y="1608482"/>
                        </a:cubicBezTo>
                        <a:cubicBezTo>
                          <a:pt x="2849464" y="1701614"/>
                          <a:pt x="2771148" y="1693150"/>
                          <a:pt x="2762680" y="1760882"/>
                        </a:cubicBezTo>
                        <a:cubicBezTo>
                          <a:pt x="2754212" y="1828614"/>
                          <a:pt x="2832528" y="1834966"/>
                          <a:pt x="2800780" y="2014882"/>
                        </a:cubicBezTo>
                        <a:cubicBezTo>
                          <a:pt x="2769032" y="2194798"/>
                          <a:pt x="2658964" y="2702798"/>
                          <a:pt x="2572180" y="2840382"/>
                        </a:cubicBezTo>
                        <a:cubicBezTo>
                          <a:pt x="2485396" y="2977966"/>
                          <a:pt x="2449412" y="2798050"/>
                          <a:pt x="2280080" y="2840382"/>
                        </a:cubicBezTo>
                        <a:cubicBezTo>
                          <a:pt x="2110748" y="2882714"/>
                          <a:pt x="1697996" y="2980082"/>
                          <a:pt x="1556180" y="3094382"/>
                        </a:cubicBezTo>
                        <a:cubicBezTo>
                          <a:pt x="1414364" y="3208682"/>
                          <a:pt x="1655664" y="3405532"/>
                          <a:pt x="1429180" y="3526182"/>
                        </a:cubicBezTo>
                        <a:cubicBezTo>
                          <a:pt x="1372560" y="3556344"/>
                          <a:pt x="1288024" y="3604498"/>
                          <a:pt x="1187880" y="3656060"/>
                        </a:cubicBezTo>
                        <a:lnTo>
                          <a:pt x="1106696" y="3695578"/>
                        </a:lnTo>
                        <a:lnTo>
                          <a:pt x="1086280" y="3678582"/>
                        </a:lnTo>
                        <a:cubicBezTo>
                          <a:pt x="1068288" y="3667206"/>
                          <a:pt x="1046792" y="3656688"/>
                          <a:pt x="1022456" y="3646770"/>
                        </a:cubicBezTo>
                        <a:lnTo>
                          <a:pt x="1012932" y="3643446"/>
                        </a:lnTo>
                        <a:lnTo>
                          <a:pt x="1029784" y="3637810"/>
                        </a:lnTo>
                        <a:cubicBezTo>
                          <a:pt x="1037232" y="3634694"/>
                          <a:pt x="1043416" y="3631354"/>
                          <a:pt x="1048180" y="3627782"/>
                        </a:cubicBezTo>
                        <a:cubicBezTo>
                          <a:pt x="1124380" y="3570632"/>
                          <a:pt x="948696" y="3369550"/>
                          <a:pt x="832280" y="3310282"/>
                        </a:cubicBezTo>
                        <a:cubicBezTo>
                          <a:pt x="715864" y="3251014"/>
                          <a:pt x="472448" y="3331450"/>
                          <a:pt x="349680" y="3272182"/>
                        </a:cubicBezTo>
                        <a:cubicBezTo>
                          <a:pt x="226912" y="3212914"/>
                          <a:pt x="82980" y="3138832"/>
                          <a:pt x="95680" y="2954682"/>
                        </a:cubicBezTo>
                        <a:cubicBezTo>
                          <a:pt x="108380" y="2770532"/>
                          <a:pt x="440696" y="2334498"/>
                          <a:pt x="425880" y="2167282"/>
                        </a:cubicBezTo>
                        <a:cubicBezTo>
                          <a:pt x="411064" y="2000066"/>
                          <a:pt x="51232" y="2118598"/>
                          <a:pt x="6780" y="1951382"/>
                        </a:cubicBezTo>
                        <a:cubicBezTo>
                          <a:pt x="-37672" y="1784166"/>
                          <a:pt x="150712" y="1305798"/>
                          <a:pt x="159180" y="1163982"/>
                        </a:cubicBezTo>
                        <a:cubicBezTo>
                          <a:pt x="167648" y="1022166"/>
                          <a:pt x="63928" y="1144932"/>
                          <a:pt x="57580" y="1100482"/>
                        </a:cubicBezTo>
                        <a:cubicBezTo>
                          <a:pt x="51232" y="1056032"/>
                          <a:pt x="188812" y="960782"/>
                          <a:pt x="121080" y="897282"/>
                        </a:cubicBezTo>
                        <a:cubicBezTo>
                          <a:pt x="113672" y="890336"/>
                          <a:pt x="103784" y="884380"/>
                          <a:pt x="91876" y="879102"/>
                        </a:cubicBezTo>
                        <a:lnTo>
                          <a:pt x="75452" y="873494"/>
                        </a:lnTo>
                        <a:lnTo>
                          <a:pt x="86464" y="864850"/>
                        </a:lnTo>
                        <a:cubicBezTo>
                          <a:pt x="236968" y="756392"/>
                          <a:pt x="407624" y="676354"/>
                          <a:pt x="578280" y="579782"/>
                        </a:cubicBezTo>
                        <a:cubicBezTo>
                          <a:pt x="851328" y="425266"/>
                          <a:pt x="1266196" y="268632"/>
                          <a:pt x="1479980" y="173382"/>
                        </a:cubicBezTo>
                        <a:cubicBezTo>
                          <a:pt x="1479980" y="173382"/>
                          <a:pt x="1606384" y="6464"/>
                          <a:pt x="1782624" y="18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3" name="フリーフォーム: 図形 1702">
                    <a:extLst>
                      <a:ext uri="{FF2B5EF4-FFF2-40B4-BE49-F238E27FC236}">
                        <a16:creationId xmlns:a16="http://schemas.microsoft.com/office/drawing/2014/main" id="{EA4B90A2-0615-EF1C-5290-4F860344DDA9}"/>
                      </a:ext>
                    </a:extLst>
                  </p:cNvPr>
                  <p:cNvSpPr/>
                  <p:nvPr/>
                </p:nvSpPr>
                <p:spPr>
                  <a:xfrm>
                    <a:off x="41371616" y="23704304"/>
                    <a:ext cx="3570256" cy="4530730"/>
                  </a:xfrm>
                  <a:custGeom>
                    <a:avLst/>
                    <a:gdLst>
                      <a:gd name="connsiteX0" fmla="*/ 1728272 w 3570256"/>
                      <a:gd name="connsiteY0" fmla="*/ 0 h 4530730"/>
                      <a:gd name="connsiteX1" fmla="*/ 1747340 w 3570256"/>
                      <a:gd name="connsiteY1" fmla="*/ 9126 h 4530730"/>
                      <a:gd name="connsiteX2" fmla="*/ 2379884 w 3570256"/>
                      <a:gd name="connsiteY2" fmla="*/ 590796 h 4530730"/>
                      <a:gd name="connsiteX3" fmla="*/ 2697384 w 3570256"/>
                      <a:gd name="connsiteY3" fmla="*/ 336796 h 4530730"/>
                      <a:gd name="connsiteX4" fmla="*/ 2646584 w 3570256"/>
                      <a:gd name="connsiteY4" fmla="*/ 95496 h 4530730"/>
                      <a:gd name="connsiteX5" fmla="*/ 3230784 w 3570256"/>
                      <a:gd name="connsiteY5" fmla="*/ 298696 h 4530730"/>
                      <a:gd name="connsiteX6" fmla="*/ 3354112 w 3570256"/>
                      <a:gd name="connsiteY6" fmla="*/ 343344 h 4530730"/>
                      <a:gd name="connsiteX7" fmla="*/ 3384732 w 3570256"/>
                      <a:gd name="connsiteY7" fmla="*/ 349788 h 4530730"/>
                      <a:gd name="connsiteX8" fmla="*/ 3297512 w 3570256"/>
                      <a:gd name="connsiteY8" fmla="*/ 481236 h 4530730"/>
                      <a:gd name="connsiteX9" fmla="*/ 3294248 w 3570256"/>
                      <a:gd name="connsiteY9" fmla="*/ 486312 h 4530730"/>
                      <a:gd name="connsiteX10" fmla="*/ 3286864 w 3570256"/>
                      <a:gd name="connsiteY10" fmla="*/ 510052 h 4530730"/>
                      <a:gd name="connsiteX11" fmla="*/ 2814864 w 3570256"/>
                      <a:gd name="connsiteY11" fmla="*/ 1698872 h 4530730"/>
                      <a:gd name="connsiteX12" fmla="*/ 2814864 w 3570256"/>
                      <a:gd name="connsiteY12" fmla="*/ 2146548 h 4530730"/>
                      <a:gd name="connsiteX13" fmla="*/ 2576736 w 3570256"/>
                      <a:gd name="connsiteY13" fmla="*/ 2718048 h 4530730"/>
                      <a:gd name="connsiteX14" fmla="*/ 3119664 w 3570256"/>
                      <a:gd name="connsiteY14" fmla="*/ 3994396 h 4530730"/>
                      <a:gd name="connsiteX15" fmla="*/ 3563728 w 3570256"/>
                      <a:gd name="connsiteY15" fmla="*/ 4500516 h 4530730"/>
                      <a:gd name="connsiteX16" fmla="*/ 3570256 w 3570256"/>
                      <a:gd name="connsiteY16" fmla="*/ 4509914 h 4530730"/>
                      <a:gd name="connsiteX17" fmla="*/ 3531616 w 3570256"/>
                      <a:gd name="connsiteY17" fmla="*/ 4522260 h 4530730"/>
                      <a:gd name="connsiteX18" fmla="*/ 3190144 w 3570256"/>
                      <a:gd name="connsiteY18" fmla="*/ 4436356 h 4530730"/>
                      <a:gd name="connsiteX19" fmla="*/ 2550064 w 3570256"/>
                      <a:gd name="connsiteY19" fmla="*/ 3811516 h 4530730"/>
                      <a:gd name="connsiteX20" fmla="*/ 1704244 w 3570256"/>
                      <a:gd name="connsiteY20" fmla="*/ 4123936 h 4530730"/>
                      <a:gd name="connsiteX21" fmla="*/ 972724 w 3570256"/>
                      <a:gd name="connsiteY21" fmla="*/ 3963916 h 4530730"/>
                      <a:gd name="connsiteX22" fmla="*/ 271684 w 3570256"/>
                      <a:gd name="connsiteY22" fmla="*/ 3201916 h 4530730"/>
                      <a:gd name="connsiteX23" fmla="*/ 256268 w 3570256"/>
                      <a:gd name="connsiteY23" fmla="*/ 3198578 h 4530730"/>
                      <a:gd name="connsiteX24" fmla="*/ 242952 w 3570256"/>
                      <a:gd name="connsiteY24" fmla="*/ 3257920 h 4530730"/>
                      <a:gd name="connsiteX25" fmla="*/ 247724 w 3570256"/>
                      <a:gd name="connsiteY25" fmla="*/ 3279666 h 4530730"/>
                      <a:gd name="connsiteX26" fmla="*/ 218356 w 3570256"/>
                      <a:gd name="connsiteY26" fmla="*/ 3263624 h 4530730"/>
                      <a:gd name="connsiteX27" fmla="*/ 81184 w 3570256"/>
                      <a:gd name="connsiteY27" fmla="*/ 3194296 h 4530730"/>
                      <a:gd name="connsiteX28" fmla="*/ 22844 w 3570256"/>
                      <a:gd name="connsiteY28" fmla="*/ 2925512 h 4530730"/>
                      <a:gd name="connsiteX29" fmla="*/ 0 w 3570256"/>
                      <a:gd name="connsiteY29" fmla="*/ 2906492 h 4530730"/>
                      <a:gd name="connsiteX30" fmla="*/ 81184 w 3570256"/>
                      <a:gd name="connsiteY30" fmla="*/ 2866974 h 4530730"/>
                      <a:gd name="connsiteX31" fmla="*/ 322484 w 3570256"/>
                      <a:gd name="connsiteY31" fmla="*/ 2737096 h 4530730"/>
                      <a:gd name="connsiteX32" fmla="*/ 449484 w 3570256"/>
                      <a:gd name="connsiteY32" fmla="*/ 2305296 h 4530730"/>
                      <a:gd name="connsiteX33" fmla="*/ 1173384 w 3570256"/>
                      <a:gd name="connsiteY33" fmla="*/ 2051296 h 4530730"/>
                      <a:gd name="connsiteX34" fmla="*/ 1465484 w 3570256"/>
                      <a:gd name="connsiteY34" fmla="*/ 2051296 h 4530730"/>
                      <a:gd name="connsiteX35" fmla="*/ 1694084 w 3570256"/>
                      <a:gd name="connsiteY35" fmla="*/ 1225796 h 4530730"/>
                      <a:gd name="connsiteX36" fmla="*/ 1655984 w 3570256"/>
                      <a:gd name="connsiteY36" fmla="*/ 971796 h 4530730"/>
                      <a:gd name="connsiteX37" fmla="*/ 1744884 w 3570256"/>
                      <a:gd name="connsiteY37" fmla="*/ 819396 h 4530730"/>
                      <a:gd name="connsiteX38" fmla="*/ 1668684 w 3570256"/>
                      <a:gd name="connsiteY38" fmla="*/ 412996 h 4530730"/>
                      <a:gd name="connsiteX39" fmla="*/ 1721072 w 3570256"/>
                      <a:gd name="connsiteY39" fmla="*/ 62158 h 4530730"/>
                      <a:gd name="connsiteX40" fmla="*/ 1728272 w 3570256"/>
                      <a:gd name="connsiteY40" fmla="*/ 0 h 4530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</a:cxnLst>
                    <a:rect l="l" t="t" r="r" b="b"/>
                    <a:pathLst>
                      <a:path w="3570256" h="4530730">
                        <a:moveTo>
                          <a:pt x="1728272" y="0"/>
                        </a:moveTo>
                        <a:lnTo>
                          <a:pt x="1747340" y="9126"/>
                        </a:lnTo>
                        <a:cubicBezTo>
                          <a:pt x="1989788" y="144676"/>
                          <a:pt x="2226160" y="537084"/>
                          <a:pt x="2379884" y="590796"/>
                        </a:cubicBezTo>
                        <a:cubicBezTo>
                          <a:pt x="2555568" y="652180"/>
                          <a:pt x="2652936" y="419346"/>
                          <a:pt x="2697384" y="336796"/>
                        </a:cubicBezTo>
                        <a:cubicBezTo>
                          <a:pt x="2741832" y="254246"/>
                          <a:pt x="2557684" y="101846"/>
                          <a:pt x="2646584" y="95496"/>
                        </a:cubicBezTo>
                        <a:cubicBezTo>
                          <a:pt x="2735484" y="89146"/>
                          <a:pt x="3033936" y="188628"/>
                          <a:pt x="3230784" y="298696"/>
                        </a:cubicBezTo>
                        <a:cubicBezTo>
                          <a:pt x="3279996" y="326212"/>
                          <a:pt x="3318360" y="336002"/>
                          <a:pt x="3354112" y="343344"/>
                        </a:cubicBezTo>
                        <a:lnTo>
                          <a:pt x="3384732" y="349788"/>
                        </a:lnTo>
                        <a:lnTo>
                          <a:pt x="3297512" y="481236"/>
                        </a:lnTo>
                        <a:lnTo>
                          <a:pt x="3294248" y="486312"/>
                        </a:lnTo>
                        <a:lnTo>
                          <a:pt x="3286864" y="510052"/>
                        </a:lnTo>
                        <a:cubicBezTo>
                          <a:pt x="3180880" y="827932"/>
                          <a:pt x="2888488" y="1443284"/>
                          <a:pt x="2814864" y="1698872"/>
                        </a:cubicBezTo>
                        <a:cubicBezTo>
                          <a:pt x="2730728" y="1990972"/>
                          <a:pt x="2854552" y="1976684"/>
                          <a:pt x="2814864" y="2146548"/>
                        </a:cubicBezTo>
                        <a:cubicBezTo>
                          <a:pt x="2775176" y="2316408"/>
                          <a:pt x="2525936" y="2410072"/>
                          <a:pt x="2576736" y="2718048"/>
                        </a:cubicBezTo>
                        <a:cubicBezTo>
                          <a:pt x="2627536" y="3026020"/>
                          <a:pt x="2949800" y="3689596"/>
                          <a:pt x="3119664" y="3994396"/>
                        </a:cubicBezTo>
                        <a:cubicBezTo>
                          <a:pt x="3268288" y="4261096"/>
                          <a:pt x="3471616" y="4390452"/>
                          <a:pt x="3563728" y="4500516"/>
                        </a:cubicBezTo>
                        <a:lnTo>
                          <a:pt x="3570256" y="4509914"/>
                        </a:lnTo>
                        <a:lnTo>
                          <a:pt x="3531616" y="4522260"/>
                        </a:lnTo>
                        <a:cubicBezTo>
                          <a:pt x="3430652" y="4546132"/>
                          <a:pt x="3325400" y="4520176"/>
                          <a:pt x="3190144" y="4436356"/>
                        </a:cubicBezTo>
                        <a:cubicBezTo>
                          <a:pt x="3009804" y="4324596"/>
                          <a:pt x="2797712" y="3863586"/>
                          <a:pt x="2550064" y="3811516"/>
                        </a:cubicBezTo>
                        <a:cubicBezTo>
                          <a:pt x="2302416" y="3759446"/>
                          <a:pt x="1967136" y="4098536"/>
                          <a:pt x="1704244" y="4123936"/>
                        </a:cubicBezTo>
                        <a:cubicBezTo>
                          <a:pt x="1441352" y="4149336"/>
                          <a:pt x="1211484" y="4117586"/>
                          <a:pt x="972724" y="3963916"/>
                        </a:cubicBezTo>
                        <a:cubicBezTo>
                          <a:pt x="733964" y="3810246"/>
                          <a:pt x="369472" y="3245096"/>
                          <a:pt x="271684" y="3201916"/>
                        </a:cubicBezTo>
                        <a:cubicBezTo>
                          <a:pt x="265572" y="3199218"/>
                          <a:pt x="260464" y="3198156"/>
                          <a:pt x="256268" y="3198578"/>
                        </a:cubicBezTo>
                        <a:cubicBezTo>
                          <a:pt x="240532" y="3200164"/>
                          <a:pt x="237648" y="3222626"/>
                          <a:pt x="242952" y="3257920"/>
                        </a:cubicBezTo>
                        <a:lnTo>
                          <a:pt x="247724" y="3279666"/>
                        </a:lnTo>
                        <a:lnTo>
                          <a:pt x="218356" y="3263624"/>
                        </a:lnTo>
                        <a:cubicBezTo>
                          <a:pt x="161884" y="3238448"/>
                          <a:pt x="118228" y="3243244"/>
                          <a:pt x="81184" y="3194296"/>
                        </a:cubicBezTo>
                        <a:cubicBezTo>
                          <a:pt x="29324" y="3125770"/>
                          <a:pt x="100628" y="3013486"/>
                          <a:pt x="22844" y="2925512"/>
                        </a:cubicBezTo>
                        <a:lnTo>
                          <a:pt x="0" y="2906492"/>
                        </a:lnTo>
                        <a:lnTo>
                          <a:pt x="81184" y="2866974"/>
                        </a:lnTo>
                        <a:cubicBezTo>
                          <a:pt x="181328" y="2815412"/>
                          <a:pt x="265864" y="2767258"/>
                          <a:pt x="322484" y="2737096"/>
                        </a:cubicBezTo>
                        <a:cubicBezTo>
                          <a:pt x="548968" y="2616446"/>
                          <a:pt x="307668" y="2419596"/>
                          <a:pt x="449484" y="2305296"/>
                        </a:cubicBezTo>
                        <a:cubicBezTo>
                          <a:pt x="591300" y="2190996"/>
                          <a:pt x="1004052" y="2093628"/>
                          <a:pt x="1173384" y="2051296"/>
                        </a:cubicBezTo>
                        <a:cubicBezTo>
                          <a:pt x="1342716" y="2008964"/>
                          <a:pt x="1378700" y="2188880"/>
                          <a:pt x="1465484" y="2051296"/>
                        </a:cubicBezTo>
                        <a:cubicBezTo>
                          <a:pt x="1552268" y="1913712"/>
                          <a:pt x="1662336" y="1405712"/>
                          <a:pt x="1694084" y="1225796"/>
                        </a:cubicBezTo>
                        <a:cubicBezTo>
                          <a:pt x="1725832" y="1045880"/>
                          <a:pt x="1647516" y="1039528"/>
                          <a:pt x="1655984" y="971796"/>
                        </a:cubicBezTo>
                        <a:cubicBezTo>
                          <a:pt x="1664452" y="904064"/>
                          <a:pt x="1742768" y="912528"/>
                          <a:pt x="1744884" y="819396"/>
                        </a:cubicBezTo>
                        <a:cubicBezTo>
                          <a:pt x="1747000" y="726264"/>
                          <a:pt x="1681384" y="599264"/>
                          <a:pt x="1668684" y="412996"/>
                        </a:cubicBezTo>
                        <a:cubicBezTo>
                          <a:pt x="1662336" y="319862"/>
                          <a:pt x="1700432" y="191804"/>
                          <a:pt x="1721072" y="62158"/>
                        </a:cubicBezTo>
                        <a:lnTo>
                          <a:pt x="172827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4" name="フリーフォーム: 図形 1703">
                    <a:extLst>
                      <a:ext uri="{FF2B5EF4-FFF2-40B4-BE49-F238E27FC236}">
                        <a16:creationId xmlns:a16="http://schemas.microsoft.com/office/drawing/2014/main" id="{94D16E57-9C6C-5BAD-4348-E89A7EEA47C4}"/>
                      </a:ext>
                    </a:extLst>
                  </p:cNvPr>
                  <p:cNvSpPr/>
                  <p:nvPr/>
                </p:nvSpPr>
                <p:spPr>
                  <a:xfrm>
                    <a:off x="39695767" y="19806476"/>
                    <a:ext cx="5708210" cy="4498804"/>
                  </a:xfrm>
                  <a:custGeom>
                    <a:avLst/>
                    <a:gdLst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5857 w 5708210"/>
                      <a:gd name="connsiteY16" fmla="*/ 3888844 h 4498804"/>
                      <a:gd name="connsiteX17" fmla="*/ 5511457 w 5708210"/>
                      <a:gd name="connsiteY17" fmla="*/ 3866900 h 4498804"/>
                      <a:gd name="connsiteX18" fmla="*/ 5490833 w 5708210"/>
                      <a:gd name="connsiteY18" fmla="*/ 3844100 h 4498804"/>
                      <a:gd name="connsiteX19" fmla="*/ 5379009 w 5708210"/>
                      <a:gd name="connsiteY19" fmla="*/ 3906876 h 4498804"/>
                      <a:gd name="connsiteX20" fmla="*/ 5343881 w 5708210"/>
                      <a:gd name="connsiteY20" fmla="*/ 3936644 h 4498804"/>
                      <a:gd name="connsiteX21" fmla="*/ 5373385 w 5708210"/>
                      <a:gd name="connsiteY21" fmla="*/ 3931456 h 4498804"/>
                      <a:gd name="connsiteX22" fmla="*/ 5264737 w 5708210"/>
                      <a:gd name="connsiteY22" fmla="*/ 4025336 h 4498804"/>
                      <a:gd name="connsiteX23" fmla="*/ 5196737 w 5708210"/>
                      <a:gd name="connsiteY23" fmla="*/ 4073108 h 4498804"/>
                      <a:gd name="connsiteX24" fmla="*/ 5170473 w 5708210"/>
                      <a:gd name="connsiteY24" fmla="*/ 4100496 h 4498804"/>
                      <a:gd name="connsiteX25" fmla="*/ 5074529 w 5708210"/>
                      <a:gd name="connsiteY25" fmla="*/ 4226596 h 4498804"/>
                      <a:gd name="connsiteX26" fmla="*/ 5060581 w 5708210"/>
                      <a:gd name="connsiteY26" fmla="*/ 4247616 h 4498804"/>
                      <a:gd name="connsiteX27" fmla="*/ 5029961 w 5708210"/>
                      <a:gd name="connsiteY27" fmla="*/ 4241172 h 4498804"/>
                      <a:gd name="connsiteX28" fmla="*/ 4906633 w 5708210"/>
                      <a:gd name="connsiteY28" fmla="*/ 4196524 h 4498804"/>
                      <a:gd name="connsiteX29" fmla="*/ 4322433 w 5708210"/>
                      <a:gd name="connsiteY29" fmla="*/ 3993324 h 4498804"/>
                      <a:gd name="connsiteX30" fmla="*/ 4373233 w 5708210"/>
                      <a:gd name="connsiteY30" fmla="*/ 4234624 h 4498804"/>
                      <a:gd name="connsiteX31" fmla="*/ 4055733 w 5708210"/>
                      <a:gd name="connsiteY31" fmla="*/ 4488624 h 4498804"/>
                      <a:gd name="connsiteX32" fmla="*/ 3423189 w 5708210"/>
                      <a:gd name="connsiteY32" fmla="*/ 3906954 h 4498804"/>
                      <a:gd name="connsiteX33" fmla="*/ 3404121 w 5708210"/>
                      <a:gd name="connsiteY33" fmla="*/ 3897828 h 4498804"/>
                      <a:gd name="connsiteX34" fmla="*/ 3408157 w 5708210"/>
                      <a:gd name="connsiteY34" fmla="*/ 3862976 h 4498804"/>
                      <a:gd name="connsiteX35" fmla="*/ 3344533 w 5708210"/>
                      <a:gd name="connsiteY35" fmla="*/ 3599624 h 4498804"/>
                      <a:gd name="connsiteX36" fmla="*/ 2430133 w 5708210"/>
                      <a:gd name="connsiteY36" fmla="*/ 3117024 h 4498804"/>
                      <a:gd name="connsiteX37" fmla="*/ 2049133 w 5708210"/>
                      <a:gd name="connsiteY37" fmla="*/ 3282124 h 4498804"/>
                      <a:gd name="connsiteX38" fmla="*/ 1147433 w 5708210"/>
                      <a:gd name="connsiteY38" fmla="*/ 3688524 h 4498804"/>
                      <a:gd name="connsiteX39" fmla="*/ 655617 w 5708210"/>
                      <a:gd name="connsiteY39" fmla="*/ 3973592 h 4498804"/>
                      <a:gd name="connsiteX40" fmla="*/ 644605 w 5708210"/>
                      <a:gd name="connsiteY40" fmla="*/ 3982236 h 4498804"/>
                      <a:gd name="connsiteX41" fmla="*/ 619729 w 5708210"/>
                      <a:gd name="connsiteY41" fmla="*/ 3973744 h 4498804"/>
                      <a:gd name="connsiteX42" fmla="*/ 274209 w 5708210"/>
                      <a:gd name="connsiteY42" fmla="*/ 3871544 h 4498804"/>
                      <a:gd name="connsiteX43" fmla="*/ 220953 w 5708210"/>
                      <a:gd name="connsiteY43" fmla="*/ 3828722 h 4498804"/>
                      <a:gd name="connsiteX44" fmla="*/ 231205 w 5708210"/>
                      <a:gd name="connsiteY44" fmla="*/ 3794852 h 4498804"/>
                      <a:gd name="connsiteX45" fmla="*/ 291089 w 5708210"/>
                      <a:gd name="connsiteY45" fmla="*/ 3009980 h 4498804"/>
                      <a:gd name="connsiteX46" fmla="*/ 805 w 5708210"/>
                      <a:gd name="connsiteY46" fmla="*/ 2821296 h 4498804"/>
                      <a:gd name="connsiteX47" fmla="*/ 204005 w 5708210"/>
                      <a:gd name="connsiteY47" fmla="*/ 2371352 h 4498804"/>
                      <a:gd name="connsiteX48" fmla="*/ 189489 w 5708210"/>
                      <a:gd name="connsiteY48" fmla="*/ 1979468 h 4498804"/>
                      <a:gd name="connsiteX49" fmla="*/ 1278061 w 5708210"/>
                      <a:gd name="connsiteY49" fmla="*/ 1747238 h 4498804"/>
                      <a:gd name="connsiteX50" fmla="*/ 1263545 w 5708210"/>
                      <a:gd name="connsiteY50" fmla="*/ 1166668 h 4498804"/>
                      <a:gd name="connsiteX51" fmla="*/ 1529341 w 5708210"/>
                      <a:gd name="connsiteY51" fmla="*/ 824674 h 4498804"/>
                      <a:gd name="connsiteX52" fmla="*/ 1604197 w 5708210"/>
                      <a:gd name="connsiteY52" fmla="*/ 743654 h 4498804"/>
                      <a:gd name="connsiteX53" fmla="*/ 1671477 w 5708210"/>
                      <a:gd name="connsiteY53" fmla="*/ 724298 h 4498804"/>
                      <a:gd name="connsiteX54" fmla="*/ 2417433 w 5708210"/>
                      <a:gd name="connsiteY54" fmla="*/ 564324 h 4498804"/>
                      <a:gd name="connsiteX55" fmla="*/ 2925433 w 5708210"/>
                      <a:gd name="connsiteY55" fmla="*/ 831024 h 4498804"/>
                      <a:gd name="connsiteX56" fmla="*/ 3522333 w 5708210"/>
                      <a:gd name="connsiteY56" fmla="*/ 627824 h 4498804"/>
                      <a:gd name="connsiteX57" fmla="*/ 3370925 w 5708210"/>
                      <a:gd name="connsiteY57" fmla="*/ 113176 h 4498804"/>
                      <a:gd name="connsiteX58" fmla="*/ 3361089 w 5708210"/>
                      <a:gd name="connsiteY58" fmla="*/ 63210 h 4498804"/>
                      <a:gd name="connsiteX59" fmla="*/ 3377697 w 5708210"/>
                      <a:gd name="connsiteY59" fmla="*/ 64868 h 4498804"/>
                      <a:gd name="connsiteX60" fmla="*/ 3795309 w 5708210"/>
                      <a:gd name="connsiteY60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1457 w 5708210"/>
                      <a:gd name="connsiteY16" fmla="*/ 3866900 h 4498804"/>
                      <a:gd name="connsiteX17" fmla="*/ 5490833 w 5708210"/>
                      <a:gd name="connsiteY17" fmla="*/ 3844100 h 4498804"/>
                      <a:gd name="connsiteX18" fmla="*/ 5379009 w 5708210"/>
                      <a:gd name="connsiteY18" fmla="*/ 3906876 h 4498804"/>
                      <a:gd name="connsiteX19" fmla="*/ 5343881 w 5708210"/>
                      <a:gd name="connsiteY19" fmla="*/ 3936644 h 4498804"/>
                      <a:gd name="connsiteX20" fmla="*/ 5373385 w 5708210"/>
                      <a:gd name="connsiteY20" fmla="*/ 3931456 h 4498804"/>
                      <a:gd name="connsiteX21" fmla="*/ 5264737 w 5708210"/>
                      <a:gd name="connsiteY21" fmla="*/ 4025336 h 4498804"/>
                      <a:gd name="connsiteX22" fmla="*/ 5196737 w 5708210"/>
                      <a:gd name="connsiteY22" fmla="*/ 4073108 h 4498804"/>
                      <a:gd name="connsiteX23" fmla="*/ 5170473 w 5708210"/>
                      <a:gd name="connsiteY23" fmla="*/ 4100496 h 4498804"/>
                      <a:gd name="connsiteX24" fmla="*/ 5074529 w 5708210"/>
                      <a:gd name="connsiteY24" fmla="*/ 4226596 h 4498804"/>
                      <a:gd name="connsiteX25" fmla="*/ 5060581 w 5708210"/>
                      <a:gd name="connsiteY25" fmla="*/ 4247616 h 4498804"/>
                      <a:gd name="connsiteX26" fmla="*/ 5029961 w 5708210"/>
                      <a:gd name="connsiteY26" fmla="*/ 4241172 h 4498804"/>
                      <a:gd name="connsiteX27" fmla="*/ 4906633 w 5708210"/>
                      <a:gd name="connsiteY27" fmla="*/ 4196524 h 4498804"/>
                      <a:gd name="connsiteX28" fmla="*/ 4322433 w 5708210"/>
                      <a:gd name="connsiteY28" fmla="*/ 3993324 h 4498804"/>
                      <a:gd name="connsiteX29" fmla="*/ 4373233 w 5708210"/>
                      <a:gd name="connsiteY29" fmla="*/ 4234624 h 4498804"/>
                      <a:gd name="connsiteX30" fmla="*/ 4055733 w 5708210"/>
                      <a:gd name="connsiteY30" fmla="*/ 4488624 h 4498804"/>
                      <a:gd name="connsiteX31" fmla="*/ 3423189 w 5708210"/>
                      <a:gd name="connsiteY31" fmla="*/ 3906954 h 4498804"/>
                      <a:gd name="connsiteX32" fmla="*/ 3404121 w 5708210"/>
                      <a:gd name="connsiteY32" fmla="*/ 3897828 h 4498804"/>
                      <a:gd name="connsiteX33" fmla="*/ 3408157 w 5708210"/>
                      <a:gd name="connsiteY33" fmla="*/ 3862976 h 4498804"/>
                      <a:gd name="connsiteX34" fmla="*/ 3344533 w 5708210"/>
                      <a:gd name="connsiteY34" fmla="*/ 3599624 h 4498804"/>
                      <a:gd name="connsiteX35" fmla="*/ 2430133 w 5708210"/>
                      <a:gd name="connsiteY35" fmla="*/ 3117024 h 4498804"/>
                      <a:gd name="connsiteX36" fmla="*/ 2049133 w 5708210"/>
                      <a:gd name="connsiteY36" fmla="*/ 3282124 h 4498804"/>
                      <a:gd name="connsiteX37" fmla="*/ 1147433 w 5708210"/>
                      <a:gd name="connsiteY37" fmla="*/ 3688524 h 4498804"/>
                      <a:gd name="connsiteX38" fmla="*/ 655617 w 5708210"/>
                      <a:gd name="connsiteY38" fmla="*/ 3973592 h 4498804"/>
                      <a:gd name="connsiteX39" fmla="*/ 644605 w 5708210"/>
                      <a:gd name="connsiteY39" fmla="*/ 3982236 h 4498804"/>
                      <a:gd name="connsiteX40" fmla="*/ 619729 w 5708210"/>
                      <a:gd name="connsiteY40" fmla="*/ 3973744 h 4498804"/>
                      <a:gd name="connsiteX41" fmla="*/ 274209 w 5708210"/>
                      <a:gd name="connsiteY41" fmla="*/ 3871544 h 4498804"/>
                      <a:gd name="connsiteX42" fmla="*/ 220953 w 5708210"/>
                      <a:gd name="connsiteY42" fmla="*/ 3828722 h 4498804"/>
                      <a:gd name="connsiteX43" fmla="*/ 231205 w 5708210"/>
                      <a:gd name="connsiteY43" fmla="*/ 3794852 h 4498804"/>
                      <a:gd name="connsiteX44" fmla="*/ 291089 w 5708210"/>
                      <a:gd name="connsiteY44" fmla="*/ 3009980 h 4498804"/>
                      <a:gd name="connsiteX45" fmla="*/ 805 w 5708210"/>
                      <a:gd name="connsiteY45" fmla="*/ 2821296 h 4498804"/>
                      <a:gd name="connsiteX46" fmla="*/ 204005 w 5708210"/>
                      <a:gd name="connsiteY46" fmla="*/ 2371352 h 4498804"/>
                      <a:gd name="connsiteX47" fmla="*/ 189489 w 5708210"/>
                      <a:gd name="connsiteY47" fmla="*/ 1979468 h 4498804"/>
                      <a:gd name="connsiteX48" fmla="*/ 1278061 w 5708210"/>
                      <a:gd name="connsiteY48" fmla="*/ 1747238 h 4498804"/>
                      <a:gd name="connsiteX49" fmla="*/ 1263545 w 5708210"/>
                      <a:gd name="connsiteY49" fmla="*/ 1166668 h 4498804"/>
                      <a:gd name="connsiteX50" fmla="*/ 1529341 w 5708210"/>
                      <a:gd name="connsiteY50" fmla="*/ 824674 h 4498804"/>
                      <a:gd name="connsiteX51" fmla="*/ 1604197 w 5708210"/>
                      <a:gd name="connsiteY51" fmla="*/ 743654 h 4498804"/>
                      <a:gd name="connsiteX52" fmla="*/ 1671477 w 5708210"/>
                      <a:gd name="connsiteY52" fmla="*/ 724298 h 4498804"/>
                      <a:gd name="connsiteX53" fmla="*/ 2417433 w 5708210"/>
                      <a:gd name="connsiteY53" fmla="*/ 564324 h 4498804"/>
                      <a:gd name="connsiteX54" fmla="*/ 2925433 w 5708210"/>
                      <a:gd name="connsiteY54" fmla="*/ 831024 h 4498804"/>
                      <a:gd name="connsiteX55" fmla="*/ 3522333 w 5708210"/>
                      <a:gd name="connsiteY55" fmla="*/ 627824 h 4498804"/>
                      <a:gd name="connsiteX56" fmla="*/ 3370925 w 5708210"/>
                      <a:gd name="connsiteY56" fmla="*/ 113176 h 4498804"/>
                      <a:gd name="connsiteX57" fmla="*/ 3361089 w 5708210"/>
                      <a:gd name="connsiteY57" fmla="*/ 63210 h 4498804"/>
                      <a:gd name="connsiteX58" fmla="*/ 3377697 w 5708210"/>
                      <a:gd name="connsiteY58" fmla="*/ 64868 h 4498804"/>
                      <a:gd name="connsiteX59" fmla="*/ 3795309 w 5708210"/>
                      <a:gd name="connsiteY59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43881 w 5708210"/>
                      <a:gd name="connsiteY18" fmla="*/ 3936644 h 4498804"/>
                      <a:gd name="connsiteX19" fmla="*/ 5373385 w 5708210"/>
                      <a:gd name="connsiteY19" fmla="*/ 3931456 h 4498804"/>
                      <a:gd name="connsiteX20" fmla="*/ 5264737 w 5708210"/>
                      <a:gd name="connsiteY20" fmla="*/ 4025336 h 4498804"/>
                      <a:gd name="connsiteX21" fmla="*/ 5196737 w 5708210"/>
                      <a:gd name="connsiteY21" fmla="*/ 4073108 h 4498804"/>
                      <a:gd name="connsiteX22" fmla="*/ 5170473 w 5708210"/>
                      <a:gd name="connsiteY22" fmla="*/ 4100496 h 4498804"/>
                      <a:gd name="connsiteX23" fmla="*/ 5074529 w 5708210"/>
                      <a:gd name="connsiteY23" fmla="*/ 4226596 h 4498804"/>
                      <a:gd name="connsiteX24" fmla="*/ 5060581 w 5708210"/>
                      <a:gd name="connsiteY24" fmla="*/ 4247616 h 4498804"/>
                      <a:gd name="connsiteX25" fmla="*/ 5029961 w 5708210"/>
                      <a:gd name="connsiteY25" fmla="*/ 4241172 h 4498804"/>
                      <a:gd name="connsiteX26" fmla="*/ 4906633 w 5708210"/>
                      <a:gd name="connsiteY26" fmla="*/ 4196524 h 4498804"/>
                      <a:gd name="connsiteX27" fmla="*/ 4322433 w 5708210"/>
                      <a:gd name="connsiteY27" fmla="*/ 3993324 h 4498804"/>
                      <a:gd name="connsiteX28" fmla="*/ 4373233 w 5708210"/>
                      <a:gd name="connsiteY28" fmla="*/ 4234624 h 4498804"/>
                      <a:gd name="connsiteX29" fmla="*/ 4055733 w 5708210"/>
                      <a:gd name="connsiteY29" fmla="*/ 4488624 h 4498804"/>
                      <a:gd name="connsiteX30" fmla="*/ 3423189 w 5708210"/>
                      <a:gd name="connsiteY30" fmla="*/ 3906954 h 4498804"/>
                      <a:gd name="connsiteX31" fmla="*/ 3404121 w 5708210"/>
                      <a:gd name="connsiteY31" fmla="*/ 3897828 h 4498804"/>
                      <a:gd name="connsiteX32" fmla="*/ 3408157 w 5708210"/>
                      <a:gd name="connsiteY32" fmla="*/ 3862976 h 4498804"/>
                      <a:gd name="connsiteX33" fmla="*/ 3344533 w 5708210"/>
                      <a:gd name="connsiteY33" fmla="*/ 3599624 h 4498804"/>
                      <a:gd name="connsiteX34" fmla="*/ 2430133 w 5708210"/>
                      <a:gd name="connsiteY34" fmla="*/ 3117024 h 4498804"/>
                      <a:gd name="connsiteX35" fmla="*/ 2049133 w 5708210"/>
                      <a:gd name="connsiteY35" fmla="*/ 3282124 h 4498804"/>
                      <a:gd name="connsiteX36" fmla="*/ 1147433 w 5708210"/>
                      <a:gd name="connsiteY36" fmla="*/ 3688524 h 4498804"/>
                      <a:gd name="connsiteX37" fmla="*/ 655617 w 5708210"/>
                      <a:gd name="connsiteY37" fmla="*/ 3973592 h 4498804"/>
                      <a:gd name="connsiteX38" fmla="*/ 644605 w 5708210"/>
                      <a:gd name="connsiteY38" fmla="*/ 3982236 h 4498804"/>
                      <a:gd name="connsiteX39" fmla="*/ 619729 w 5708210"/>
                      <a:gd name="connsiteY39" fmla="*/ 3973744 h 4498804"/>
                      <a:gd name="connsiteX40" fmla="*/ 274209 w 5708210"/>
                      <a:gd name="connsiteY40" fmla="*/ 3871544 h 4498804"/>
                      <a:gd name="connsiteX41" fmla="*/ 220953 w 5708210"/>
                      <a:gd name="connsiteY41" fmla="*/ 3828722 h 4498804"/>
                      <a:gd name="connsiteX42" fmla="*/ 231205 w 5708210"/>
                      <a:gd name="connsiteY42" fmla="*/ 3794852 h 4498804"/>
                      <a:gd name="connsiteX43" fmla="*/ 291089 w 5708210"/>
                      <a:gd name="connsiteY43" fmla="*/ 3009980 h 4498804"/>
                      <a:gd name="connsiteX44" fmla="*/ 805 w 5708210"/>
                      <a:gd name="connsiteY44" fmla="*/ 2821296 h 4498804"/>
                      <a:gd name="connsiteX45" fmla="*/ 204005 w 5708210"/>
                      <a:gd name="connsiteY45" fmla="*/ 2371352 h 4498804"/>
                      <a:gd name="connsiteX46" fmla="*/ 189489 w 5708210"/>
                      <a:gd name="connsiteY46" fmla="*/ 1979468 h 4498804"/>
                      <a:gd name="connsiteX47" fmla="*/ 1278061 w 5708210"/>
                      <a:gd name="connsiteY47" fmla="*/ 1747238 h 4498804"/>
                      <a:gd name="connsiteX48" fmla="*/ 1263545 w 5708210"/>
                      <a:gd name="connsiteY48" fmla="*/ 1166668 h 4498804"/>
                      <a:gd name="connsiteX49" fmla="*/ 1529341 w 5708210"/>
                      <a:gd name="connsiteY49" fmla="*/ 824674 h 4498804"/>
                      <a:gd name="connsiteX50" fmla="*/ 1604197 w 5708210"/>
                      <a:gd name="connsiteY50" fmla="*/ 743654 h 4498804"/>
                      <a:gd name="connsiteX51" fmla="*/ 1671477 w 5708210"/>
                      <a:gd name="connsiteY51" fmla="*/ 724298 h 4498804"/>
                      <a:gd name="connsiteX52" fmla="*/ 2417433 w 5708210"/>
                      <a:gd name="connsiteY52" fmla="*/ 564324 h 4498804"/>
                      <a:gd name="connsiteX53" fmla="*/ 2925433 w 5708210"/>
                      <a:gd name="connsiteY53" fmla="*/ 831024 h 4498804"/>
                      <a:gd name="connsiteX54" fmla="*/ 3522333 w 5708210"/>
                      <a:gd name="connsiteY54" fmla="*/ 627824 h 4498804"/>
                      <a:gd name="connsiteX55" fmla="*/ 3370925 w 5708210"/>
                      <a:gd name="connsiteY55" fmla="*/ 113176 h 4498804"/>
                      <a:gd name="connsiteX56" fmla="*/ 3361089 w 5708210"/>
                      <a:gd name="connsiteY56" fmla="*/ 63210 h 4498804"/>
                      <a:gd name="connsiteX57" fmla="*/ 3377697 w 5708210"/>
                      <a:gd name="connsiteY57" fmla="*/ 64868 h 4498804"/>
                      <a:gd name="connsiteX58" fmla="*/ 3795309 w 5708210"/>
                      <a:gd name="connsiteY58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73385 w 5708210"/>
                      <a:gd name="connsiteY18" fmla="*/ 3931456 h 4498804"/>
                      <a:gd name="connsiteX19" fmla="*/ 5264737 w 5708210"/>
                      <a:gd name="connsiteY19" fmla="*/ 4025336 h 4498804"/>
                      <a:gd name="connsiteX20" fmla="*/ 5196737 w 5708210"/>
                      <a:gd name="connsiteY20" fmla="*/ 4073108 h 4498804"/>
                      <a:gd name="connsiteX21" fmla="*/ 5170473 w 5708210"/>
                      <a:gd name="connsiteY21" fmla="*/ 4100496 h 4498804"/>
                      <a:gd name="connsiteX22" fmla="*/ 5074529 w 5708210"/>
                      <a:gd name="connsiteY22" fmla="*/ 4226596 h 4498804"/>
                      <a:gd name="connsiteX23" fmla="*/ 5060581 w 5708210"/>
                      <a:gd name="connsiteY23" fmla="*/ 4247616 h 4498804"/>
                      <a:gd name="connsiteX24" fmla="*/ 5029961 w 5708210"/>
                      <a:gd name="connsiteY24" fmla="*/ 4241172 h 4498804"/>
                      <a:gd name="connsiteX25" fmla="*/ 4906633 w 5708210"/>
                      <a:gd name="connsiteY25" fmla="*/ 4196524 h 4498804"/>
                      <a:gd name="connsiteX26" fmla="*/ 4322433 w 5708210"/>
                      <a:gd name="connsiteY26" fmla="*/ 3993324 h 4498804"/>
                      <a:gd name="connsiteX27" fmla="*/ 4373233 w 5708210"/>
                      <a:gd name="connsiteY27" fmla="*/ 4234624 h 4498804"/>
                      <a:gd name="connsiteX28" fmla="*/ 4055733 w 5708210"/>
                      <a:gd name="connsiteY28" fmla="*/ 4488624 h 4498804"/>
                      <a:gd name="connsiteX29" fmla="*/ 3423189 w 5708210"/>
                      <a:gd name="connsiteY29" fmla="*/ 3906954 h 4498804"/>
                      <a:gd name="connsiteX30" fmla="*/ 3404121 w 5708210"/>
                      <a:gd name="connsiteY30" fmla="*/ 3897828 h 4498804"/>
                      <a:gd name="connsiteX31" fmla="*/ 3408157 w 5708210"/>
                      <a:gd name="connsiteY31" fmla="*/ 3862976 h 4498804"/>
                      <a:gd name="connsiteX32" fmla="*/ 3344533 w 5708210"/>
                      <a:gd name="connsiteY32" fmla="*/ 3599624 h 4498804"/>
                      <a:gd name="connsiteX33" fmla="*/ 2430133 w 5708210"/>
                      <a:gd name="connsiteY33" fmla="*/ 3117024 h 4498804"/>
                      <a:gd name="connsiteX34" fmla="*/ 2049133 w 5708210"/>
                      <a:gd name="connsiteY34" fmla="*/ 3282124 h 4498804"/>
                      <a:gd name="connsiteX35" fmla="*/ 1147433 w 5708210"/>
                      <a:gd name="connsiteY35" fmla="*/ 3688524 h 4498804"/>
                      <a:gd name="connsiteX36" fmla="*/ 655617 w 5708210"/>
                      <a:gd name="connsiteY36" fmla="*/ 3973592 h 4498804"/>
                      <a:gd name="connsiteX37" fmla="*/ 644605 w 5708210"/>
                      <a:gd name="connsiteY37" fmla="*/ 3982236 h 4498804"/>
                      <a:gd name="connsiteX38" fmla="*/ 619729 w 5708210"/>
                      <a:gd name="connsiteY38" fmla="*/ 3973744 h 4498804"/>
                      <a:gd name="connsiteX39" fmla="*/ 274209 w 5708210"/>
                      <a:gd name="connsiteY39" fmla="*/ 3871544 h 4498804"/>
                      <a:gd name="connsiteX40" fmla="*/ 220953 w 5708210"/>
                      <a:gd name="connsiteY40" fmla="*/ 3828722 h 4498804"/>
                      <a:gd name="connsiteX41" fmla="*/ 231205 w 5708210"/>
                      <a:gd name="connsiteY41" fmla="*/ 3794852 h 4498804"/>
                      <a:gd name="connsiteX42" fmla="*/ 291089 w 5708210"/>
                      <a:gd name="connsiteY42" fmla="*/ 3009980 h 4498804"/>
                      <a:gd name="connsiteX43" fmla="*/ 805 w 5708210"/>
                      <a:gd name="connsiteY43" fmla="*/ 2821296 h 4498804"/>
                      <a:gd name="connsiteX44" fmla="*/ 204005 w 5708210"/>
                      <a:gd name="connsiteY44" fmla="*/ 2371352 h 4498804"/>
                      <a:gd name="connsiteX45" fmla="*/ 189489 w 5708210"/>
                      <a:gd name="connsiteY45" fmla="*/ 1979468 h 4498804"/>
                      <a:gd name="connsiteX46" fmla="*/ 1278061 w 5708210"/>
                      <a:gd name="connsiteY46" fmla="*/ 1747238 h 4498804"/>
                      <a:gd name="connsiteX47" fmla="*/ 1263545 w 5708210"/>
                      <a:gd name="connsiteY47" fmla="*/ 1166668 h 4498804"/>
                      <a:gd name="connsiteX48" fmla="*/ 1529341 w 5708210"/>
                      <a:gd name="connsiteY48" fmla="*/ 824674 h 4498804"/>
                      <a:gd name="connsiteX49" fmla="*/ 1604197 w 5708210"/>
                      <a:gd name="connsiteY49" fmla="*/ 743654 h 4498804"/>
                      <a:gd name="connsiteX50" fmla="*/ 1671477 w 5708210"/>
                      <a:gd name="connsiteY50" fmla="*/ 724298 h 4498804"/>
                      <a:gd name="connsiteX51" fmla="*/ 2417433 w 5708210"/>
                      <a:gd name="connsiteY51" fmla="*/ 564324 h 4498804"/>
                      <a:gd name="connsiteX52" fmla="*/ 2925433 w 5708210"/>
                      <a:gd name="connsiteY52" fmla="*/ 831024 h 4498804"/>
                      <a:gd name="connsiteX53" fmla="*/ 3522333 w 5708210"/>
                      <a:gd name="connsiteY53" fmla="*/ 627824 h 4498804"/>
                      <a:gd name="connsiteX54" fmla="*/ 3370925 w 5708210"/>
                      <a:gd name="connsiteY54" fmla="*/ 113176 h 4498804"/>
                      <a:gd name="connsiteX55" fmla="*/ 3361089 w 5708210"/>
                      <a:gd name="connsiteY55" fmla="*/ 63210 h 4498804"/>
                      <a:gd name="connsiteX56" fmla="*/ 3377697 w 5708210"/>
                      <a:gd name="connsiteY56" fmla="*/ 64868 h 4498804"/>
                      <a:gd name="connsiteX57" fmla="*/ 3795309 w 5708210"/>
                      <a:gd name="connsiteY57" fmla="*/ 1220 h 4498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</a:cxnLst>
                    <a:rect l="l" t="t" r="r" b="b"/>
                    <a:pathLst>
                      <a:path w="5708210" h="4498804">
                        <a:moveTo>
                          <a:pt x="3795309" y="1220"/>
                        </a:moveTo>
                        <a:cubicBezTo>
                          <a:pt x="3822273" y="-1124"/>
                          <a:pt x="3845917" y="-296"/>
                          <a:pt x="3865233" y="5524"/>
                        </a:cubicBezTo>
                        <a:cubicBezTo>
                          <a:pt x="4019749" y="52092"/>
                          <a:pt x="3937201" y="147340"/>
                          <a:pt x="4017633" y="170624"/>
                        </a:cubicBezTo>
                        <a:cubicBezTo>
                          <a:pt x="4098065" y="193908"/>
                          <a:pt x="4246233" y="130408"/>
                          <a:pt x="4347833" y="145224"/>
                        </a:cubicBezTo>
                        <a:cubicBezTo>
                          <a:pt x="4449433" y="160040"/>
                          <a:pt x="4578549" y="191792"/>
                          <a:pt x="4627233" y="259524"/>
                        </a:cubicBezTo>
                        <a:cubicBezTo>
                          <a:pt x="4675917" y="327256"/>
                          <a:pt x="4553149" y="488124"/>
                          <a:pt x="4639933" y="551624"/>
                        </a:cubicBezTo>
                        <a:cubicBezTo>
                          <a:pt x="4726717" y="615124"/>
                          <a:pt x="5037865" y="695556"/>
                          <a:pt x="5147933" y="640524"/>
                        </a:cubicBezTo>
                        <a:cubicBezTo>
                          <a:pt x="5258001" y="585492"/>
                          <a:pt x="5073849" y="270108"/>
                          <a:pt x="5300333" y="221424"/>
                        </a:cubicBezTo>
                        <a:cubicBezTo>
                          <a:pt x="5328645" y="215338"/>
                          <a:pt x="5361189" y="214744"/>
                          <a:pt x="5397405" y="218112"/>
                        </a:cubicBezTo>
                        <a:lnTo>
                          <a:pt x="5438685" y="225208"/>
                        </a:lnTo>
                        <a:lnTo>
                          <a:pt x="5462533" y="323608"/>
                        </a:lnTo>
                        <a:cubicBezTo>
                          <a:pt x="5477969" y="386498"/>
                          <a:pt x="5491829" y="443040"/>
                          <a:pt x="5500569" y="489344"/>
                        </a:cubicBezTo>
                        <a:lnTo>
                          <a:pt x="5504633" y="519244"/>
                        </a:lnTo>
                        <a:lnTo>
                          <a:pt x="5569201" y="664916"/>
                        </a:lnTo>
                        <a:cubicBezTo>
                          <a:pt x="5921049" y="1635936"/>
                          <a:pt x="5491825" y="3221208"/>
                          <a:pt x="5509881" y="3739324"/>
                        </a:cubicBezTo>
                        <a:cubicBezTo>
                          <a:pt x="5511177" y="3776332"/>
                          <a:pt x="5512409" y="3808932"/>
                          <a:pt x="5513577" y="3837544"/>
                        </a:cubicBezTo>
                        <a:lnTo>
                          <a:pt x="5490833" y="3844100"/>
                        </a:lnTo>
                        <a:cubicBezTo>
                          <a:pt x="5453425" y="3884084"/>
                          <a:pt x="5530257" y="3781544"/>
                          <a:pt x="5379009" y="3906876"/>
                        </a:cubicBezTo>
                        <a:lnTo>
                          <a:pt x="5373385" y="3931456"/>
                        </a:lnTo>
                        <a:cubicBezTo>
                          <a:pt x="5421313" y="3927560"/>
                          <a:pt x="5354817" y="3966020"/>
                          <a:pt x="5264737" y="4025336"/>
                        </a:cubicBezTo>
                        <a:lnTo>
                          <a:pt x="5196737" y="4073108"/>
                        </a:lnTo>
                        <a:lnTo>
                          <a:pt x="5170473" y="4100496"/>
                        </a:lnTo>
                        <a:cubicBezTo>
                          <a:pt x="5138885" y="4137342"/>
                          <a:pt x="5107141" y="4179772"/>
                          <a:pt x="5074529" y="4226596"/>
                        </a:cubicBezTo>
                        <a:lnTo>
                          <a:pt x="5060581" y="4247616"/>
                        </a:lnTo>
                        <a:lnTo>
                          <a:pt x="5029961" y="4241172"/>
                        </a:lnTo>
                        <a:cubicBezTo>
                          <a:pt x="4994209" y="4233830"/>
                          <a:pt x="4955845" y="4224040"/>
                          <a:pt x="4906633" y="4196524"/>
                        </a:cubicBezTo>
                        <a:cubicBezTo>
                          <a:pt x="4709785" y="4086456"/>
                          <a:pt x="4411333" y="3986974"/>
                          <a:pt x="4322433" y="3993324"/>
                        </a:cubicBezTo>
                        <a:cubicBezTo>
                          <a:pt x="4233533" y="3999674"/>
                          <a:pt x="4417681" y="4152074"/>
                          <a:pt x="4373233" y="4234624"/>
                        </a:cubicBezTo>
                        <a:cubicBezTo>
                          <a:pt x="4328785" y="4317174"/>
                          <a:pt x="4231417" y="4550008"/>
                          <a:pt x="4055733" y="4488624"/>
                        </a:cubicBezTo>
                        <a:cubicBezTo>
                          <a:pt x="3902009" y="4434912"/>
                          <a:pt x="3665637" y="4042504"/>
                          <a:pt x="3423189" y="3906954"/>
                        </a:cubicBezTo>
                        <a:lnTo>
                          <a:pt x="3404121" y="3897828"/>
                        </a:lnTo>
                        <a:lnTo>
                          <a:pt x="3408157" y="3862976"/>
                        </a:lnTo>
                        <a:cubicBezTo>
                          <a:pt x="3414185" y="3766708"/>
                          <a:pt x="3401681" y="3674236"/>
                          <a:pt x="3344533" y="3599624"/>
                        </a:cubicBezTo>
                        <a:cubicBezTo>
                          <a:pt x="3192133" y="3400658"/>
                          <a:pt x="2646033" y="3169940"/>
                          <a:pt x="2430133" y="3117024"/>
                        </a:cubicBezTo>
                        <a:cubicBezTo>
                          <a:pt x="2214233" y="3064108"/>
                          <a:pt x="2049133" y="3282124"/>
                          <a:pt x="2049133" y="3282124"/>
                        </a:cubicBezTo>
                        <a:cubicBezTo>
                          <a:pt x="1835349" y="3377374"/>
                          <a:pt x="1420481" y="3534008"/>
                          <a:pt x="1147433" y="3688524"/>
                        </a:cubicBezTo>
                        <a:cubicBezTo>
                          <a:pt x="976777" y="3785096"/>
                          <a:pt x="806121" y="3865134"/>
                          <a:pt x="655617" y="3973592"/>
                        </a:cubicBezTo>
                        <a:lnTo>
                          <a:pt x="644605" y="3982236"/>
                        </a:lnTo>
                        <a:lnTo>
                          <a:pt x="619729" y="3973744"/>
                        </a:lnTo>
                        <a:cubicBezTo>
                          <a:pt x="526889" y="3948394"/>
                          <a:pt x="378217" y="3936462"/>
                          <a:pt x="274209" y="3871544"/>
                        </a:cubicBezTo>
                        <a:lnTo>
                          <a:pt x="220953" y="3828722"/>
                        </a:lnTo>
                        <a:lnTo>
                          <a:pt x="231205" y="3794852"/>
                        </a:lnTo>
                        <a:cubicBezTo>
                          <a:pt x="286301" y="3588322"/>
                          <a:pt x="316641" y="3155428"/>
                          <a:pt x="291089" y="3009980"/>
                        </a:cubicBezTo>
                        <a:cubicBezTo>
                          <a:pt x="259641" y="2830972"/>
                          <a:pt x="15317" y="2927732"/>
                          <a:pt x="805" y="2821296"/>
                        </a:cubicBezTo>
                        <a:cubicBezTo>
                          <a:pt x="-13711" y="2714856"/>
                          <a:pt x="172557" y="2511658"/>
                          <a:pt x="204005" y="2371352"/>
                        </a:cubicBezTo>
                        <a:cubicBezTo>
                          <a:pt x="235453" y="2231048"/>
                          <a:pt x="10481" y="2083486"/>
                          <a:pt x="189489" y="1979468"/>
                        </a:cubicBezTo>
                        <a:cubicBezTo>
                          <a:pt x="368501" y="1875448"/>
                          <a:pt x="1099053" y="1882704"/>
                          <a:pt x="1278061" y="1747238"/>
                        </a:cubicBezTo>
                        <a:cubicBezTo>
                          <a:pt x="1457073" y="1611772"/>
                          <a:pt x="1183721" y="1372286"/>
                          <a:pt x="1263545" y="1166668"/>
                        </a:cubicBezTo>
                        <a:cubicBezTo>
                          <a:pt x="1303461" y="1063858"/>
                          <a:pt x="1419577" y="941696"/>
                          <a:pt x="1529341" y="824674"/>
                        </a:cubicBezTo>
                        <a:lnTo>
                          <a:pt x="1604197" y="743654"/>
                        </a:lnTo>
                        <a:lnTo>
                          <a:pt x="1671477" y="724298"/>
                        </a:lnTo>
                        <a:cubicBezTo>
                          <a:pt x="1984465" y="633404"/>
                          <a:pt x="2259345" y="553080"/>
                          <a:pt x="2417433" y="564324"/>
                        </a:cubicBezTo>
                        <a:cubicBezTo>
                          <a:pt x="2923317" y="600308"/>
                          <a:pt x="2741281" y="820440"/>
                          <a:pt x="2925433" y="831024"/>
                        </a:cubicBezTo>
                        <a:cubicBezTo>
                          <a:pt x="3109585" y="841608"/>
                          <a:pt x="3450365" y="759056"/>
                          <a:pt x="3522333" y="627824"/>
                        </a:cubicBezTo>
                        <a:cubicBezTo>
                          <a:pt x="3585305" y="512996"/>
                          <a:pt x="3421393" y="284726"/>
                          <a:pt x="3370925" y="113176"/>
                        </a:cubicBezTo>
                        <a:lnTo>
                          <a:pt x="3361089" y="63210"/>
                        </a:lnTo>
                        <a:lnTo>
                          <a:pt x="3377697" y="64868"/>
                        </a:lnTo>
                        <a:cubicBezTo>
                          <a:pt x="3526557" y="70706"/>
                          <a:pt x="3687457" y="10596"/>
                          <a:pt x="3795309" y="122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353" name="フリーフォーム: 図形 1352">
                  <a:extLst>
                    <a:ext uri="{FF2B5EF4-FFF2-40B4-BE49-F238E27FC236}">
                      <a16:creationId xmlns:a16="http://schemas.microsoft.com/office/drawing/2014/main" id="{9D18BFD0-8ED5-A522-421F-515C302267E1}"/>
                    </a:ext>
                  </a:extLst>
                </p:cNvPr>
                <p:cNvSpPr/>
                <p:nvPr/>
              </p:nvSpPr>
              <p:spPr>
                <a:xfrm>
                  <a:off x="5593710" y="4948083"/>
                  <a:ext cx="658499" cy="313908"/>
                </a:xfrm>
                <a:custGeom>
                  <a:avLst/>
                  <a:gdLst>
                    <a:gd name="connsiteX0" fmla="*/ 407144 w 29119620"/>
                    <a:gd name="connsiteY0" fmla="*/ 14041757 h 17559532"/>
                    <a:gd name="connsiteX1" fmla="*/ 432436 w 29119620"/>
                    <a:gd name="connsiteY1" fmla="*/ 14045208 h 17559532"/>
                    <a:gd name="connsiteX2" fmla="*/ 299084 w 29119620"/>
                    <a:gd name="connsiteY2" fmla="*/ 14321433 h 17559532"/>
                    <a:gd name="connsiteX3" fmla="*/ 203836 w 29119620"/>
                    <a:gd name="connsiteY3" fmla="*/ 14816733 h 17559532"/>
                    <a:gd name="connsiteX4" fmla="*/ 51436 w 29119620"/>
                    <a:gd name="connsiteY4" fmla="*/ 14769108 h 17559532"/>
                    <a:gd name="connsiteX5" fmla="*/ 3808 w 29119620"/>
                    <a:gd name="connsiteY5" fmla="*/ 14388108 h 17559532"/>
                    <a:gd name="connsiteX6" fmla="*/ 51436 w 29119620"/>
                    <a:gd name="connsiteY6" fmla="*/ 14178558 h 17559532"/>
                    <a:gd name="connsiteX7" fmla="*/ 407144 w 29119620"/>
                    <a:gd name="connsiteY7" fmla="*/ 14041757 h 17559532"/>
                    <a:gd name="connsiteX8" fmla="*/ 20758556 w 29119620"/>
                    <a:gd name="connsiteY8" fmla="*/ 8590332 h 17559532"/>
                    <a:gd name="connsiteX9" fmla="*/ 20859932 w 29119620"/>
                    <a:gd name="connsiteY9" fmla="*/ 8663130 h 17559532"/>
                    <a:gd name="connsiteX10" fmla="*/ 20758332 w 29119620"/>
                    <a:gd name="connsiteY10" fmla="*/ 8866329 h 17559532"/>
                    <a:gd name="connsiteX11" fmla="*/ 20613188 w 29119620"/>
                    <a:gd name="connsiteY11" fmla="*/ 8924387 h 17559532"/>
                    <a:gd name="connsiteX12" fmla="*/ 20395472 w 29119620"/>
                    <a:gd name="connsiteY12" fmla="*/ 8750216 h 17559532"/>
                    <a:gd name="connsiteX13" fmla="*/ 20700272 w 29119620"/>
                    <a:gd name="connsiteY13" fmla="*/ 8590559 h 17559532"/>
                    <a:gd name="connsiteX14" fmla="*/ 20758556 w 29119620"/>
                    <a:gd name="connsiteY14" fmla="*/ 8590332 h 17559532"/>
                    <a:gd name="connsiteX15" fmla="*/ 21189336 w 29119620"/>
                    <a:gd name="connsiteY15" fmla="*/ 8181664 h 17559532"/>
                    <a:gd name="connsiteX16" fmla="*/ 21280848 w 29119620"/>
                    <a:gd name="connsiteY16" fmla="*/ 8242215 h 17559532"/>
                    <a:gd name="connsiteX17" fmla="*/ 21280848 w 29119620"/>
                    <a:gd name="connsiteY17" fmla="*/ 8358329 h 17559532"/>
                    <a:gd name="connsiteX18" fmla="*/ 20961532 w 29119620"/>
                    <a:gd name="connsiteY18" fmla="*/ 8358329 h 17559532"/>
                    <a:gd name="connsiteX19" fmla="*/ 21150216 w 29119620"/>
                    <a:gd name="connsiteY19" fmla="*/ 8184158 h 17559532"/>
                    <a:gd name="connsiteX20" fmla="*/ 21189336 w 29119620"/>
                    <a:gd name="connsiteY20" fmla="*/ 8181664 h 17559532"/>
                    <a:gd name="connsiteX21" fmla="*/ 22760976 w 29119620"/>
                    <a:gd name="connsiteY21" fmla="*/ 7181780 h 17559532"/>
                    <a:gd name="connsiteX22" fmla="*/ 22790332 w 29119620"/>
                    <a:gd name="connsiteY22" fmla="*/ 7182672 h 17559532"/>
                    <a:gd name="connsiteX23" fmla="*/ 22979016 w 29119620"/>
                    <a:gd name="connsiteY23" fmla="*/ 7356845 h 17559532"/>
                    <a:gd name="connsiteX24" fmla="*/ 22949988 w 29119620"/>
                    <a:gd name="connsiteY24" fmla="*/ 7472959 h 17559532"/>
                    <a:gd name="connsiteX25" fmla="*/ 22645188 w 29119620"/>
                    <a:gd name="connsiteY25" fmla="*/ 7603588 h 17559532"/>
                    <a:gd name="connsiteX26" fmla="*/ 22195248 w 29119620"/>
                    <a:gd name="connsiteY26" fmla="*/ 7937416 h 17559532"/>
                    <a:gd name="connsiteX27" fmla="*/ 22006560 w 29119620"/>
                    <a:gd name="connsiteY27" fmla="*/ 7531016 h 17559532"/>
                    <a:gd name="connsiteX28" fmla="*/ 22108160 w 29119620"/>
                    <a:gd name="connsiteY28" fmla="*/ 7443930 h 17559532"/>
                    <a:gd name="connsiteX29" fmla="*/ 22485532 w 29119620"/>
                    <a:gd name="connsiteY29" fmla="*/ 7443930 h 17559532"/>
                    <a:gd name="connsiteX30" fmla="*/ 22543588 w 29119620"/>
                    <a:gd name="connsiteY30" fmla="*/ 7284273 h 17559532"/>
                    <a:gd name="connsiteX31" fmla="*/ 22760976 w 29119620"/>
                    <a:gd name="connsiteY31" fmla="*/ 7181780 h 17559532"/>
                    <a:gd name="connsiteX32" fmla="*/ 20731128 w 29119620"/>
                    <a:gd name="connsiteY32" fmla="*/ 4543416 h 17559532"/>
                    <a:gd name="connsiteX33" fmla="*/ 21222788 w 29119620"/>
                    <a:gd name="connsiteY33" fmla="*/ 4889415 h 17559532"/>
                    <a:gd name="connsiteX34" fmla="*/ 21933988 w 29119620"/>
                    <a:gd name="connsiteY34" fmla="*/ 4744272 h 17559532"/>
                    <a:gd name="connsiteX35" fmla="*/ 21759816 w 29119620"/>
                    <a:gd name="connsiteY35" fmla="*/ 5136159 h 17559532"/>
                    <a:gd name="connsiteX36" fmla="*/ 21455016 w 29119620"/>
                    <a:gd name="connsiteY36" fmla="*/ 5107131 h 17559532"/>
                    <a:gd name="connsiteX37" fmla="*/ 21063132 w 29119620"/>
                    <a:gd name="connsiteY37" fmla="*/ 5557074 h 17559532"/>
                    <a:gd name="connsiteX38" fmla="*/ 20468048 w 29119620"/>
                    <a:gd name="connsiteY38" fmla="*/ 5615130 h 17559532"/>
                    <a:gd name="connsiteX39" fmla="*/ 20221304 w 29119620"/>
                    <a:gd name="connsiteY39" fmla="*/ 5977989 h 17559532"/>
                    <a:gd name="connsiteX40" fmla="*/ 20032616 w 29119620"/>
                    <a:gd name="connsiteY40" fmla="*/ 6050558 h 17559532"/>
                    <a:gd name="connsiteX41" fmla="*/ 19481072 w 29119620"/>
                    <a:gd name="connsiteY41" fmla="*/ 7052044 h 17559532"/>
                    <a:gd name="connsiteX42" fmla="*/ 18987588 w 29119620"/>
                    <a:gd name="connsiteY42" fmla="*/ 7168160 h 17559532"/>
                    <a:gd name="connsiteX43" fmla="*/ 18769872 w 29119620"/>
                    <a:gd name="connsiteY43" fmla="*/ 7792273 h 17559532"/>
                    <a:gd name="connsiteX44" fmla="*/ 18479588 w 29119620"/>
                    <a:gd name="connsiteY44" fmla="*/ 7850330 h 17559532"/>
                    <a:gd name="connsiteX45" fmla="*/ 18407016 w 29119620"/>
                    <a:gd name="connsiteY45" fmla="*/ 7255245 h 17559532"/>
                    <a:gd name="connsiteX46" fmla="*/ 19466560 w 29119620"/>
                    <a:gd name="connsiteY46" fmla="*/ 6471472 h 17559532"/>
                    <a:gd name="connsiteX47" fmla="*/ 19495588 w 29119620"/>
                    <a:gd name="connsiteY47" fmla="*/ 6195701 h 17559532"/>
                    <a:gd name="connsiteX48" fmla="*/ 20584160 w 29119620"/>
                    <a:gd name="connsiteY48" fmla="*/ 4599131 h 17559532"/>
                    <a:gd name="connsiteX49" fmla="*/ 20731128 w 29119620"/>
                    <a:gd name="connsiteY49" fmla="*/ 4543416 h 17559532"/>
                    <a:gd name="connsiteX50" fmla="*/ 5514248 w 29119620"/>
                    <a:gd name="connsiteY50" fmla="*/ 1265486 h 17559532"/>
                    <a:gd name="connsiteX51" fmla="*/ 5699760 w 29119620"/>
                    <a:gd name="connsiteY51" fmla="*/ 1357908 h 17559532"/>
                    <a:gd name="connsiteX52" fmla="*/ 5918836 w 29119620"/>
                    <a:gd name="connsiteY52" fmla="*/ 1691283 h 17559532"/>
                    <a:gd name="connsiteX53" fmla="*/ 5575936 w 29119620"/>
                    <a:gd name="connsiteY53" fmla="*/ 1919883 h 17559532"/>
                    <a:gd name="connsiteX54" fmla="*/ 5433060 w 29119620"/>
                    <a:gd name="connsiteY54" fmla="*/ 1805583 h 17559532"/>
                    <a:gd name="connsiteX55" fmla="*/ 5328284 w 29119620"/>
                    <a:gd name="connsiteY55" fmla="*/ 1500783 h 17559532"/>
                    <a:gd name="connsiteX56" fmla="*/ 5461636 w 29119620"/>
                    <a:gd name="connsiteY56" fmla="*/ 1272183 h 17559532"/>
                    <a:gd name="connsiteX57" fmla="*/ 5514248 w 29119620"/>
                    <a:gd name="connsiteY57" fmla="*/ 1265486 h 17559532"/>
                    <a:gd name="connsiteX58" fmla="*/ 4969164 w 29119620"/>
                    <a:gd name="connsiteY58" fmla="*/ 364234 h 17559532"/>
                    <a:gd name="connsiteX59" fmla="*/ 4977144 w 29119620"/>
                    <a:gd name="connsiteY59" fmla="*/ 364545 h 17559532"/>
                    <a:gd name="connsiteX60" fmla="*/ 4985384 w 29119620"/>
                    <a:gd name="connsiteY60" fmla="*/ 376833 h 17559532"/>
                    <a:gd name="connsiteX61" fmla="*/ 5023484 w 29119620"/>
                    <a:gd name="connsiteY61" fmla="*/ 767358 h 17559532"/>
                    <a:gd name="connsiteX62" fmla="*/ 4928236 w 29119620"/>
                    <a:gd name="connsiteY62" fmla="*/ 1224558 h 17559532"/>
                    <a:gd name="connsiteX63" fmla="*/ 4785360 w 29119620"/>
                    <a:gd name="connsiteY63" fmla="*/ 453033 h 17559532"/>
                    <a:gd name="connsiteX64" fmla="*/ 4899660 w 29119620"/>
                    <a:gd name="connsiteY64" fmla="*/ 453033 h 17559532"/>
                    <a:gd name="connsiteX65" fmla="*/ 4969164 w 29119620"/>
                    <a:gd name="connsiteY65" fmla="*/ 364234 h 17559532"/>
                    <a:gd name="connsiteX66" fmla="*/ 7624812 w 29119620"/>
                    <a:gd name="connsiteY66" fmla="*/ 125674 h 17559532"/>
                    <a:gd name="connsiteX67" fmla="*/ 8418896 w 29119620"/>
                    <a:gd name="connsiteY67" fmla="*/ 1016010 h 17559532"/>
                    <a:gd name="connsiteX68" fmla="*/ 9285172 w 29119620"/>
                    <a:gd name="connsiteY68" fmla="*/ 1930411 h 17559532"/>
                    <a:gd name="connsiteX69" fmla="*/ 10608644 w 29119620"/>
                    <a:gd name="connsiteY69" fmla="*/ 3975780 h 17559532"/>
                    <a:gd name="connsiteX70" fmla="*/ 12822456 w 29119620"/>
                    <a:gd name="connsiteY70" fmla="*/ 5708329 h 17559532"/>
                    <a:gd name="connsiteX71" fmla="*/ 14843760 w 29119620"/>
                    <a:gd name="connsiteY71" fmla="*/ 6261781 h 17559532"/>
                    <a:gd name="connsiteX72" fmla="*/ 14964076 w 29119620"/>
                    <a:gd name="connsiteY72" fmla="*/ 6815232 h 17559532"/>
                    <a:gd name="connsiteX73" fmla="*/ 16335676 w 29119620"/>
                    <a:gd name="connsiteY73" fmla="*/ 7079927 h 17559532"/>
                    <a:gd name="connsiteX74" fmla="*/ 17562896 w 29119620"/>
                    <a:gd name="connsiteY74" fmla="*/ 5973024 h 17559532"/>
                    <a:gd name="connsiteX75" fmla="*/ 18140412 w 29119620"/>
                    <a:gd name="connsiteY75" fmla="*/ 5251126 h 17559532"/>
                    <a:gd name="connsiteX76" fmla="*/ 18284792 w 29119620"/>
                    <a:gd name="connsiteY76" fmla="*/ 5539887 h 17559532"/>
                    <a:gd name="connsiteX77" fmla="*/ 17875720 w 29119620"/>
                    <a:gd name="connsiteY77" fmla="*/ 6237719 h 17559532"/>
                    <a:gd name="connsiteX78" fmla="*/ 17394456 w 29119620"/>
                    <a:gd name="connsiteY78" fmla="*/ 7657444 h 17559532"/>
                    <a:gd name="connsiteX79" fmla="*/ 18020096 w 29119620"/>
                    <a:gd name="connsiteY79" fmla="*/ 8515028 h 17559532"/>
                    <a:gd name="connsiteX80" fmla="*/ 18034228 w 29119620"/>
                    <a:gd name="connsiteY80" fmla="*/ 9331933 h 17559532"/>
                    <a:gd name="connsiteX81" fmla="*/ 18582144 w 29119620"/>
                    <a:gd name="connsiteY81" fmla="*/ 9686386 h 17559532"/>
                    <a:gd name="connsiteX82" fmla="*/ 19575800 w 29119620"/>
                    <a:gd name="connsiteY82" fmla="*/ 9255160 h 17559532"/>
                    <a:gd name="connsiteX83" fmla="*/ 19127004 w 29119620"/>
                    <a:gd name="connsiteY83" fmla="*/ 9702811 h 17559532"/>
                    <a:gd name="connsiteX84" fmla="*/ 18573548 w 29119620"/>
                    <a:gd name="connsiteY84" fmla="*/ 10160011 h 17559532"/>
                    <a:gd name="connsiteX85" fmla="*/ 17707276 w 29119620"/>
                    <a:gd name="connsiteY85" fmla="*/ 10280326 h 17559532"/>
                    <a:gd name="connsiteX86" fmla="*/ 16480056 w 29119620"/>
                    <a:gd name="connsiteY86" fmla="*/ 11266916 h 17559532"/>
                    <a:gd name="connsiteX87" fmla="*/ 14238840 w 29119620"/>
                    <a:gd name="connsiteY87" fmla="*/ 11117858 h 17559532"/>
                    <a:gd name="connsiteX88" fmla="*/ 12076496 w 29119620"/>
                    <a:gd name="connsiteY88" fmla="*/ 13625105 h 17559532"/>
                    <a:gd name="connsiteX89" fmla="*/ 11615956 w 29119620"/>
                    <a:gd name="connsiteY89" fmla="*/ 15222632 h 17559532"/>
                    <a:gd name="connsiteX90" fmla="*/ 7068016 w 29119620"/>
                    <a:gd name="connsiteY90" fmla="*/ 12484111 h 17559532"/>
                    <a:gd name="connsiteX91" fmla="*/ 4785360 w 29119620"/>
                    <a:gd name="connsiteY91" fmla="*/ 13817611 h 17559532"/>
                    <a:gd name="connsiteX92" fmla="*/ 4159720 w 29119620"/>
                    <a:gd name="connsiteY92" fmla="*/ 12806958 h 17559532"/>
                    <a:gd name="connsiteX93" fmla="*/ 3125000 w 29119620"/>
                    <a:gd name="connsiteY93" fmla="*/ 12686642 h 17559532"/>
                    <a:gd name="connsiteX94" fmla="*/ 2595612 w 29119620"/>
                    <a:gd name="connsiteY94" fmla="*/ 13865737 h 17559532"/>
                    <a:gd name="connsiteX95" fmla="*/ 3076876 w 29119620"/>
                    <a:gd name="connsiteY95" fmla="*/ 14217995 h 17559532"/>
                    <a:gd name="connsiteX96" fmla="*/ 3389696 w 29119620"/>
                    <a:gd name="connsiteY96" fmla="*/ 14587632 h 17559532"/>
                    <a:gd name="connsiteX97" fmla="*/ 4077504 w 29119620"/>
                    <a:gd name="connsiteY97" fmla="*/ 14596990 h 17559532"/>
                    <a:gd name="connsiteX98" fmla="*/ 4689108 w 29119620"/>
                    <a:gd name="connsiteY98" fmla="*/ 15429842 h 17559532"/>
                    <a:gd name="connsiteX99" fmla="*/ 5400976 w 29119620"/>
                    <a:gd name="connsiteY99" fmla="*/ 15796805 h 17559532"/>
                    <a:gd name="connsiteX100" fmla="*/ 4761296 w 29119620"/>
                    <a:gd name="connsiteY100" fmla="*/ 16247990 h 17559532"/>
                    <a:gd name="connsiteX101" fmla="*/ 3870960 w 29119620"/>
                    <a:gd name="connsiteY101" fmla="*/ 15814853 h 17559532"/>
                    <a:gd name="connsiteX102" fmla="*/ 3564156 w 29119620"/>
                    <a:gd name="connsiteY102" fmla="*/ 16202537 h 17559532"/>
                    <a:gd name="connsiteX103" fmla="*/ 3085564 w 29119620"/>
                    <a:gd name="connsiteY103" fmla="*/ 16413090 h 17559532"/>
                    <a:gd name="connsiteX104" fmla="*/ 3126340 w 29119620"/>
                    <a:gd name="connsiteY104" fmla="*/ 16949163 h 17559532"/>
                    <a:gd name="connsiteX105" fmla="*/ 2571548 w 29119620"/>
                    <a:gd name="connsiteY105" fmla="*/ 17186453 h 17559532"/>
                    <a:gd name="connsiteX106" fmla="*/ 2324232 w 29119620"/>
                    <a:gd name="connsiteY106" fmla="*/ 17555421 h 17559532"/>
                    <a:gd name="connsiteX107" fmla="*/ 1732012 w 29119620"/>
                    <a:gd name="connsiteY107" fmla="*/ 16697837 h 17559532"/>
                    <a:gd name="connsiteX108" fmla="*/ 2162476 w 29119620"/>
                    <a:gd name="connsiteY108" fmla="*/ 15068895 h 17559532"/>
                    <a:gd name="connsiteX109" fmla="*/ 1175888 w 29119620"/>
                    <a:gd name="connsiteY109" fmla="*/ 14106369 h 17559532"/>
                    <a:gd name="connsiteX110" fmla="*/ 1296200 w 29119620"/>
                    <a:gd name="connsiteY110" fmla="*/ 13288221 h 17559532"/>
                    <a:gd name="connsiteX111" fmla="*/ 1296200 w 29119620"/>
                    <a:gd name="connsiteY111" fmla="*/ 12421947 h 17559532"/>
                    <a:gd name="connsiteX112" fmla="*/ 2595612 w 29119620"/>
                    <a:gd name="connsiteY112" fmla="*/ 11844432 h 17559532"/>
                    <a:gd name="connsiteX113" fmla="*/ 3389696 w 29119620"/>
                    <a:gd name="connsiteY113" fmla="*/ 10833779 h 17559532"/>
                    <a:gd name="connsiteX114" fmla="*/ 2788120 w 29119620"/>
                    <a:gd name="connsiteY114" fmla="*/ 10039695 h 17559532"/>
                    <a:gd name="connsiteX115" fmla="*/ 3125000 w 29119620"/>
                    <a:gd name="connsiteY115" fmla="*/ 9341863 h 17559532"/>
                    <a:gd name="connsiteX116" fmla="*/ 4207844 w 29119620"/>
                    <a:gd name="connsiteY116" fmla="*/ 10015632 h 17559532"/>
                    <a:gd name="connsiteX117" fmla="*/ 4858888 w 29119620"/>
                    <a:gd name="connsiteY117" fmla="*/ 9900663 h 17559532"/>
                    <a:gd name="connsiteX118" fmla="*/ 5415012 w 29119620"/>
                    <a:gd name="connsiteY118" fmla="*/ 10313079 h 17559532"/>
                    <a:gd name="connsiteX119" fmla="*/ 6229148 w 29119620"/>
                    <a:gd name="connsiteY119" fmla="*/ 9221547 h 17559532"/>
                    <a:gd name="connsiteX120" fmla="*/ 5916328 w 29119620"/>
                    <a:gd name="connsiteY120" fmla="*/ 7705571 h 17559532"/>
                    <a:gd name="connsiteX121" fmla="*/ 6782600 w 29119620"/>
                    <a:gd name="connsiteY121" fmla="*/ 6935547 h 17559532"/>
                    <a:gd name="connsiteX122" fmla="*/ 6854792 w 29119620"/>
                    <a:gd name="connsiteY122" fmla="*/ 5323316 h 17559532"/>
                    <a:gd name="connsiteX123" fmla="*/ 7336056 w 29119620"/>
                    <a:gd name="connsiteY123" fmla="*/ 3855466 h 17559532"/>
                    <a:gd name="connsiteX124" fmla="*/ 6830728 w 29119620"/>
                    <a:gd name="connsiteY124" fmla="*/ 1978537 h 17559532"/>
                    <a:gd name="connsiteX125" fmla="*/ 6710412 w 29119620"/>
                    <a:gd name="connsiteY125" fmla="*/ 462558 h 17559532"/>
                    <a:gd name="connsiteX126" fmla="*/ 7336056 w 29119620"/>
                    <a:gd name="connsiteY126" fmla="*/ 703190 h 17559532"/>
                    <a:gd name="connsiteX127" fmla="*/ 7624812 w 29119620"/>
                    <a:gd name="connsiteY127" fmla="*/ 125674 h 17559532"/>
                    <a:gd name="connsiteX128" fmla="*/ 28699232 w 29119620"/>
                    <a:gd name="connsiteY128" fmla="*/ 255 h 17559532"/>
                    <a:gd name="connsiteX129" fmla="*/ 28813760 w 29119620"/>
                    <a:gd name="connsiteY129" fmla="*/ 12615 h 17559532"/>
                    <a:gd name="connsiteX130" fmla="*/ 29118560 w 29119620"/>
                    <a:gd name="connsiteY130" fmla="*/ 244844 h 17559532"/>
                    <a:gd name="connsiteX131" fmla="*/ 28915360 w 29119620"/>
                    <a:gd name="connsiteY131" fmla="*/ 419015 h 17559532"/>
                    <a:gd name="connsiteX132" fmla="*/ 28944392 w 29119620"/>
                    <a:gd name="connsiteY132" fmla="*/ 752844 h 17559532"/>
                    <a:gd name="connsiteX133" fmla="*/ 28828272 w 29119620"/>
                    <a:gd name="connsiteY133" fmla="*/ 927015 h 17559532"/>
                    <a:gd name="connsiteX134" fmla="*/ 28015472 w 29119620"/>
                    <a:gd name="connsiteY134" fmla="*/ 1028615 h 17559532"/>
                    <a:gd name="connsiteX135" fmla="*/ 27507472 w 29119620"/>
                    <a:gd name="connsiteY135" fmla="*/ 1493072 h 17559532"/>
                    <a:gd name="connsiteX136" fmla="*/ 26897872 w 29119620"/>
                    <a:gd name="connsiteY136" fmla="*/ 1783358 h 17559532"/>
                    <a:gd name="connsiteX137" fmla="*/ 26143132 w 29119620"/>
                    <a:gd name="connsiteY137" fmla="*/ 2494558 h 17559532"/>
                    <a:gd name="connsiteX138" fmla="*/ 25707704 w 29119620"/>
                    <a:gd name="connsiteY138" fmla="*/ 2596158 h 17559532"/>
                    <a:gd name="connsiteX139" fmla="*/ 25460960 w 29119620"/>
                    <a:gd name="connsiteY139" fmla="*/ 2392958 h 17559532"/>
                    <a:gd name="connsiteX140" fmla="*/ 25199704 w 29119620"/>
                    <a:gd name="connsiteY140" fmla="*/ 2581644 h 17559532"/>
                    <a:gd name="connsiteX141" fmla="*/ 25301304 w 29119620"/>
                    <a:gd name="connsiteY141" fmla="*/ 2770329 h 17559532"/>
                    <a:gd name="connsiteX142" fmla="*/ 24488504 w 29119620"/>
                    <a:gd name="connsiteY142" fmla="*/ 3539590 h 17559532"/>
                    <a:gd name="connsiteX143" fmla="*/ 23936960 w 29119620"/>
                    <a:gd name="connsiteY143" fmla="*/ 4221761 h 17559532"/>
                    <a:gd name="connsiteX144" fmla="*/ 23603132 w 29119620"/>
                    <a:gd name="connsiteY144" fmla="*/ 4279816 h 17559532"/>
                    <a:gd name="connsiteX145" fmla="*/ 23138672 w 29119620"/>
                    <a:gd name="connsiteY145" fmla="*/ 4845872 h 17559532"/>
                    <a:gd name="connsiteX146" fmla="*/ 22877416 w 29119620"/>
                    <a:gd name="connsiteY146" fmla="*/ 4671704 h 17559532"/>
                    <a:gd name="connsiteX147" fmla="*/ 23095132 w 29119620"/>
                    <a:gd name="connsiteY147" fmla="*/ 4410445 h 17559532"/>
                    <a:gd name="connsiteX148" fmla="*/ 23066104 w 29119620"/>
                    <a:gd name="connsiteY148" fmla="*/ 4178217 h 17559532"/>
                    <a:gd name="connsiteX149" fmla="*/ 23327360 w 29119620"/>
                    <a:gd name="connsiteY149" fmla="*/ 4178217 h 17559532"/>
                    <a:gd name="connsiteX150" fmla="*/ 23356388 w 29119620"/>
                    <a:gd name="connsiteY150" fmla="*/ 3945989 h 17559532"/>
                    <a:gd name="connsiteX151" fmla="*/ 23617648 w 29119620"/>
                    <a:gd name="connsiteY151" fmla="*/ 3945989 h 17559532"/>
                    <a:gd name="connsiteX152" fmla="*/ 23922448 w 29119620"/>
                    <a:gd name="connsiteY152" fmla="*/ 3452502 h 17559532"/>
                    <a:gd name="connsiteX153" fmla="*/ 23675704 w 29119620"/>
                    <a:gd name="connsiteY153" fmla="*/ 3365418 h 17559532"/>
                    <a:gd name="connsiteX154" fmla="*/ 23675704 w 29119620"/>
                    <a:gd name="connsiteY154" fmla="*/ 3060615 h 17559532"/>
                    <a:gd name="connsiteX155" fmla="*/ 23995016 w 29119620"/>
                    <a:gd name="connsiteY155" fmla="*/ 3205758 h 17559532"/>
                    <a:gd name="connsiteX156" fmla="*/ 24111132 w 29119620"/>
                    <a:gd name="connsiteY156" fmla="*/ 2959015 h 17559532"/>
                    <a:gd name="connsiteX157" fmla="*/ 24851360 w 29119620"/>
                    <a:gd name="connsiteY157" fmla="*/ 2392958 h 17559532"/>
                    <a:gd name="connsiteX158" fmla="*/ 24851360 w 29119620"/>
                    <a:gd name="connsiteY158" fmla="*/ 1957529 h 17559532"/>
                    <a:gd name="connsiteX159" fmla="*/ 25301304 w 29119620"/>
                    <a:gd name="connsiteY159" fmla="*/ 2088158 h 17559532"/>
                    <a:gd name="connsiteX160" fmla="*/ 25475472 w 29119620"/>
                    <a:gd name="connsiteY160" fmla="*/ 1522101 h 17559532"/>
                    <a:gd name="connsiteX161" fmla="*/ 25896388 w 29119620"/>
                    <a:gd name="connsiteY161" fmla="*/ 1435015 h 17559532"/>
                    <a:gd name="connsiteX162" fmla="*/ 25823816 w 29119620"/>
                    <a:gd name="connsiteY162" fmla="*/ 796387 h 17559532"/>
                    <a:gd name="connsiteX163" fmla="*/ 26114104 w 29119620"/>
                    <a:gd name="connsiteY163" fmla="*/ 578672 h 17559532"/>
                    <a:gd name="connsiteX164" fmla="*/ 26375360 w 29119620"/>
                    <a:gd name="connsiteY164" fmla="*/ 1188272 h 17559532"/>
                    <a:gd name="connsiteX165" fmla="*/ 27275248 w 29119620"/>
                    <a:gd name="connsiteY165" fmla="*/ 1188272 h 17559532"/>
                    <a:gd name="connsiteX166" fmla="*/ 27986448 w 29119620"/>
                    <a:gd name="connsiteY166" fmla="*/ 433529 h 17559532"/>
                    <a:gd name="connsiteX167" fmla="*/ 28320272 w 29119620"/>
                    <a:gd name="connsiteY167" fmla="*/ 70672 h 17559532"/>
                    <a:gd name="connsiteX168" fmla="*/ 28699232 w 29119620"/>
                    <a:gd name="connsiteY168" fmla="*/ 255 h 17559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</a:cxnLst>
                  <a:rect l="l" t="t" r="r" b="b"/>
                  <a:pathLst>
                    <a:path w="29119620" h="17559532">
                      <a:moveTo>
                        <a:pt x="407144" y="14041757"/>
                      </a:moveTo>
                      <a:cubicBezTo>
                        <a:pt x="418572" y="14041190"/>
                        <a:pt x="427276" y="14042232"/>
                        <a:pt x="432436" y="14045208"/>
                      </a:cubicBezTo>
                      <a:cubicBezTo>
                        <a:pt x="473712" y="14069020"/>
                        <a:pt x="338772" y="14200783"/>
                        <a:pt x="299084" y="14321433"/>
                      </a:cubicBezTo>
                      <a:cubicBezTo>
                        <a:pt x="259400" y="14442083"/>
                        <a:pt x="245112" y="14742121"/>
                        <a:pt x="203836" y="14816733"/>
                      </a:cubicBezTo>
                      <a:cubicBezTo>
                        <a:pt x="162560" y="14891345"/>
                        <a:pt x="84772" y="14840545"/>
                        <a:pt x="51436" y="14769108"/>
                      </a:cubicBezTo>
                      <a:cubicBezTo>
                        <a:pt x="18096" y="14697671"/>
                        <a:pt x="3808" y="14486533"/>
                        <a:pt x="3808" y="14388108"/>
                      </a:cubicBezTo>
                      <a:cubicBezTo>
                        <a:pt x="3808" y="14289683"/>
                        <a:pt x="-20000" y="14235708"/>
                        <a:pt x="51436" y="14178558"/>
                      </a:cubicBezTo>
                      <a:cubicBezTo>
                        <a:pt x="113944" y="14128552"/>
                        <a:pt x="327164" y="14045730"/>
                        <a:pt x="407144" y="14041757"/>
                      </a:cubicBezTo>
                      <a:close/>
                      <a:moveTo>
                        <a:pt x="20758556" y="8590332"/>
                      </a:moveTo>
                      <a:cubicBezTo>
                        <a:pt x="20812760" y="8598270"/>
                        <a:pt x="20852676" y="8628658"/>
                        <a:pt x="20859932" y="8663130"/>
                      </a:cubicBezTo>
                      <a:cubicBezTo>
                        <a:pt x="20869608" y="8709092"/>
                        <a:pt x="20799456" y="8822786"/>
                        <a:pt x="20758332" y="8866329"/>
                      </a:cubicBezTo>
                      <a:cubicBezTo>
                        <a:pt x="20717208" y="8909872"/>
                        <a:pt x="20673664" y="8943739"/>
                        <a:pt x="20613188" y="8924387"/>
                      </a:cubicBezTo>
                      <a:cubicBezTo>
                        <a:pt x="20552712" y="8905035"/>
                        <a:pt x="20380960" y="8805853"/>
                        <a:pt x="20395472" y="8750216"/>
                      </a:cubicBezTo>
                      <a:cubicBezTo>
                        <a:pt x="20409988" y="8694578"/>
                        <a:pt x="20618028" y="8602654"/>
                        <a:pt x="20700272" y="8590559"/>
                      </a:cubicBezTo>
                      <a:cubicBezTo>
                        <a:pt x="20720832" y="8587535"/>
                        <a:pt x="20740488" y="8587686"/>
                        <a:pt x="20758556" y="8590332"/>
                      </a:cubicBezTo>
                      <a:close/>
                      <a:moveTo>
                        <a:pt x="21189336" y="8181664"/>
                      </a:moveTo>
                      <a:cubicBezTo>
                        <a:pt x="21227324" y="8189602"/>
                        <a:pt x="21260888" y="8224073"/>
                        <a:pt x="21280848" y="8242215"/>
                      </a:cubicBezTo>
                      <a:cubicBezTo>
                        <a:pt x="21307456" y="8266405"/>
                        <a:pt x="21334064" y="8338977"/>
                        <a:pt x="21280848" y="8358329"/>
                      </a:cubicBezTo>
                      <a:cubicBezTo>
                        <a:pt x="21227628" y="8377681"/>
                        <a:pt x="20983304" y="8387357"/>
                        <a:pt x="20961532" y="8358329"/>
                      </a:cubicBezTo>
                      <a:cubicBezTo>
                        <a:pt x="20939760" y="8329302"/>
                        <a:pt x="21097000" y="8203510"/>
                        <a:pt x="21150216" y="8184158"/>
                      </a:cubicBezTo>
                      <a:cubicBezTo>
                        <a:pt x="21163520" y="8179320"/>
                        <a:pt x="21176676" y="8179018"/>
                        <a:pt x="21189336" y="8181664"/>
                      </a:cubicBezTo>
                      <a:close/>
                      <a:moveTo>
                        <a:pt x="22760976" y="7181780"/>
                      </a:moveTo>
                      <a:cubicBezTo>
                        <a:pt x="22771396" y="7180934"/>
                        <a:pt x="22781260" y="7181161"/>
                        <a:pt x="22790332" y="7182672"/>
                      </a:cubicBezTo>
                      <a:cubicBezTo>
                        <a:pt x="22862904" y="7194768"/>
                        <a:pt x="22952408" y="7308464"/>
                        <a:pt x="22979016" y="7356845"/>
                      </a:cubicBezTo>
                      <a:cubicBezTo>
                        <a:pt x="23005628" y="7405226"/>
                        <a:pt x="23005628" y="7431835"/>
                        <a:pt x="22949988" y="7472959"/>
                      </a:cubicBezTo>
                      <a:cubicBezTo>
                        <a:pt x="22894352" y="7514083"/>
                        <a:pt x="22770980" y="7526178"/>
                        <a:pt x="22645188" y="7603588"/>
                      </a:cubicBezTo>
                      <a:cubicBezTo>
                        <a:pt x="22519400" y="7680998"/>
                        <a:pt x="22301684" y="7949511"/>
                        <a:pt x="22195248" y="7937416"/>
                      </a:cubicBezTo>
                      <a:cubicBezTo>
                        <a:pt x="22088808" y="7925321"/>
                        <a:pt x="22021072" y="7613264"/>
                        <a:pt x="22006560" y="7531016"/>
                      </a:cubicBezTo>
                      <a:cubicBezTo>
                        <a:pt x="21992048" y="7448768"/>
                        <a:pt x="22033168" y="7463283"/>
                        <a:pt x="22108160" y="7443930"/>
                      </a:cubicBezTo>
                      <a:cubicBezTo>
                        <a:pt x="22183152" y="7424577"/>
                        <a:pt x="22412960" y="7470540"/>
                        <a:pt x="22485532" y="7443930"/>
                      </a:cubicBezTo>
                      <a:cubicBezTo>
                        <a:pt x="22558104" y="7417320"/>
                        <a:pt x="22492788" y="7327816"/>
                        <a:pt x="22543588" y="7284273"/>
                      </a:cubicBezTo>
                      <a:cubicBezTo>
                        <a:pt x="22588036" y="7246173"/>
                        <a:pt x="22688052" y="7187700"/>
                        <a:pt x="22760976" y="7181780"/>
                      </a:cubicBezTo>
                      <a:close/>
                      <a:moveTo>
                        <a:pt x="20731128" y="4543416"/>
                      </a:moveTo>
                      <a:cubicBezTo>
                        <a:pt x="20924160" y="4548160"/>
                        <a:pt x="21043932" y="4873692"/>
                        <a:pt x="21222788" y="4889415"/>
                      </a:cubicBezTo>
                      <a:cubicBezTo>
                        <a:pt x="21442920" y="4908769"/>
                        <a:pt x="21844484" y="4703150"/>
                        <a:pt x="21933988" y="4744272"/>
                      </a:cubicBezTo>
                      <a:cubicBezTo>
                        <a:pt x="22023496" y="4785397"/>
                        <a:pt x="21839648" y="5075684"/>
                        <a:pt x="21759816" y="5136159"/>
                      </a:cubicBezTo>
                      <a:cubicBezTo>
                        <a:pt x="21679988" y="5196634"/>
                        <a:pt x="21571132" y="5036978"/>
                        <a:pt x="21455016" y="5107131"/>
                      </a:cubicBezTo>
                      <a:cubicBezTo>
                        <a:pt x="21338904" y="5177281"/>
                        <a:pt x="21227624" y="5472405"/>
                        <a:pt x="21063132" y="5557074"/>
                      </a:cubicBezTo>
                      <a:cubicBezTo>
                        <a:pt x="20898636" y="5641739"/>
                        <a:pt x="20608352" y="5544977"/>
                        <a:pt x="20468048" y="5615130"/>
                      </a:cubicBezTo>
                      <a:cubicBezTo>
                        <a:pt x="20327740" y="5685283"/>
                        <a:pt x="20293872" y="5905418"/>
                        <a:pt x="20221304" y="5977989"/>
                      </a:cubicBezTo>
                      <a:cubicBezTo>
                        <a:pt x="20148732" y="6050558"/>
                        <a:pt x="20155988" y="5871549"/>
                        <a:pt x="20032616" y="6050558"/>
                      </a:cubicBezTo>
                      <a:cubicBezTo>
                        <a:pt x="19909248" y="6229567"/>
                        <a:pt x="19655244" y="6865779"/>
                        <a:pt x="19481072" y="7052044"/>
                      </a:cubicBezTo>
                      <a:cubicBezTo>
                        <a:pt x="19306904" y="7238313"/>
                        <a:pt x="19106120" y="7044788"/>
                        <a:pt x="18987588" y="7168160"/>
                      </a:cubicBezTo>
                      <a:cubicBezTo>
                        <a:pt x="18869056" y="7291530"/>
                        <a:pt x="18854540" y="7678578"/>
                        <a:pt x="18769872" y="7792273"/>
                      </a:cubicBezTo>
                      <a:cubicBezTo>
                        <a:pt x="18685208" y="7905968"/>
                        <a:pt x="18540064" y="7939834"/>
                        <a:pt x="18479588" y="7850330"/>
                      </a:cubicBezTo>
                      <a:cubicBezTo>
                        <a:pt x="18419112" y="7760826"/>
                        <a:pt x="18242520" y="7485055"/>
                        <a:pt x="18407016" y="7255245"/>
                      </a:cubicBezTo>
                      <a:cubicBezTo>
                        <a:pt x="18571512" y="7025435"/>
                        <a:pt x="19285132" y="6648063"/>
                        <a:pt x="19466560" y="6471472"/>
                      </a:cubicBezTo>
                      <a:cubicBezTo>
                        <a:pt x="19647988" y="6294882"/>
                        <a:pt x="19309320" y="6507760"/>
                        <a:pt x="19495588" y="6195701"/>
                      </a:cubicBezTo>
                      <a:cubicBezTo>
                        <a:pt x="19681856" y="5883646"/>
                        <a:pt x="20296292" y="4816843"/>
                        <a:pt x="20584160" y="4599131"/>
                      </a:cubicBezTo>
                      <a:cubicBezTo>
                        <a:pt x="20638136" y="4558309"/>
                        <a:pt x="20686584" y="4542321"/>
                        <a:pt x="20731128" y="4543416"/>
                      </a:cubicBezTo>
                      <a:close/>
                      <a:moveTo>
                        <a:pt x="5514248" y="1265486"/>
                      </a:moveTo>
                      <a:cubicBezTo>
                        <a:pt x="5572068" y="1269505"/>
                        <a:pt x="5642612" y="1304331"/>
                        <a:pt x="5699760" y="1357908"/>
                      </a:cubicBezTo>
                      <a:cubicBezTo>
                        <a:pt x="5775960" y="1429346"/>
                        <a:pt x="5939472" y="1597621"/>
                        <a:pt x="5918836" y="1691283"/>
                      </a:cubicBezTo>
                      <a:cubicBezTo>
                        <a:pt x="5898200" y="1784945"/>
                        <a:pt x="5656896" y="1900833"/>
                        <a:pt x="5575936" y="1919883"/>
                      </a:cubicBezTo>
                      <a:cubicBezTo>
                        <a:pt x="5494972" y="1938933"/>
                        <a:pt x="5474336" y="1875433"/>
                        <a:pt x="5433060" y="1805583"/>
                      </a:cubicBezTo>
                      <a:cubicBezTo>
                        <a:pt x="5391784" y="1735733"/>
                        <a:pt x="5323520" y="1589683"/>
                        <a:pt x="5328284" y="1500783"/>
                      </a:cubicBezTo>
                      <a:cubicBezTo>
                        <a:pt x="5333048" y="1411883"/>
                        <a:pt x="5399724" y="1295995"/>
                        <a:pt x="5461636" y="1272183"/>
                      </a:cubicBezTo>
                      <a:cubicBezTo>
                        <a:pt x="5477116" y="1266230"/>
                        <a:pt x="5494972" y="1264147"/>
                        <a:pt x="5514248" y="1265486"/>
                      </a:cubicBezTo>
                      <a:close/>
                      <a:moveTo>
                        <a:pt x="4969164" y="364234"/>
                      </a:moveTo>
                      <a:cubicBezTo>
                        <a:pt x="4971936" y="362967"/>
                        <a:pt x="4974600" y="362953"/>
                        <a:pt x="4977144" y="364545"/>
                      </a:cubicBezTo>
                      <a:cubicBezTo>
                        <a:pt x="4980052" y="366365"/>
                        <a:pt x="4982804" y="370285"/>
                        <a:pt x="4985384" y="376833"/>
                      </a:cubicBezTo>
                      <a:cubicBezTo>
                        <a:pt x="5006024" y="429221"/>
                        <a:pt x="5033008" y="627658"/>
                        <a:pt x="5023484" y="767358"/>
                      </a:cubicBezTo>
                      <a:cubicBezTo>
                        <a:pt x="5013960" y="907058"/>
                        <a:pt x="4967920" y="1276946"/>
                        <a:pt x="4928236" y="1224558"/>
                      </a:cubicBezTo>
                      <a:cubicBezTo>
                        <a:pt x="4888548" y="1172171"/>
                        <a:pt x="4790120" y="581620"/>
                        <a:pt x="4785360" y="453033"/>
                      </a:cubicBezTo>
                      <a:cubicBezTo>
                        <a:pt x="4780600" y="324446"/>
                        <a:pt x="4866320" y="465733"/>
                        <a:pt x="4899660" y="453033"/>
                      </a:cubicBezTo>
                      <a:cubicBezTo>
                        <a:pt x="4925184" y="443310"/>
                        <a:pt x="4949776" y="373100"/>
                        <a:pt x="4969164" y="364234"/>
                      </a:cubicBezTo>
                      <a:close/>
                      <a:moveTo>
                        <a:pt x="7624812" y="125674"/>
                      </a:moveTo>
                      <a:cubicBezTo>
                        <a:pt x="7829352" y="129685"/>
                        <a:pt x="8142172" y="715221"/>
                        <a:pt x="8418896" y="1016010"/>
                      </a:cubicBezTo>
                      <a:cubicBezTo>
                        <a:pt x="8651508" y="1312789"/>
                        <a:pt x="8920212" y="1437116"/>
                        <a:pt x="9285172" y="1930411"/>
                      </a:cubicBezTo>
                      <a:cubicBezTo>
                        <a:pt x="9650128" y="2423706"/>
                        <a:pt x="10019096" y="3346127"/>
                        <a:pt x="10608644" y="3975780"/>
                      </a:cubicBezTo>
                      <a:cubicBezTo>
                        <a:pt x="11198192" y="4605434"/>
                        <a:pt x="12116600" y="5327328"/>
                        <a:pt x="12822456" y="5708329"/>
                      </a:cubicBezTo>
                      <a:cubicBezTo>
                        <a:pt x="13528308" y="6089326"/>
                        <a:pt x="14655264" y="6149485"/>
                        <a:pt x="14843760" y="6261781"/>
                      </a:cubicBezTo>
                      <a:cubicBezTo>
                        <a:pt x="15032256" y="6374076"/>
                        <a:pt x="14715424" y="6678875"/>
                        <a:pt x="14964076" y="6815232"/>
                      </a:cubicBezTo>
                      <a:cubicBezTo>
                        <a:pt x="15212728" y="6951590"/>
                        <a:pt x="15902540" y="7220296"/>
                        <a:pt x="16335676" y="7079927"/>
                      </a:cubicBezTo>
                      <a:cubicBezTo>
                        <a:pt x="16768812" y="6939558"/>
                        <a:pt x="17262108" y="6277824"/>
                        <a:pt x="17562896" y="5973024"/>
                      </a:cubicBezTo>
                      <a:cubicBezTo>
                        <a:pt x="17863688" y="5668221"/>
                        <a:pt x="18020096" y="5323316"/>
                        <a:pt x="18140412" y="5251126"/>
                      </a:cubicBezTo>
                      <a:cubicBezTo>
                        <a:pt x="18260728" y="5178940"/>
                        <a:pt x="18328908" y="5375452"/>
                        <a:pt x="18284792" y="5539887"/>
                      </a:cubicBezTo>
                      <a:cubicBezTo>
                        <a:pt x="18240676" y="5704317"/>
                        <a:pt x="18024108" y="5884791"/>
                        <a:pt x="17875720" y="6237719"/>
                      </a:cubicBezTo>
                      <a:cubicBezTo>
                        <a:pt x="17727328" y="6590642"/>
                        <a:pt x="17390444" y="7276444"/>
                        <a:pt x="17394456" y="7657444"/>
                      </a:cubicBezTo>
                      <a:cubicBezTo>
                        <a:pt x="17385768" y="8267044"/>
                        <a:pt x="17913468" y="8235946"/>
                        <a:pt x="18020096" y="8515028"/>
                      </a:cubicBezTo>
                      <a:cubicBezTo>
                        <a:pt x="18126728" y="8794108"/>
                        <a:pt x="17824440" y="8889963"/>
                        <a:pt x="18034228" y="9331933"/>
                      </a:cubicBezTo>
                      <a:cubicBezTo>
                        <a:pt x="18244016" y="9773903"/>
                        <a:pt x="18325216" y="9699181"/>
                        <a:pt x="18582144" y="9686386"/>
                      </a:cubicBezTo>
                      <a:cubicBezTo>
                        <a:pt x="18839072" y="9673591"/>
                        <a:pt x="19252760" y="9092765"/>
                        <a:pt x="19575800" y="9255160"/>
                      </a:cubicBezTo>
                      <a:cubicBezTo>
                        <a:pt x="19898836" y="9417555"/>
                        <a:pt x="19294044" y="9552003"/>
                        <a:pt x="19127004" y="9702811"/>
                      </a:cubicBezTo>
                      <a:cubicBezTo>
                        <a:pt x="18959960" y="9853619"/>
                        <a:pt x="18810172" y="10063759"/>
                        <a:pt x="18573548" y="10160011"/>
                      </a:cubicBezTo>
                      <a:cubicBezTo>
                        <a:pt x="18336928" y="10256263"/>
                        <a:pt x="18056192" y="10095842"/>
                        <a:pt x="17707276" y="10280326"/>
                      </a:cubicBezTo>
                      <a:cubicBezTo>
                        <a:pt x="17358360" y="10464810"/>
                        <a:pt x="17058128" y="11127327"/>
                        <a:pt x="16480056" y="11266916"/>
                      </a:cubicBezTo>
                      <a:cubicBezTo>
                        <a:pt x="15901984" y="11406505"/>
                        <a:pt x="14972764" y="10724827"/>
                        <a:pt x="14238840" y="11117858"/>
                      </a:cubicBezTo>
                      <a:cubicBezTo>
                        <a:pt x="13504912" y="11510889"/>
                        <a:pt x="12513644" y="12940976"/>
                        <a:pt x="12076496" y="13625105"/>
                      </a:cubicBezTo>
                      <a:cubicBezTo>
                        <a:pt x="11639352" y="14309234"/>
                        <a:pt x="12196700" y="15374698"/>
                        <a:pt x="11615956" y="15222632"/>
                      </a:cubicBezTo>
                      <a:cubicBezTo>
                        <a:pt x="11035208" y="15070566"/>
                        <a:pt x="8206448" y="12718281"/>
                        <a:pt x="7068016" y="12484111"/>
                      </a:cubicBezTo>
                      <a:cubicBezTo>
                        <a:pt x="5929584" y="12249941"/>
                        <a:pt x="5270076" y="13763803"/>
                        <a:pt x="4785360" y="13817611"/>
                      </a:cubicBezTo>
                      <a:cubicBezTo>
                        <a:pt x="4300644" y="13871419"/>
                        <a:pt x="4436444" y="12995453"/>
                        <a:pt x="4159720" y="12806958"/>
                      </a:cubicBezTo>
                      <a:cubicBezTo>
                        <a:pt x="3882992" y="12618463"/>
                        <a:pt x="3385688" y="12510179"/>
                        <a:pt x="3125000" y="12686642"/>
                      </a:cubicBezTo>
                      <a:cubicBezTo>
                        <a:pt x="2864320" y="12863105"/>
                        <a:pt x="2603632" y="13610512"/>
                        <a:pt x="2595612" y="13865737"/>
                      </a:cubicBezTo>
                      <a:cubicBezTo>
                        <a:pt x="2587592" y="14120962"/>
                        <a:pt x="2944528" y="14097679"/>
                        <a:pt x="3076876" y="14217995"/>
                      </a:cubicBezTo>
                      <a:cubicBezTo>
                        <a:pt x="3209224" y="14338311"/>
                        <a:pt x="3222928" y="14524466"/>
                        <a:pt x="3389696" y="14587632"/>
                      </a:cubicBezTo>
                      <a:cubicBezTo>
                        <a:pt x="3556468" y="14650798"/>
                        <a:pt x="3860936" y="14456622"/>
                        <a:pt x="4077504" y="14596990"/>
                      </a:cubicBezTo>
                      <a:cubicBezTo>
                        <a:pt x="4294072" y="14737358"/>
                        <a:pt x="4468528" y="15229873"/>
                        <a:pt x="4689108" y="15429842"/>
                      </a:cubicBezTo>
                      <a:cubicBezTo>
                        <a:pt x="4909688" y="15629811"/>
                        <a:pt x="5388944" y="15660447"/>
                        <a:pt x="5400976" y="15796805"/>
                      </a:cubicBezTo>
                      <a:cubicBezTo>
                        <a:pt x="5413008" y="15933163"/>
                        <a:pt x="5016300" y="16244982"/>
                        <a:pt x="4761296" y="16247990"/>
                      </a:cubicBezTo>
                      <a:cubicBezTo>
                        <a:pt x="4506296" y="16250998"/>
                        <a:pt x="4070484" y="15822429"/>
                        <a:pt x="3870960" y="15814853"/>
                      </a:cubicBezTo>
                      <a:cubicBezTo>
                        <a:pt x="3671436" y="15807278"/>
                        <a:pt x="3695056" y="16102831"/>
                        <a:pt x="3564156" y="16202537"/>
                      </a:cubicBezTo>
                      <a:cubicBezTo>
                        <a:pt x="3433256" y="16302243"/>
                        <a:pt x="3158536" y="16288652"/>
                        <a:pt x="3085564" y="16413090"/>
                      </a:cubicBezTo>
                      <a:cubicBezTo>
                        <a:pt x="3012596" y="16537528"/>
                        <a:pt x="3212008" y="16820269"/>
                        <a:pt x="3126340" y="16949163"/>
                      </a:cubicBezTo>
                      <a:cubicBezTo>
                        <a:pt x="3040672" y="17078057"/>
                        <a:pt x="2705232" y="17085411"/>
                        <a:pt x="2571548" y="17186453"/>
                      </a:cubicBezTo>
                      <a:cubicBezTo>
                        <a:pt x="2437864" y="17287495"/>
                        <a:pt x="2591156" y="17598757"/>
                        <a:pt x="2324232" y="17555421"/>
                      </a:cubicBezTo>
                      <a:cubicBezTo>
                        <a:pt x="2057312" y="17512085"/>
                        <a:pt x="1758972" y="17112259"/>
                        <a:pt x="1732012" y="16697837"/>
                      </a:cubicBezTo>
                      <a:cubicBezTo>
                        <a:pt x="1705052" y="16283416"/>
                        <a:pt x="2318664" y="15589706"/>
                        <a:pt x="2162476" y="15068895"/>
                      </a:cubicBezTo>
                      <a:cubicBezTo>
                        <a:pt x="2006288" y="14548084"/>
                        <a:pt x="1320264" y="14403148"/>
                        <a:pt x="1175888" y="14106369"/>
                      </a:cubicBezTo>
                      <a:cubicBezTo>
                        <a:pt x="1031508" y="13809590"/>
                        <a:pt x="1276148" y="13568958"/>
                        <a:pt x="1296200" y="13288221"/>
                      </a:cubicBezTo>
                      <a:cubicBezTo>
                        <a:pt x="1316256" y="13007484"/>
                        <a:pt x="1079632" y="12662579"/>
                        <a:pt x="1296200" y="12421947"/>
                      </a:cubicBezTo>
                      <a:cubicBezTo>
                        <a:pt x="1512768" y="12181316"/>
                        <a:pt x="2246696" y="12109127"/>
                        <a:pt x="2595612" y="11844432"/>
                      </a:cubicBezTo>
                      <a:cubicBezTo>
                        <a:pt x="2944528" y="11579737"/>
                        <a:pt x="3357612" y="11134568"/>
                        <a:pt x="3389696" y="10833779"/>
                      </a:cubicBezTo>
                      <a:cubicBezTo>
                        <a:pt x="3421780" y="10532990"/>
                        <a:pt x="2832232" y="10288348"/>
                        <a:pt x="2788120" y="10039695"/>
                      </a:cubicBezTo>
                      <a:cubicBezTo>
                        <a:pt x="2744000" y="9791042"/>
                        <a:pt x="2888380" y="9345874"/>
                        <a:pt x="3125000" y="9341863"/>
                      </a:cubicBezTo>
                      <a:cubicBezTo>
                        <a:pt x="3361624" y="9337853"/>
                        <a:pt x="3918864" y="9922499"/>
                        <a:pt x="4207844" y="10015632"/>
                      </a:cubicBezTo>
                      <a:cubicBezTo>
                        <a:pt x="4496824" y="10108765"/>
                        <a:pt x="4657692" y="9851089"/>
                        <a:pt x="4858888" y="9900663"/>
                      </a:cubicBezTo>
                      <a:cubicBezTo>
                        <a:pt x="5060080" y="9950237"/>
                        <a:pt x="5021536" y="10426265"/>
                        <a:pt x="5415012" y="10313079"/>
                      </a:cubicBezTo>
                      <a:cubicBezTo>
                        <a:pt x="5808488" y="10199893"/>
                        <a:pt x="6145596" y="9656132"/>
                        <a:pt x="6229148" y="9221547"/>
                      </a:cubicBezTo>
                      <a:cubicBezTo>
                        <a:pt x="6312700" y="8786962"/>
                        <a:pt x="5824088" y="8086571"/>
                        <a:pt x="5916328" y="7705571"/>
                      </a:cubicBezTo>
                      <a:cubicBezTo>
                        <a:pt x="6008568" y="7324571"/>
                        <a:pt x="6626192" y="7332591"/>
                        <a:pt x="6782600" y="6935547"/>
                      </a:cubicBezTo>
                      <a:cubicBezTo>
                        <a:pt x="6939012" y="6538506"/>
                        <a:pt x="6762552" y="5836663"/>
                        <a:pt x="6854792" y="5323316"/>
                      </a:cubicBezTo>
                      <a:cubicBezTo>
                        <a:pt x="6947032" y="4809970"/>
                        <a:pt x="7340064" y="4412926"/>
                        <a:pt x="7336056" y="3855466"/>
                      </a:cubicBezTo>
                      <a:cubicBezTo>
                        <a:pt x="7332044" y="3298003"/>
                        <a:pt x="6935000" y="2544021"/>
                        <a:pt x="6830728" y="1978537"/>
                      </a:cubicBezTo>
                      <a:cubicBezTo>
                        <a:pt x="6726456" y="1413053"/>
                        <a:pt x="6626192" y="675116"/>
                        <a:pt x="6710412" y="462558"/>
                      </a:cubicBezTo>
                      <a:cubicBezTo>
                        <a:pt x="6794632" y="250000"/>
                        <a:pt x="7183656" y="759337"/>
                        <a:pt x="7336056" y="703190"/>
                      </a:cubicBezTo>
                      <a:cubicBezTo>
                        <a:pt x="7488456" y="647043"/>
                        <a:pt x="7420276" y="121663"/>
                        <a:pt x="7624812" y="125674"/>
                      </a:cubicBezTo>
                      <a:close/>
                      <a:moveTo>
                        <a:pt x="28699232" y="255"/>
                      </a:moveTo>
                      <a:cubicBezTo>
                        <a:pt x="28741336" y="1276"/>
                        <a:pt x="28780496" y="5358"/>
                        <a:pt x="28813760" y="12615"/>
                      </a:cubicBezTo>
                      <a:cubicBezTo>
                        <a:pt x="28946808" y="41644"/>
                        <a:pt x="29101624" y="177111"/>
                        <a:pt x="29118560" y="244844"/>
                      </a:cubicBezTo>
                      <a:cubicBezTo>
                        <a:pt x="29135496" y="312577"/>
                        <a:pt x="28944392" y="334348"/>
                        <a:pt x="28915360" y="419015"/>
                      </a:cubicBezTo>
                      <a:cubicBezTo>
                        <a:pt x="28886328" y="503682"/>
                        <a:pt x="28958904" y="668177"/>
                        <a:pt x="28944392" y="752844"/>
                      </a:cubicBezTo>
                      <a:cubicBezTo>
                        <a:pt x="28929872" y="837511"/>
                        <a:pt x="28983096" y="881053"/>
                        <a:pt x="28828272" y="927015"/>
                      </a:cubicBezTo>
                      <a:cubicBezTo>
                        <a:pt x="28673456" y="972977"/>
                        <a:pt x="28235608" y="934272"/>
                        <a:pt x="28015472" y="1028615"/>
                      </a:cubicBezTo>
                      <a:cubicBezTo>
                        <a:pt x="27795344" y="1122958"/>
                        <a:pt x="27693744" y="1367282"/>
                        <a:pt x="27507472" y="1493072"/>
                      </a:cubicBezTo>
                      <a:cubicBezTo>
                        <a:pt x="27321208" y="1618863"/>
                        <a:pt x="27125264" y="1616444"/>
                        <a:pt x="26897872" y="1783358"/>
                      </a:cubicBezTo>
                      <a:cubicBezTo>
                        <a:pt x="26670480" y="1950272"/>
                        <a:pt x="26341492" y="2359091"/>
                        <a:pt x="26143132" y="2494558"/>
                      </a:cubicBezTo>
                      <a:cubicBezTo>
                        <a:pt x="25944768" y="2630025"/>
                        <a:pt x="25821400" y="2613091"/>
                        <a:pt x="25707704" y="2596158"/>
                      </a:cubicBezTo>
                      <a:cubicBezTo>
                        <a:pt x="25594008" y="2579225"/>
                        <a:pt x="25545628" y="2395377"/>
                        <a:pt x="25460960" y="2392958"/>
                      </a:cubicBezTo>
                      <a:cubicBezTo>
                        <a:pt x="25376292" y="2390539"/>
                        <a:pt x="25226312" y="2518749"/>
                        <a:pt x="25199704" y="2581644"/>
                      </a:cubicBezTo>
                      <a:cubicBezTo>
                        <a:pt x="25173096" y="2644539"/>
                        <a:pt x="25419836" y="2610672"/>
                        <a:pt x="25301304" y="2770329"/>
                      </a:cubicBezTo>
                      <a:cubicBezTo>
                        <a:pt x="25182768" y="2929986"/>
                        <a:pt x="24715892" y="3297683"/>
                        <a:pt x="24488504" y="3539590"/>
                      </a:cubicBezTo>
                      <a:cubicBezTo>
                        <a:pt x="24261112" y="3781492"/>
                        <a:pt x="24084520" y="4098389"/>
                        <a:pt x="23936960" y="4221761"/>
                      </a:cubicBezTo>
                      <a:cubicBezTo>
                        <a:pt x="23789400" y="4345129"/>
                        <a:pt x="23736180" y="4175798"/>
                        <a:pt x="23603132" y="4279816"/>
                      </a:cubicBezTo>
                      <a:cubicBezTo>
                        <a:pt x="23470084" y="4383835"/>
                        <a:pt x="23259624" y="4780560"/>
                        <a:pt x="23138672" y="4845872"/>
                      </a:cubicBezTo>
                      <a:cubicBezTo>
                        <a:pt x="23017720" y="4911187"/>
                        <a:pt x="22884672" y="4744272"/>
                        <a:pt x="22877416" y="4671704"/>
                      </a:cubicBezTo>
                      <a:cubicBezTo>
                        <a:pt x="22870160" y="4599132"/>
                        <a:pt x="23063684" y="4492695"/>
                        <a:pt x="23095132" y="4410445"/>
                      </a:cubicBezTo>
                      <a:cubicBezTo>
                        <a:pt x="23126580" y="4328198"/>
                        <a:pt x="23027400" y="4216920"/>
                        <a:pt x="23066104" y="4178217"/>
                      </a:cubicBezTo>
                      <a:cubicBezTo>
                        <a:pt x="23104808" y="4139510"/>
                        <a:pt x="23278980" y="4216920"/>
                        <a:pt x="23327360" y="4178217"/>
                      </a:cubicBezTo>
                      <a:cubicBezTo>
                        <a:pt x="23375740" y="4139510"/>
                        <a:pt x="23308008" y="3984692"/>
                        <a:pt x="23356388" y="3945989"/>
                      </a:cubicBezTo>
                      <a:cubicBezTo>
                        <a:pt x="23404768" y="3907283"/>
                        <a:pt x="23523304" y="4028236"/>
                        <a:pt x="23617648" y="3945989"/>
                      </a:cubicBezTo>
                      <a:cubicBezTo>
                        <a:pt x="23711988" y="3863739"/>
                        <a:pt x="23912768" y="3549264"/>
                        <a:pt x="23922448" y="3452502"/>
                      </a:cubicBezTo>
                      <a:cubicBezTo>
                        <a:pt x="23932120" y="3355740"/>
                        <a:pt x="23716828" y="3430730"/>
                        <a:pt x="23675704" y="3365418"/>
                      </a:cubicBezTo>
                      <a:cubicBezTo>
                        <a:pt x="23634580" y="3300102"/>
                        <a:pt x="23622484" y="3087224"/>
                        <a:pt x="23675704" y="3060615"/>
                      </a:cubicBezTo>
                      <a:cubicBezTo>
                        <a:pt x="23728920" y="3034006"/>
                        <a:pt x="23922448" y="3222693"/>
                        <a:pt x="23995016" y="3205758"/>
                      </a:cubicBezTo>
                      <a:cubicBezTo>
                        <a:pt x="24067588" y="3188828"/>
                        <a:pt x="23968408" y="3094484"/>
                        <a:pt x="24111132" y="2959015"/>
                      </a:cubicBezTo>
                      <a:cubicBezTo>
                        <a:pt x="24253856" y="2823548"/>
                        <a:pt x="24727988" y="2559872"/>
                        <a:pt x="24851360" y="2392958"/>
                      </a:cubicBezTo>
                      <a:cubicBezTo>
                        <a:pt x="24974732" y="2226044"/>
                        <a:pt x="24776368" y="2008329"/>
                        <a:pt x="24851360" y="1957529"/>
                      </a:cubicBezTo>
                      <a:cubicBezTo>
                        <a:pt x="24926352" y="1906729"/>
                        <a:pt x="25197284" y="2160729"/>
                        <a:pt x="25301304" y="2088158"/>
                      </a:cubicBezTo>
                      <a:cubicBezTo>
                        <a:pt x="25405320" y="2015587"/>
                        <a:pt x="25376292" y="1630958"/>
                        <a:pt x="25475472" y="1522101"/>
                      </a:cubicBezTo>
                      <a:cubicBezTo>
                        <a:pt x="25574656" y="1413244"/>
                        <a:pt x="25838332" y="1555967"/>
                        <a:pt x="25896388" y="1435015"/>
                      </a:cubicBezTo>
                      <a:cubicBezTo>
                        <a:pt x="25954448" y="1314063"/>
                        <a:pt x="25787532" y="939111"/>
                        <a:pt x="25823816" y="796387"/>
                      </a:cubicBezTo>
                      <a:cubicBezTo>
                        <a:pt x="25860104" y="653663"/>
                        <a:pt x="26022180" y="513358"/>
                        <a:pt x="26114104" y="578672"/>
                      </a:cubicBezTo>
                      <a:cubicBezTo>
                        <a:pt x="26206028" y="643986"/>
                        <a:pt x="26181836" y="1086672"/>
                        <a:pt x="26375360" y="1188272"/>
                      </a:cubicBezTo>
                      <a:cubicBezTo>
                        <a:pt x="26568884" y="1289872"/>
                        <a:pt x="27006736" y="1314063"/>
                        <a:pt x="27275248" y="1188272"/>
                      </a:cubicBezTo>
                      <a:cubicBezTo>
                        <a:pt x="27543760" y="1062481"/>
                        <a:pt x="27812272" y="619796"/>
                        <a:pt x="27986448" y="433529"/>
                      </a:cubicBezTo>
                      <a:cubicBezTo>
                        <a:pt x="28160616" y="247262"/>
                        <a:pt x="28187224" y="135986"/>
                        <a:pt x="28320272" y="70672"/>
                      </a:cubicBezTo>
                      <a:cubicBezTo>
                        <a:pt x="28420056" y="21687"/>
                        <a:pt x="28572912" y="-2806"/>
                        <a:pt x="28699232" y="2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50" name="フリーフォーム: 図形 1349">
                <a:extLst>
                  <a:ext uri="{FF2B5EF4-FFF2-40B4-BE49-F238E27FC236}">
                    <a16:creationId xmlns:a16="http://schemas.microsoft.com/office/drawing/2014/main" id="{1145501A-6A60-D3C4-34F9-F33D753FF363}"/>
                  </a:ext>
                </a:extLst>
              </p:cNvPr>
              <p:cNvSpPr/>
              <p:nvPr/>
            </p:nvSpPr>
            <p:spPr>
              <a:xfrm>
                <a:off x="5626096" y="2325687"/>
                <a:ext cx="124001" cy="9571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86" name="フリーフォーム: 図形 1885">
              <a:extLst>
                <a:ext uri="{FF2B5EF4-FFF2-40B4-BE49-F238E27FC236}">
                  <a16:creationId xmlns:a16="http://schemas.microsoft.com/office/drawing/2014/main" id="{4D1BD333-8D4C-742A-DE77-39B9F73FF0B2}"/>
                </a:ext>
              </a:extLst>
            </p:cNvPr>
            <p:cNvSpPr/>
            <p:nvPr/>
          </p:nvSpPr>
          <p:spPr>
            <a:xfrm>
              <a:off x="3653313" y="3807460"/>
              <a:ext cx="1550043" cy="1229360"/>
            </a:xfrm>
            <a:custGeom>
              <a:avLst/>
              <a:gdLst>
                <a:gd name="connsiteX0" fmla="*/ 2125931 w 3949696"/>
                <a:gd name="connsiteY0" fmla="*/ 229 h 3962591"/>
                <a:gd name="connsiteX1" fmla="*/ 2503299 w 3949696"/>
                <a:gd name="connsiteY1" fmla="*/ 334057 h 3962591"/>
                <a:gd name="connsiteX2" fmla="*/ 2531875 w 3949696"/>
                <a:gd name="connsiteY2" fmla="*/ 276965 h 3962591"/>
                <a:gd name="connsiteX3" fmla="*/ 2534763 w 3949696"/>
                <a:gd name="connsiteY3" fmla="*/ 267427 h 3962591"/>
                <a:gd name="connsiteX4" fmla="*/ 2588019 w 3949696"/>
                <a:gd name="connsiteY4" fmla="*/ 310249 h 3962591"/>
                <a:gd name="connsiteX5" fmla="*/ 3004043 w 3949696"/>
                <a:gd name="connsiteY5" fmla="*/ 444729 h 3962591"/>
                <a:gd name="connsiteX6" fmla="*/ 2940543 w 3949696"/>
                <a:gd name="connsiteY6" fmla="*/ 647929 h 3962591"/>
                <a:gd name="connsiteX7" fmla="*/ 3042143 w 3949696"/>
                <a:gd name="connsiteY7" fmla="*/ 711429 h 3962591"/>
                <a:gd name="connsiteX8" fmla="*/ 2889743 w 3949696"/>
                <a:gd name="connsiteY8" fmla="*/ 1498829 h 3962591"/>
                <a:gd name="connsiteX9" fmla="*/ 3308843 w 3949696"/>
                <a:gd name="connsiteY9" fmla="*/ 1714729 h 3962591"/>
                <a:gd name="connsiteX10" fmla="*/ 2978643 w 3949696"/>
                <a:gd name="connsiteY10" fmla="*/ 2502129 h 3962591"/>
                <a:gd name="connsiteX11" fmla="*/ 3232643 w 3949696"/>
                <a:gd name="connsiteY11" fmla="*/ 2819629 h 3962591"/>
                <a:gd name="connsiteX12" fmla="*/ 3715243 w 3949696"/>
                <a:gd name="connsiteY12" fmla="*/ 2857729 h 3962591"/>
                <a:gd name="connsiteX13" fmla="*/ 3931143 w 3949696"/>
                <a:gd name="connsiteY13" fmla="*/ 3175229 h 3962591"/>
                <a:gd name="connsiteX14" fmla="*/ 3258043 w 3949696"/>
                <a:gd name="connsiteY14" fmla="*/ 3200629 h 3962591"/>
                <a:gd name="connsiteX15" fmla="*/ 2991343 w 3949696"/>
                <a:gd name="connsiteY15" fmla="*/ 2997429 h 3962591"/>
                <a:gd name="connsiteX16" fmla="*/ 2521443 w 3949696"/>
                <a:gd name="connsiteY16" fmla="*/ 2984729 h 3962591"/>
                <a:gd name="connsiteX17" fmla="*/ 2191243 w 3949696"/>
                <a:gd name="connsiteY17" fmla="*/ 2921229 h 3962591"/>
                <a:gd name="connsiteX18" fmla="*/ 1962643 w 3949696"/>
                <a:gd name="connsiteY18" fmla="*/ 3327629 h 3962591"/>
                <a:gd name="connsiteX19" fmla="*/ 989175 w 3949696"/>
                <a:gd name="connsiteY19" fmla="*/ 3941453 h 3962591"/>
                <a:gd name="connsiteX20" fmla="*/ 930399 w 3949696"/>
                <a:gd name="connsiteY20" fmla="*/ 3962591 h 3962591"/>
                <a:gd name="connsiteX21" fmla="*/ 876795 w 3949696"/>
                <a:gd name="connsiteY21" fmla="*/ 3918973 h 3962591"/>
                <a:gd name="connsiteX22" fmla="*/ 718043 w 3949696"/>
                <a:gd name="connsiteY22" fmla="*/ 3772129 h 3962591"/>
                <a:gd name="connsiteX23" fmla="*/ 718043 w 3949696"/>
                <a:gd name="connsiteY23" fmla="*/ 3556229 h 3962591"/>
                <a:gd name="connsiteX24" fmla="*/ 565643 w 3949696"/>
                <a:gd name="connsiteY24" fmla="*/ 3353029 h 3962591"/>
                <a:gd name="connsiteX25" fmla="*/ 667243 w 3949696"/>
                <a:gd name="connsiteY25" fmla="*/ 3251429 h 3962591"/>
                <a:gd name="connsiteX26" fmla="*/ 641843 w 3949696"/>
                <a:gd name="connsiteY26" fmla="*/ 2908529 h 3962591"/>
                <a:gd name="connsiteX27" fmla="*/ 781543 w 3949696"/>
                <a:gd name="connsiteY27" fmla="*/ 2781529 h 3962591"/>
                <a:gd name="connsiteX28" fmla="*/ 692643 w 3949696"/>
                <a:gd name="connsiteY28" fmla="*/ 2349729 h 3962591"/>
                <a:gd name="connsiteX29" fmla="*/ 197343 w 3949696"/>
                <a:gd name="connsiteY29" fmla="*/ 2387829 h 3962591"/>
                <a:gd name="connsiteX30" fmla="*/ 6843 w 3949696"/>
                <a:gd name="connsiteY30" fmla="*/ 2019529 h 3962591"/>
                <a:gd name="connsiteX31" fmla="*/ 413243 w 3949696"/>
                <a:gd name="connsiteY31" fmla="*/ 1333729 h 3962591"/>
                <a:gd name="connsiteX32" fmla="*/ 895843 w 3949696"/>
                <a:gd name="connsiteY32" fmla="*/ 1143229 h 3962591"/>
                <a:gd name="connsiteX33" fmla="*/ 921215 w 3949696"/>
                <a:gd name="connsiteY33" fmla="*/ 1087073 h 3962591"/>
                <a:gd name="connsiteX34" fmla="*/ 922947 w 3949696"/>
                <a:gd name="connsiteY34" fmla="*/ 1087667 h 3962591"/>
                <a:gd name="connsiteX35" fmla="*/ 1182499 w 3949696"/>
                <a:gd name="connsiteY35" fmla="*/ 1059773 h 3962591"/>
                <a:gd name="connsiteX36" fmla="*/ 1530843 w 3949696"/>
                <a:gd name="connsiteY36" fmla="*/ 784001 h 3962591"/>
                <a:gd name="connsiteX37" fmla="*/ 1734043 w 3949696"/>
                <a:gd name="connsiteY37" fmla="*/ 290515 h 3962591"/>
                <a:gd name="connsiteX38" fmla="*/ 2125931 w 3949696"/>
                <a:gd name="connsiteY38" fmla="*/ 229 h 3962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949696" h="3962591">
                  <a:moveTo>
                    <a:pt x="2125931" y="229"/>
                  </a:moveTo>
                  <a:cubicBezTo>
                    <a:pt x="2254139" y="7485"/>
                    <a:pt x="2423471" y="425981"/>
                    <a:pt x="2503299" y="334057"/>
                  </a:cubicBezTo>
                  <a:cubicBezTo>
                    <a:pt x="2513279" y="322567"/>
                    <a:pt x="2522843" y="302911"/>
                    <a:pt x="2531875" y="276965"/>
                  </a:cubicBezTo>
                  <a:lnTo>
                    <a:pt x="2534763" y="267427"/>
                  </a:lnTo>
                  <a:lnTo>
                    <a:pt x="2588019" y="310249"/>
                  </a:lnTo>
                  <a:cubicBezTo>
                    <a:pt x="2726695" y="396807"/>
                    <a:pt x="2944779" y="389167"/>
                    <a:pt x="3004043" y="444729"/>
                  </a:cubicBezTo>
                  <a:cubicBezTo>
                    <a:pt x="3071775" y="508229"/>
                    <a:pt x="2934195" y="603479"/>
                    <a:pt x="2940543" y="647929"/>
                  </a:cubicBezTo>
                  <a:cubicBezTo>
                    <a:pt x="2946891" y="692379"/>
                    <a:pt x="3050611" y="569613"/>
                    <a:pt x="3042143" y="711429"/>
                  </a:cubicBezTo>
                  <a:cubicBezTo>
                    <a:pt x="3033675" y="853245"/>
                    <a:pt x="2845291" y="1331613"/>
                    <a:pt x="2889743" y="1498829"/>
                  </a:cubicBezTo>
                  <a:cubicBezTo>
                    <a:pt x="2934195" y="1666045"/>
                    <a:pt x="3294027" y="1547513"/>
                    <a:pt x="3308843" y="1714729"/>
                  </a:cubicBezTo>
                  <a:cubicBezTo>
                    <a:pt x="3323659" y="1881945"/>
                    <a:pt x="2991343" y="2317979"/>
                    <a:pt x="2978643" y="2502129"/>
                  </a:cubicBezTo>
                  <a:cubicBezTo>
                    <a:pt x="2965943" y="2686279"/>
                    <a:pt x="3109875" y="2760361"/>
                    <a:pt x="3232643" y="2819629"/>
                  </a:cubicBezTo>
                  <a:cubicBezTo>
                    <a:pt x="3355411" y="2878897"/>
                    <a:pt x="3598827" y="2798461"/>
                    <a:pt x="3715243" y="2857729"/>
                  </a:cubicBezTo>
                  <a:cubicBezTo>
                    <a:pt x="3831659" y="2916997"/>
                    <a:pt x="4007343" y="3118079"/>
                    <a:pt x="3931143" y="3175229"/>
                  </a:cubicBezTo>
                  <a:cubicBezTo>
                    <a:pt x="3854943" y="3232379"/>
                    <a:pt x="3414675" y="3230261"/>
                    <a:pt x="3258043" y="3200629"/>
                  </a:cubicBezTo>
                  <a:cubicBezTo>
                    <a:pt x="3101411" y="3170997"/>
                    <a:pt x="3114111" y="3033413"/>
                    <a:pt x="2991343" y="2997429"/>
                  </a:cubicBezTo>
                  <a:cubicBezTo>
                    <a:pt x="2868575" y="2961445"/>
                    <a:pt x="2654795" y="2997429"/>
                    <a:pt x="2521443" y="2984729"/>
                  </a:cubicBezTo>
                  <a:cubicBezTo>
                    <a:pt x="2388091" y="2972029"/>
                    <a:pt x="2284375" y="2864079"/>
                    <a:pt x="2191243" y="2921229"/>
                  </a:cubicBezTo>
                  <a:cubicBezTo>
                    <a:pt x="2098111" y="2978379"/>
                    <a:pt x="2199711" y="3147713"/>
                    <a:pt x="1962643" y="3327629"/>
                  </a:cubicBezTo>
                  <a:cubicBezTo>
                    <a:pt x="1770027" y="3473811"/>
                    <a:pt x="1334275" y="3804441"/>
                    <a:pt x="989175" y="3941453"/>
                  </a:cubicBezTo>
                  <a:lnTo>
                    <a:pt x="930399" y="3962591"/>
                  </a:lnTo>
                  <a:lnTo>
                    <a:pt x="876795" y="3918973"/>
                  </a:lnTo>
                  <a:cubicBezTo>
                    <a:pt x="810647" y="3866851"/>
                    <a:pt x="744499" y="3814463"/>
                    <a:pt x="718043" y="3772129"/>
                  </a:cubicBezTo>
                  <a:cubicBezTo>
                    <a:pt x="665127" y="3687461"/>
                    <a:pt x="743443" y="3626079"/>
                    <a:pt x="718043" y="3556229"/>
                  </a:cubicBezTo>
                  <a:cubicBezTo>
                    <a:pt x="692643" y="3486379"/>
                    <a:pt x="574111" y="3403829"/>
                    <a:pt x="565643" y="3353029"/>
                  </a:cubicBezTo>
                  <a:cubicBezTo>
                    <a:pt x="557175" y="3302229"/>
                    <a:pt x="654543" y="3325513"/>
                    <a:pt x="667243" y="3251429"/>
                  </a:cubicBezTo>
                  <a:cubicBezTo>
                    <a:pt x="679943" y="3177345"/>
                    <a:pt x="622795" y="2986845"/>
                    <a:pt x="641843" y="2908529"/>
                  </a:cubicBezTo>
                  <a:cubicBezTo>
                    <a:pt x="660891" y="2830213"/>
                    <a:pt x="773075" y="2874661"/>
                    <a:pt x="781543" y="2781529"/>
                  </a:cubicBezTo>
                  <a:cubicBezTo>
                    <a:pt x="790011" y="2688397"/>
                    <a:pt x="790011" y="2415345"/>
                    <a:pt x="692643" y="2349729"/>
                  </a:cubicBezTo>
                  <a:cubicBezTo>
                    <a:pt x="595275" y="2284113"/>
                    <a:pt x="311643" y="2442861"/>
                    <a:pt x="197343" y="2387829"/>
                  </a:cubicBezTo>
                  <a:cubicBezTo>
                    <a:pt x="83043" y="2332797"/>
                    <a:pt x="-29141" y="2195213"/>
                    <a:pt x="6843" y="2019529"/>
                  </a:cubicBezTo>
                  <a:cubicBezTo>
                    <a:pt x="42827" y="1843845"/>
                    <a:pt x="265075" y="1479779"/>
                    <a:pt x="413243" y="1333729"/>
                  </a:cubicBezTo>
                  <a:cubicBezTo>
                    <a:pt x="561411" y="1187679"/>
                    <a:pt x="754027" y="1441679"/>
                    <a:pt x="895843" y="1143229"/>
                  </a:cubicBezTo>
                  <a:lnTo>
                    <a:pt x="921215" y="1087073"/>
                  </a:lnTo>
                  <a:lnTo>
                    <a:pt x="922947" y="1087667"/>
                  </a:lnTo>
                  <a:cubicBezTo>
                    <a:pt x="995175" y="1105583"/>
                    <a:pt x="1099043" y="1094243"/>
                    <a:pt x="1182499" y="1059773"/>
                  </a:cubicBezTo>
                  <a:cubicBezTo>
                    <a:pt x="1293775" y="1013809"/>
                    <a:pt x="1438919" y="912209"/>
                    <a:pt x="1530843" y="784001"/>
                  </a:cubicBezTo>
                  <a:cubicBezTo>
                    <a:pt x="1622767" y="655791"/>
                    <a:pt x="1634863" y="421145"/>
                    <a:pt x="1734043" y="290515"/>
                  </a:cubicBezTo>
                  <a:cubicBezTo>
                    <a:pt x="1833223" y="159885"/>
                    <a:pt x="1997719" y="-7027"/>
                    <a:pt x="2125931" y="229"/>
                  </a:cubicBezTo>
                  <a:close/>
                </a:path>
              </a:pathLst>
            </a:custGeom>
            <a:solidFill>
              <a:srgbClr val="FFFF00"/>
            </a:solidFill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2016" name="直線矢印コネクタ 2015">
              <a:extLst>
                <a:ext uri="{FF2B5EF4-FFF2-40B4-BE49-F238E27FC236}">
                  <a16:creationId xmlns:a16="http://schemas.microsoft.com/office/drawing/2014/main" id="{54EBF037-327A-F673-579C-1FCF8C3CB89C}"/>
                </a:ext>
              </a:extLst>
            </p:cNvPr>
            <p:cNvCxnSpPr>
              <a:cxnSpLocks/>
            </p:cNvCxnSpPr>
            <p:nvPr/>
          </p:nvCxnSpPr>
          <p:spPr>
            <a:xfrm>
              <a:off x="4257675" y="4427220"/>
              <a:ext cx="1297781" cy="1171099"/>
            </a:xfrm>
            <a:prstGeom prst="straightConnector1">
              <a:avLst/>
            </a:prstGeom>
            <a:ln w="6350">
              <a:solidFill>
                <a:srgbClr val="FF0000"/>
              </a:solidFill>
              <a:headEnd type="oval" w="med" len="med"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261385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91783</TotalTime>
  <Words>28</Words>
  <Application>Microsoft Office PowerPoint</Application>
  <PresentationFormat>A4 210 x 297 mm</PresentationFormat>
  <Paragraphs>14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メイリオ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pptx324_日本地図から見た群馬県の場所イラスト</dc:title>
  <dc:subject>pptx324_日本地図から見た群馬県の場所イラスト</dc:subject>
  <dc:creator>でじけろお</dc:creator>
  <cp:revision>1</cp:revision>
  <dcterms:created xsi:type="dcterms:W3CDTF">2018-05-20T00:31:01Z</dcterms:created>
  <dcterms:modified xsi:type="dcterms:W3CDTF">2025-12-14T01:16:20Z</dcterms:modified>
  <cp:version>1</cp:version>
</cp:coreProperties>
</file>